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3" r:id="rId3"/>
    <p:sldId id="274" r:id="rId4"/>
    <p:sldId id="298" r:id="rId5"/>
    <p:sldId id="299" r:id="rId6"/>
    <p:sldId id="276" r:id="rId7"/>
    <p:sldId id="278" r:id="rId8"/>
    <p:sldId id="279" r:id="rId9"/>
    <p:sldId id="305" r:id="rId10"/>
    <p:sldId id="290" r:id="rId11"/>
    <p:sldId id="293" r:id="rId12"/>
    <p:sldId id="301" r:id="rId13"/>
    <p:sldId id="294" r:id="rId14"/>
    <p:sldId id="300" r:id="rId15"/>
    <p:sldId id="302" r:id="rId16"/>
    <p:sldId id="304" r:id="rId17"/>
    <p:sldId id="303" r:id="rId18"/>
    <p:sldId id="258" r:id="rId19"/>
  </p:sldIdLst>
  <p:sldSz cx="12192000" cy="6858000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A890"/>
    <a:srgbClr val="009CA6"/>
    <a:srgbClr val="0099C6"/>
    <a:srgbClr val="2D89B1"/>
    <a:srgbClr val="009BA8"/>
    <a:srgbClr val="17C7D2"/>
    <a:srgbClr val="0CC7D3"/>
    <a:srgbClr val="08CFB5"/>
    <a:srgbClr val="16C7D2"/>
    <a:srgbClr val="FDEF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6571F5-333F-4C3E-A2E8-56F140F9167D}" v="36" dt="2018-11-18T20:01:10.93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just forma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3" autoAdjust="0"/>
    <p:restoredTop sz="83534" autoAdjust="0"/>
  </p:normalViewPr>
  <p:slideViewPr>
    <p:cSldViewPr snapToGrid="0" snapToObjects="1">
      <p:cViewPr>
        <p:scale>
          <a:sx n="100" d="100"/>
          <a:sy n="100" d="100"/>
        </p:scale>
        <p:origin x="-240" y="-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ck Magnusson" userId="0c2ca32b-f599-4321-89d0-ab75b5b8fb0b" providerId="ADAL" clId="{DE2A1460-BBB1-4C57-BC4B-0914358D1B47}"/>
    <pc:docChg chg="custSel addSld delSld modSld sldOrd">
      <pc:chgData name="Dick Magnusson" userId="0c2ca32b-f599-4321-89d0-ab75b5b8fb0b" providerId="ADAL" clId="{DE2A1460-BBB1-4C57-BC4B-0914358D1B47}" dt="2018-11-18T20:29:21.735" v="3045" actId="20577"/>
      <pc:docMkLst>
        <pc:docMk/>
      </pc:docMkLst>
      <pc:sldChg chg="modSp">
        <pc:chgData name="Dick Magnusson" userId="0c2ca32b-f599-4321-89d0-ab75b5b8fb0b" providerId="ADAL" clId="{DE2A1460-BBB1-4C57-BC4B-0914358D1B47}" dt="2018-11-18T18:58:00.302" v="1" actId="404"/>
        <pc:sldMkLst>
          <pc:docMk/>
          <pc:sldMk cId="387622650" sldId="256"/>
        </pc:sldMkLst>
        <pc:spChg chg="mod">
          <ac:chgData name="Dick Magnusson" userId="0c2ca32b-f599-4321-89d0-ab75b5b8fb0b" providerId="ADAL" clId="{DE2A1460-BBB1-4C57-BC4B-0914358D1B47}" dt="2018-11-18T18:58:00.302" v="1" actId="404"/>
          <ac:spMkLst>
            <pc:docMk/>
            <pc:sldMk cId="387622650" sldId="256"/>
            <ac:spMk id="2" creationId="{00000000-0000-0000-0000-000000000000}"/>
          </ac:spMkLst>
        </pc:spChg>
      </pc:sldChg>
      <pc:sldChg chg="addSp modSp">
        <pc:chgData name="Dick Magnusson" userId="0c2ca32b-f599-4321-89d0-ab75b5b8fb0b" providerId="ADAL" clId="{DE2A1460-BBB1-4C57-BC4B-0914358D1B47}" dt="2018-11-18T19:00:27.998" v="5" actId="1076"/>
        <pc:sldMkLst>
          <pc:docMk/>
          <pc:sldMk cId="1805097646" sldId="273"/>
        </pc:sldMkLst>
        <pc:spChg chg="mod">
          <ac:chgData name="Dick Magnusson" userId="0c2ca32b-f599-4321-89d0-ab75b5b8fb0b" providerId="ADAL" clId="{DE2A1460-BBB1-4C57-BC4B-0914358D1B47}" dt="2018-11-18T19:00:20.438" v="2" actId="14100"/>
          <ac:spMkLst>
            <pc:docMk/>
            <pc:sldMk cId="1805097646" sldId="273"/>
            <ac:spMk id="3" creationId="{00000000-0000-0000-0000-000000000000}"/>
          </ac:spMkLst>
        </pc:spChg>
        <pc:picChg chg="add mod">
          <ac:chgData name="Dick Magnusson" userId="0c2ca32b-f599-4321-89d0-ab75b5b8fb0b" providerId="ADAL" clId="{DE2A1460-BBB1-4C57-BC4B-0914358D1B47}" dt="2018-11-18T19:00:27.998" v="5" actId="1076"/>
          <ac:picMkLst>
            <pc:docMk/>
            <pc:sldMk cId="1805097646" sldId="273"/>
            <ac:picMk id="6" creationId="{745C3DE2-7BB1-4227-906F-071BABC51B44}"/>
          </ac:picMkLst>
        </pc:picChg>
      </pc:sldChg>
      <pc:sldChg chg="modSp">
        <pc:chgData name="Dick Magnusson" userId="0c2ca32b-f599-4321-89d0-ab75b5b8fb0b" providerId="ADAL" clId="{DE2A1460-BBB1-4C57-BC4B-0914358D1B47}" dt="2018-11-18T19:09:34.071" v="409" actId="20577"/>
        <pc:sldMkLst>
          <pc:docMk/>
          <pc:sldMk cId="1345106057" sldId="274"/>
        </pc:sldMkLst>
        <pc:spChg chg="mod">
          <ac:chgData name="Dick Magnusson" userId="0c2ca32b-f599-4321-89d0-ab75b5b8fb0b" providerId="ADAL" clId="{DE2A1460-BBB1-4C57-BC4B-0914358D1B47}" dt="2018-11-18T19:03:29.991" v="21" actId="20577"/>
          <ac:spMkLst>
            <pc:docMk/>
            <pc:sldMk cId="1345106057" sldId="274"/>
            <ac:spMk id="2" creationId="{00000000-0000-0000-0000-000000000000}"/>
          </ac:spMkLst>
        </pc:spChg>
        <pc:spChg chg="mod">
          <ac:chgData name="Dick Magnusson" userId="0c2ca32b-f599-4321-89d0-ab75b5b8fb0b" providerId="ADAL" clId="{DE2A1460-BBB1-4C57-BC4B-0914358D1B47}" dt="2018-11-18T19:09:34.071" v="409" actId="20577"/>
          <ac:spMkLst>
            <pc:docMk/>
            <pc:sldMk cId="1345106057" sldId="274"/>
            <ac:spMk id="3" creationId="{00000000-0000-0000-0000-000000000000}"/>
          </ac:spMkLst>
        </pc:spChg>
      </pc:sldChg>
      <pc:sldChg chg="modSp">
        <pc:chgData name="Dick Magnusson" userId="0c2ca32b-f599-4321-89d0-ab75b5b8fb0b" providerId="ADAL" clId="{DE2A1460-BBB1-4C57-BC4B-0914358D1B47}" dt="2018-11-18T19:25:15.994" v="1122" actId="20577"/>
        <pc:sldMkLst>
          <pc:docMk/>
          <pc:sldMk cId="1390686222" sldId="276"/>
        </pc:sldMkLst>
        <pc:spChg chg="mod">
          <ac:chgData name="Dick Magnusson" userId="0c2ca32b-f599-4321-89d0-ab75b5b8fb0b" providerId="ADAL" clId="{DE2A1460-BBB1-4C57-BC4B-0914358D1B47}" dt="2018-11-18T19:25:15.994" v="1122" actId="20577"/>
          <ac:spMkLst>
            <pc:docMk/>
            <pc:sldMk cId="1390686222" sldId="276"/>
            <ac:spMk id="3" creationId="{00000000-0000-0000-0000-000000000000}"/>
          </ac:spMkLst>
        </pc:spChg>
      </pc:sldChg>
      <pc:sldChg chg="delSp modSp modNotesTx">
        <pc:chgData name="Dick Magnusson" userId="0c2ca32b-f599-4321-89d0-ab75b5b8fb0b" providerId="ADAL" clId="{DE2A1460-BBB1-4C57-BC4B-0914358D1B47}" dt="2018-11-18T19:25:31.642" v="1124" actId="6549"/>
        <pc:sldMkLst>
          <pc:docMk/>
          <pc:sldMk cId="2203123053" sldId="278"/>
        </pc:sldMkLst>
        <pc:picChg chg="mod">
          <ac:chgData name="Dick Magnusson" userId="0c2ca32b-f599-4321-89d0-ab75b5b8fb0b" providerId="ADAL" clId="{DE2A1460-BBB1-4C57-BC4B-0914358D1B47}" dt="2018-11-18T19:23:13.153" v="1106" actId="1076"/>
          <ac:picMkLst>
            <pc:docMk/>
            <pc:sldMk cId="2203123053" sldId="278"/>
            <ac:picMk id="6" creationId="{00000000-0000-0000-0000-000000000000}"/>
          </ac:picMkLst>
        </pc:picChg>
        <pc:picChg chg="mod">
          <ac:chgData name="Dick Magnusson" userId="0c2ca32b-f599-4321-89d0-ab75b5b8fb0b" providerId="ADAL" clId="{DE2A1460-BBB1-4C57-BC4B-0914358D1B47}" dt="2018-11-18T19:23:27.113" v="1109" actId="14100"/>
          <ac:picMkLst>
            <pc:docMk/>
            <pc:sldMk cId="2203123053" sldId="278"/>
            <ac:picMk id="7" creationId="{00000000-0000-0000-0000-000000000000}"/>
          </ac:picMkLst>
        </pc:picChg>
        <pc:picChg chg="del">
          <ac:chgData name="Dick Magnusson" userId="0c2ca32b-f599-4321-89d0-ab75b5b8fb0b" providerId="ADAL" clId="{DE2A1460-BBB1-4C57-BC4B-0914358D1B47}" dt="2018-11-18T19:23:01.185" v="1103" actId="478"/>
          <ac:picMkLst>
            <pc:docMk/>
            <pc:sldMk cId="2203123053" sldId="278"/>
            <ac:picMk id="8" creationId="{00000000-0000-0000-0000-000000000000}"/>
          </ac:picMkLst>
        </pc:picChg>
        <pc:picChg chg="mod">
          <ac:chgData name="Dick Magnusson" userId="0c2ca32b-f599-4321-89d0-ab75b5b8fb0b" providerId="ADAL" clId="{DE2A1460-BBB1-4C57-BC4B-0914358D1B47}" dt="2018-11-18T19:23:39.177" v="1112" actId="14100"/>
          <ac:picMkLst>
            <pc:docMk/>
            <pc:sldMk cId="2203123053" sldId="278"/>
            <ac:picMk id="10" creationId="{00000000-0000-0000-0000-000000000000}"/>
          </ac:picMkLst>
        </pc:picChg>
        <pc:picChg chg="mod">
          <ac:chgData name="Dick Magnusson" userId="0c2ca32b-f599-4321-89d0-ab75b5b8fb0b" providerId="ADAL" clId="{DE2A1460-BBB1-4C57-BC4B-0914358D1B47}" dt="2018-11-18T19:23:32.073" v="1110" actId="14100"/>
          <ac:picMkLst>
            <pc:docMk/>
            <pc:sldMk cId="2203123053" sldId="278"/>
            <ac:picMk id="11" creationId="{00000000-0000-0000-0000-000000000000}"/>
          </ac:picMkLst>
        </pc:picChg>
        <pc:picChg chg="mod">
          <ac:chgData name="Dick Magnusson" userId="0c2ca32b-f599-4321-89d0-ab75b5b8fb0b" providerId="ADAL" clId="{DE2A1460-BBB1-4C57-BC4B-0914358D1B47}" dt="2018-11-18T19:23:08.385" v="1105" actId="1076"/>
          <ac:picMkLst>
            <pc:docMk/>
            <pc:sldMk cId="2203123053" sldId="278"/>
            <ac:picMk id="12" creationId="{00000000-0000-0000-0000-000000000000}"/>
          </ac:picMkLst>
        </pc:picChg>
        <pc:picChg chg="mod">
          <ac:chgData name="Dick Magnusson" userId="0c2ca32b-f599-4321-89d0-ab75b5b8fb0b" providerId="ADAL" clId="{DE2A1460-BBB1-4C57-BC4B-0914358D1B47}" dt="2018-11-18T19:23:41.993" v="1113" actId="14100"/>
          <ac:picMkLst>
            <pc:docMk/>
            <pc:sldMk cId="2203123053" sldId="278"/>
            <ac:picMk id="13" creationId="{00000000-0000-0000-0000-000000000000}"/>
          </ac:picMkLst>
        </pc:picChg>
      </pc:sldChg>
      <pc:sldChg chg="modSp">
        <pc:chgData name="Dick Magnusson" userId="0c2ca32b-f599-4321-89d0-ab75b5b8fb0b" providerId="ADAL" clId="{DE2A1460-BBB1-4C57-BC4B-0914358D1B47}" dt="2018-11-18T19:31:43.634" v="1344" actId="20577"/>
        <pc:sldMkLst>
          <pc:docMk/>
          <pc:sldMk cId="1033109563" sldId="279"/>
        </pc:sldMkLst>
        <pc:spChg chg="mod">
          <ac:chgData name="Dick Magnusson" userId="0c2ca32b-f599-4321-89d0-ab75b5b8fb0b" providerId="ADAL" clId="{DE2A1460-BBB1-4C57-BC4B-0914358D1B47}" dt="2018-11-18T19:26:06.674" v="1147" actId="6549"/>
          <ac:spMkLst>
            <pc:docMk/>
            <pc:sldMk cId="1033109563" sldId="279"/>
            <ac:spMk id="2" creationId="{00000000-0000-0000-0000-000000000000}"/>
          </ac:spMkLst>
        </pc:spChg>
        <pc:spChg chg="mod">
          <ac:chgData name="Dick Magnusson" userId="0c2ca32b-f599-4321-89d0-ab75b5b8fb0b" providerId="ADAL" clId="{DE2A1460-BBB1-4C57-BC4B-0914358D1B47}" dt="2018-11-18T19:31:43.634" v="1344" actId="20577"/>
          <ac:spMkLst>
            <pc:docMk/>
            <pc:sldMk cId="1033109563" sldId="279"/>
            <ac:spMk id="3" creationId="{00000000-0000-0000-0000-000000000000}"/>
          </ac:spMkLst>
        </pc:spChg>
      </pc:sldChg>
      <pc:sldChg chg="del">
        <pc:chgData name="Dick Magnusson" userId="0c2ca32b-f599-4321-89d0-ab75b5b8fb0b" providerId="ADAL" clId="{DE2A1460-BBB1-4C57-BC4B-0914358D1B47}" dt="2018-11-18T19:21:57.805" v="1091" actId="2696"/>
        <pc:sldMkLst>
          <pc:docMk/>
          <pc:sldMk cId="3575505867" sldId="284"/>
        </pc:sldMkLst>
      </pc:sldChg>
      <pc:sldChg chg="modSp">
        <pc:chgData name="Dick Magnusson" userId="0c2ca32b-f599-4321-89d0-ab75b5b8fb0b" providerId="ADAL" clId="{DE2A1460-BBB1-4C57-BC4B-0914358D1B47}" dt="2018-11-18T19:34:49.730" v="1406" actId="20577"/>
        <pc:sldMkLst>
          <pc:docMk/>
          <pc:sldMk cId="361159364" sldId="290"/>
        </pc:sldMkLst>
        <pc:spChg chg="mod">
          <ac:chgData name="Dick Magnusson" userId="0c2ca32b-f599-4321-89d0-ab75b5b8fb0b" providerId="ADAL" clId="{DE2A1460-BBB1-4C57-BC4B-0914358D1B47}" dt="2018-11-18T19:34:34.049" v="1374" actId="20577"/>
          <ac:spMkLst>
            <pc:docMk/>
            <pc:sldMk cId="361159364" sldId="290"/>
            <ac:spMk id="2" creationId="{00000000-0000-0000-0000-000000000000}"/>
          </ac:spMkLst>
        </pc:spChg>
        <pc:spChg chg="mod">
          <ac:chgData name="Dick Magnusson" userId="0c2ca32b-f599-4321-89d0-ab75b5b8fb0b" providerId="ADAL" clId="{DE2A1460-BBB1-4C57-BC4B-0914358D1B47}" dt="2018-11-18T19:34:49.730" v="1406" actId="20577"/>
          <ac:spMkLst>
            <pc:docMk/>
            <pc:sldMk cId="361159364" sldId="290"/>
            <ac:spMk id="3" creationId="{00000000-0000-0000-0000-000000000000}"/>
          </ac:spMkLst>
        </pc:spChg>
      </pc:sldChg>
      <pc:sldChg chg="del">
        <pc:chgData name="Dick Magnusson" userId="0c2ca32b-f599-4321-89d0-ab75b5b8fb0b" providerId="ADAL" clId="{DE2A1460-BBB1-4C57-BC4B-0914358D1B47}" dt="2018-11-18T19:33:44.034" v="1345" actId="2696"/>
        <pc:sldMkLst>
          <pc:docMk/>
          <pc:sldMk cId="1310092028" sldId="291"/>
        </pc:sldMkLst>
      </pc:sldChg>
      <pc:sldChg chg="modSp del">
        <pc:chgData name="Dick Magnusson" userId="0c2ca32b-f599-4321-89d0-ab75b5b8fb0b" providerId="ADAL" clId="{DE2A1460-BBB1-4C57-BC4B-0914358D1B47}" dt="2018-11-18T19:39:55.288" v="1489" actId="2696"/>
        <pc:sldMkLst>
          <pc:docMk/>
          <pc:sldMk cId="2610767420" sldId="292"/>
        </pc:sldMkLst>
        <pc:spChg chg="mod">
          <ac:chgData name="Dick Magnusson" userId="0c2ca32b-f599-4321-89d0-ab75b5b8fb0b" providerId="ADAL" clId="{DE2A1460-BBB1-4C57-BC4B-0914358D1B47}" dt="2018-11-18T19:36:51.836" v="1445"/>
          <ac:spMkLst>
            <pc:docMk/>
            <pc:sldMk cId="2610767420" sldId="292"/>
            <ac:spMk id="2" creationId="{00000000-0000-0000-0000-000000000000}"/>
          </ac:spMkLst>
        </pc:spChg>
        <pc:spChg chg="mod">
          <ac:chgData name="Dick Magnusson" userId="0c2ca32b-f599-4321-89d0-ab75b5b8fb0b" providerId="ADAL" clId="{DE2A1460-BBB1-4C57-BC4B-0914358D1B47}" dt="2018-11-18T19:38:04.724" v="1454"/>
          <ac:spMkLst>
            <pc:docMk/>
            <pc:sldMk cId="2610767420" sldId="292"/>
            <ac:spMk id="3" creationId="{00000000-0000-0000-0000-000000000000}"/>
          </ac:spMkLst>
        </pc:spChg>
      </pc:sldChg>
      <pc:sldChg chg="addSp modSp ord">
        <pc:chgData name="Dick Magnusson" userId="0c2ca32b-f599-4321-89d0-ab75b5b8fb0b" providerId="ADAL" clId="{DE2A1460-BBB1-4C57-BC4B-0914358D1B47}" dt="2018-11-18T19:36:35.993" v="1443" actId="1076"/>
        <pc:sldMkLst>
          <pc:docMk/>
          <pc:sldMk cId="1921595563" sldId="293"/>
        </pc:sldMkLst>
        <pc:spChg chg="mod">
          <ac:chgData name="Dick Magnusson" userId="0c2ca32b-f599-4321-89d0-ab75b5b8fb0b" providerId="ADAL" clId="{DE2A1460-BBB1-4C57-BC4B-0914358D1B47}" dt="2018-11-18T19:35:59.510" v="1411" actId="6549"/>
          <ac:spMkLst>
            <pc:docMk/>
            <pc:sldMk cId="1921595563" sldId="293"/>
            <ac:spMk id="2" creationId="{00000000-0000-0000-0000-000000000000}"/>
          </ac:spMkLst>
        </pc:spChg>
        <pc:spChg chg="mod">
          <ac:chgData name="Dick Magnusson" userId="0c2ca32b-f599-4321-89d0-ab75b5b8fb0b" providerId="ADAL" clId="{DE2A1460-BBB1-4C57-BC4B-0914358D1B47}" dt="2018-11-18T19:36:32.313" v="1441" actId="14100"/>
          <ac:spMkLst>
            <pc:docMk/>
            <pc:sldMk cId="1921595563" sldId="293"/>
            <ac:spMk id="3" creationId="{00000000-0000-0000-0000-000000000000}"/>
          </ac:spMkLst>
        </pc:spChg>
        <pc:picChg chg="add mod">
          <ac:chgData name="Dick Magnusson" userId="0c2ca32b-f599-4321-89d0-ab75b5b8fb0b" providerId="ADAL" clId="{DE2A1460-BBB1-4C57-BC4B-0914358D1B47}" dt="2018-11-18T19:36:35.993" v="1443" actId="1076"/>
          <ac:picMkLst>
            <pc:docMk/>
            <pc:sldMk cId="1921595563" sldId="293"/>
            <ac:picMk id="6" creationId="{BAB00248-4337-47C2-958F-8F5DF4E582C1}"/>
          </ac:picMkLst>
        </pc:picChg>
      </pc:sldChg>
      <pc:sldChg chg="modSp ord">
        <pc:chgData name="Dick Magnusson" userId="0c2ca32b-f599-4321-89d0-ab75b5b8fb0b" providerId="ADAL" clId="{DE2A1460-BBB1-4C57-BC4B-0914358D1B47}" dt="2018-11-18T19:40:17.972" v="1491" actId="20577"/>
        <pc:sldMkLst>
          <pc:docMk/>
          <pc:sldMk cId="3868311706" sldId="294"/>
        </pc:sldMkLst>
        <pc:spChg chg="mod">
          <ac:chgData name="Dick Magnusson" userId="0c2ca32b-f599-4321-89d0-ab75b5b8fb0b" providerId="ADAL" clId="{DE2A1460-BBB1-4C57-BC4B-0914358D1B47}" dt="2018-11-18T19:40:17.972" v="1491" actId="20577"/>
          <ac:spMkLst>
            <pc:docMk/>
            <pc:sldMk cId="3868311706" sldId="294"/>
            <ac:spMk id="3" creationId="{00000000-0000-0000-0000-000000000000}"/>
          </ac:spMkLst>
        </pc:spChg>
      </pc:sldChg>
      <pc:sldChg chg="modSp del">
        <pc:chgData name="Dick Magnusson" userId="0c2ca32b-f599-4321-89d0-ab75b5b8fb0b" providerId="ADAL" clId="{DE2A1460-BBB1-4C57-BC4B-0914358D1B47}" dt="2018-11-18T20:00:28.824" v="2863" actId="2696"/>
        <pc:sldMkLst>
          <pc:docMk/>
          <pc:sldMk cId="867308812" sldId="295"/>
        </pc:sldMkLst>
        <pc:spChg chg="mod">
          <ac:chgData name="Dick Magnusson" userId="0c2ca32b-f599-4321-89d0-ab75b5b8fb0b" providerId="ADAL" clId="{DE2A1460-BBB1-4C57-BC4B-0914358D1B47}" dt="2018-11-18T19:40:58.269" v="1572" actId="20577"/>
          <ac:spMkLst>
            <pc:docMk/>
            <pc:sldMk cId="867308812" sldId="295"/>
            <ac:spMk id="2" creationId="{00000000-0000-0000-0000-000000000000}"/>
          </ac:spMkLst>
        </pc:spChg>
      </pc:sldChg>
      <pc:sldChg chg="del">
        <pc:chgData name="Dick Magnusson" userId="0c2ca32b-f599-4321-89d0-ab75b5b8fb0b" providerId="ADAL" clId="{DE2A1460-BBB1-4C57-BC4B-0914358D1B47}" dt="2018-11-18T20:00:28.821" v="2862" actId="2696"/>
        <pc:sldMkLst>
          <pc:docMk/>
          <pc:sldMk cId="3431911082" sldId="296"/>
        </pc:sldMkLst>
      </pc:sldChg>
      <pc:sldChg chg="del">
        <pc:chgData name="Dick Magnusson" userId="0c2ca32b-f599-4321-89d0-ab75b5b8fb0b" providerId="ADAL" clId="{DE2A1460-BBB1-4C57-BC4B-0914358D1B47}" dt="2018-11-18T19:22:22.674" v="1095" actId="2696"/>
        <pc:sldMkLst>
          <pc:docMk/>
          <pc:sldMk cId="596784954" sldId="297"/>
        </pc:sldMkLst>
      </pc:sldChg>
      <pc:sldChg chg="modSp add">
        <pc:chgData name="Dick Magnusson" userId="0c2ca32b-f599-4321-89d0-ab75b5b8fb0b" providerId="ADAL" clId="{DE2A1460-BBB1-4C57-BC4B-0914358D1B47}" dt="2018-11-18T19:26:45.658" v="1173" actId="20577"/>
        <pc:sldMkLst>
          <pc:docMk/>
          <pc:sldMk cId="4160659908" sldId="298"/>
        </pc:sldMkLst>
        <pc:spChg chg="mod">
          <ac:chgData name="Dick Magnusson" userId="0c2ca32b-f599-4321-89d0-ab75b5b8fb0b" providerId="ADAL" clId="{DE2A1460-BBB1-4C57-BC4B-0914358D1B47}" dt="2018-11-18T19:12:01.832" v="438" actId="20577"/>
          <ac:spMkLst>
            <pc:docMk/>
            <pc:sldMk cId="4160659908" sldId="298"/>
            <ac:spMk id="2" creationId="{A001F9B0-5DB1-438E-BC29-5538E17BC06F}"/>
          </ac:spMkLst>
        </pc:spChg>
        <pc:spChg chg="mod">
          <ac:chgData name="Dick Magnusson" userId="0c2ca32b-f599-4321-89d0-ab75b5b8fb0b" providerId="ADAL" clId="{DE2A1460-BBB1-4C57-BC4B-0914358D1B47}" dt="2018-11-18T19:26:45.658" v="1173" actId="20577"/>
          <ac:spMkLst>
            <pc:docMk/>
            <pc:sldMk cId="4160659908" sldId="298"/>
            <ac:spMk id="3" creationId="{1743A861-6E29-4011-B42C-1F07B1721B4D}"/>
          </ac:spMkLst>
        </pc:spChg>
      </pc:sldChg>
      <pc:sldChg chg="addSp modSp add">
        <pc:chgData name="Dick Magnusson" userId="0c2ca32b-f599-4321-89d0-ab75b5b8fb0b" providerId="ADAL" clId="{DE2A1460-BBB1-4C57-BC4B-0914358D1B47}" dt="2018-11-18T19:22:18.329" v="1094" actId="1076"/>
        <pc:sldMkLst>
          <pc:docMk/>
          <pc:sldMk cId="2167902034" sldId="299"/>
        </pc:sldMkLst>
        <pc:spChg chg="mod">
          <ac:chgData name="Dick Magnusson" userId="0c2ca32b-f599-4321-89d0-ab75b5b8fb0b" providerId="ADAL" clId="{DE2A1460-BBB1-4C57-BC4B-0914358D1B47}" dt="2018-11-18T19:19:08.193" v="968" actId="20577"/>
          <ac:spMkLst>
            <pc:docMk/>
            <pc:sldMk cId="2167902034" sldId="299"/>
            <ac:spMk id="2" creationId="{689B9057-CF80-4158-8BB7-238797046497}"/>
          </ac:spMkLst>
        </pc:spChg>
        <pc:spChg chg="mod">
          <ac:chgData name="Dick Magnusson" userId="0c2ca32b-f599-4321-89d0-ab75b5b8fb0b" providerId="ADAL" clId="{DE2A1460-BBB1-4C57-BC4B-0914358D1B47}" dt="2018-11-18T19:20:41.013" v="1090" actId="20577"/>
          <ac:spMkLst>
            <pc:docMk/>
            <pc:sldMk cId="2167902034" sldId="299"/>
            <ac:spMk id="3" creationId="{A0969079-A726-45E1-91A4-A32C8DEB3179}"/>
          </ac:spMkLst>
        </pc:spChg>
        <pc:picChg chg="add mod">
          <ac:chgData name="Dick Magnusson" userId="0c2ca32b-f599-4321-89d0-ab75b5b8fb0b" providerId="ADAL" clId="{DE2A1460-BBB1-4C57-BC4B-0914358D1B47}" dt="2018-11-18T19:22:18.329" v="1094" actId="1076"/>
          <ac:picMkLst>
            <pc:docMk/>
            <pc:sldMk cId="2167902034" sldId="299"/>
            <ac:picMk id="6" creationId="{A8BD86BB-05C9-4E95-A045-99EB036BD80E}"/>
          </ac:picMkLst>
        </pc:picChg>
      </pc:sldChg>
      <pc:sldChg chg="addSp modSp add">
        <pc:chgData name="Dick Magnusson" userId="0c2ca32b-f599-4321-89d0-ab75b5b8fb0b" providerId="ADAL" clId="{DE2A1460-BBB1-4C57-BC4B-0914358D1B47}" dt="2018-11-18T19:39:11.545" v="1486" actId="1076"/>
        <pc:sldMkLst>
          <pc:docMk/>
          <pc:sldMk cId="15703508" sldId="300"/>
        </pc:sldMkLst>
        <pc:spChg chg="mod">
          <ac:chgData name="Dick Magnusson" userId="0c2ca32b-f599-4321-89d0-ab75b5b8fb0b" providerId="ADAL" clId="{DE2A1460-BBB1-4C57-BC4B-0914358D1B47}" dt="2018-11-18T19:38:15.521" v="1472" actId="20577"/>
          <ac:spMkLst>
            <pc:docMk/>
            <pc:sldMk cId="15703508" sldId="300"/>
            <ac:spMk id="2" creationId="{7E740B9C-8480-4001-819C-218912E70310}"/>
          </ac:spMkLst>
        </pc:spChg>
        <pc:spChg chg="mod">
          <ac:chgData name="Dick Magnusson" userId="0c2ca32b-f599-4321-89d0-ab75b5b8fb0b" providerId="ADAL" clId="{DE2A1460-BBB1-4C57-BC4B-0914358D1B47}" dt="2018-11-18T19:39:03.481" v="1483" actId="14100"/>
          <ac:spMkLst>
            <pc:docMk/>
            <pc:sldMk cId="15703508" sldId="300"/>
            <ac:spMk id="3" creationId="{F43A2684-4383-4B25-BE85-46FC7B9F45F4}"/>
          </ac:spMkLst>
        </pc:spChg>
        <pc:picChg chg="add mod">
          <ac:chgData name="Dick Magnusson" userId="0c2ca32b-f599-4321-89d0-ab75b5b8fb0b" providerId="ADAL" clId="{DE2A1460-BBB1-4C57-BC4B-0914358D1B47}" dt="2018-11-18T19:39:11.545" v="1486" actId="1076"/>
          <ac:picMkLst>
            <pc:docMk/>
            <pc:sldMk cId="15703508" sldId="300"/>
            <ac:picMk id="6" creationId="{6BF7374C-A83B-44D0-990F-3003CED51F3F}"/>
          </ac:picMkLst>
        </pc:picChg>
      </pc:sldChg>
      <pc:sldChg chg="addSp modSp add">
        <pc:chgData name="Dick Magnusson" userId="0c2ca32b-f599-4321-89d0-ab75b5b8fb0b" providerId="ADAL" clId="{DE2A1460-BBB1-4C57-BC4B-0914358D1B47}" dt="2018-11-18T19:39:21.650" v="1488" actId="20577"/>
        <pc:sldMkLst>
          <pc:docMk/>
          <pc:sldMk cId="2551659138" sldId="301"/>
        </pc:sldMkLst>
        <pc:spChg chg="mod">
          <ac:chgData name="Dick Magnusson" userId="0c2ca32b-f599-4321-89d0-ab75b5b8fb0b" providerId="ADAL" clId="{DE2A1460-BBB1-4C57-BC4B-0914358D1B47}" dt="2018-11-18T19:39:21.650" v="1488" actId="20577"/>
          <ac:spMkLst>
            <pc:docMk/>
            <pc:sldMk cId="2551659138" sldId="301"/>
            <ac:spMk id="2" creationId="{9BF27763-A20F-4576-85D7-D40104FCF946}"/>
          </ac:spMkLst>
        </pc:spChg>
        <pc:spChg chg="mod">
          <ac:chgData name="Dick Magnusson" userId="0c2ca32b-f599-4321-89d0-ab75b5b8fb0b" providerId="ADAL" clId="{DE2A1460-BBB1-4C57-BC4B-0914358D1B47}" dt="2018-11-18T19:37:05.282" v="1449" actId="14100"/>
          <ac:spMkLst>
            <pc:docMk/>
            <pc:sldMk cId="2551659138" sldId="301"/>
            <ac:spMk id="3" creationId="{21B49D07-557E-4EC8-8071-4084B18FC396}"/>
          </ac:spMkLst>
        </pc:spChg>
        <pc:picChg chg="add mod">
          <ac:chgData name="Dick Magnusson" userId="0c2ca32b-f599-4321-89d0-ab75b5b8fb0b" providerId="ADAL" clId="{DE2A1460-BBB1-4C57-BC4B-0914358D1B47}" dt="2018-11-18T19:37:54.761" v="1453" actId="1076"/>
          <ac:picMkLst>
            <pc:docMk/>
            <pc:sldMk cId="2551659138" sldId="301"/>
            <ac:picMk id="6" creationId="{E245AC75-E226-43E7-8B98-79EF756E4E08}"/>
          </ac:picMkLst>
        </pc:picChg>
      </pc:sldChg>
      <pc:sldChg chg="modSp add">
        <pc:chgData name="Dick Magnusson" userId="0c2ca32b-f599-4321-89d0-ab75b5b8fb0b" providerId="ADAL" clId="{DE2A1460-BBB1-4C57-BC4B-0914358D1B47}" dt="2018-11-18T20:29:21.735" v="3045" actId="20577"/>
        <pc:sldMkLst>
          <pc:docMk/>
          <pc:sldMk cId="1467287429" sldId="302"/>
        </pc:sldMkLst>
        <pc:spChg chg="mod">
          <ac:chgData name="Dick Magnusson" userId="0c2ca32b-f599-4321-89d0-ab75b5b8fb0b" providerId="ADAL" clId="{DE2A1460-BBB1-4C57-BC4B-0914358D1B47}" dt="2018-11-18T19:42:15.407" v="1574"/>
          <ac:spMkLst>
            <pc:docMk/>
            <pc:sldMk cId="1467287429" sldId="302"/>
            <ac:spMk id="2" creationId="{09A89689-DE46-415A-B8E4-CC39C95B14FC}"/>
          </ac:spMkLst>
        </pc:spChg>
        <pc:spChg chg="mod">
          <ac:chgData name="Dick Magnusson" userId="0c2ca32b-f599-4321-89d0-ab75b5b8fb0b" providerId="ADAL" clId="{DE2A1460-BBB1-4C57-BC4B-0914358D1B47}" dt="2018-11-18T20:29:21.735" v="3045" actId="20577"/>
          <ac:spMkLst>
            <pc:docMk/>
            <pc:sldMk cId="1467287429" sldId="302"/>
            <ac:spMk id="3" creationId="{017855DD-E378-4214-9260-D95AEC67A3A4}"/>
          </ac:spMkLst>
        </pc:spChg>
      </pc:sldChg>
      <pc:sldChg chg="addSp modSp add">
        <pc:chgData name="Dick Magnusson" userId="0c2ca32b-f599-4321-89d0-ab75b5b8fb0b" providerId="ADAL" clId="{DE2A1460-BBB1-4C57-BC4B-0914358D1B47}" dt="2018-11-18T20:03:50.035" v="2988" actId="1076"/>
        <pc:sldMkLst>
          <pc:docMk/>
          <pc:sldMk cId="1745042782" sldId="303"/>
        </pc:sldMkLst>
        <pc:spChg chg="mod">
          <ac:chgData name="Dick Magnusson" userId="0c2ca32b-f599-4321-89d0-ab75b5b8fb0b" providerId="ADAL" clId="{DE2A1460-BBB1-4C57-BC4B-0914358D1B47}" dt="2018-11-18T20:03:50.035" v="2988" actId="1076"/>
          <ac:spMkLst>
            <pc:docMk/>
            <pc:sldMk cId="1745042782" sldId="303"/>
            <ac:spMk id="2" creationId="{75F61390-318D-4461-974B-15FFB273CB87}"/>
          </ac:spMkLst>
        </pc:spChg>
        <pc:spChg chg="mod">
          <ac:chgData name="Dick Magnusson" userId="0c2ca32b-f599-4321-89d0-ab75b5b8fb0b" providerId="ADAL" clId="{DE2A1460-BBB1-4C57-BC4B-0914358D1B47}" dt="2018-11-18T20:03:47.738" v="2987" actId="1076"/>
          <ac:spMkLst>
            <pc:docMk/>
            <pc:sldMk cId="1745042782" sldId="303"/>
            <ac:spMk id="3" creationId="{C2264E88-59E4-4D31-88F0-79DF905DC926}"/>
          </ac:spMkLst>
        </pc:spChg>
        <pc:picChg chg="add mod">
          <ac:chgData name="Dick Magnusson" userId="0c2ca32b-f599-4321-89d0-ab75b5b8fb0b" providerId="ADAL" clId="{DE2A1460-BBB1-4C57-BC4B-0914358D1B47}" dt="2018-11-18T20:02:20.253" v="2941" actId="1076"/>
          <ac:picMkLst>
            <pc:docMk/>
            <pc:sldMk cId="1745042782" sldId="303"/>
            <ac:picMk id="6" creationId="{718E8437-61C7-4F27-ADC0-6EA9C92BEA39}"/>
          </ac:picMkLst>
        </pc:picChg>
      </pc:sldChg>
      <pc:sldChg chg="modSp add">
        <pc:chgData name="Dick Magnusson" userId="0c2ca32b-f599-4321-89d0-ab75b5b8fb0b" providerId="ADAL" clId="{DE2A1460-BBB1-4C57-BC4B-0914358D1B47}" dt="2018-11-18T19:54:43.956" v="2675" actId="20577"/>
        <pc:sldMkLst>
          <pc:docMk/>
          <pc:sldMk cId="40093601" sldId="304"/>
        </pc:sldMkLst>
        <pc:spChg chg="mod">
          <ac:chgData name="Dick Magnusson" userId="0c2ca32b-f599-4321-89d0-ab75b5b8fb0b" providerId="ADAL" clId="{DE2A1460-BBB1-4C57-BC4B-0914358D1B47}" dt="2018-11-18T19:48:17.912" v="2077"/>
          <ac:spMkLst>
            <pc:docMk/>
            <pc:sldMk cId="40093601" sldId="304"/>
            <ac:spMk id="2" creationId="{46AC62B9-D1D1-4094-BBB3-194E9D2E2CFB}"/>
          </ac:spMkLst>
        </pc:spChg>
        <pc:spChg chg="mod">
          <ac:chgData name="Dick Magnusson" userId="0c2ca32b-f599-4321-89d0-ab75b5b8fb0b" providerId="ADAL" clId="{DE2A1460-BBB1-4C57-BC4B-0914358D1B47}" dt="2018-11-18T19:54:43.956" v="2675" actId="20577"/>
          <ac:spMkLst>
            <pc:docMk/>
            <pc:sldMk cId="40093601" sldId="304"/>
            <ac:spMk id="3" creationId="{A080F1B5-8785-4A56-817E-C5D196AFF08B}"/>
          </ac:spMkLst>
        </pc:spChg>
      </pc:sldChg>
      <pc:sldChg chg="add">
        <pc:chgData name="Dick Magnusson" userId="0c2ca32b-f599-4321-89d0-ab75b5b8fb0b" providerId="ADAL" clId="{DE2A1460-BBB1-4C57-BC4B-0914358D1B47}" dt="2018-11-18T19:59:38.783" v="2861"/>
        <pc:sldMkLst>
          <pc:docMk/>
          <pc:sldMk cId="3316217980" sldId="30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B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>
                <a:latin typeface="KorolevLiU Bold" panose="02000000000000000000" pitchFamily="50" charset="0"/>
              </a:rPr>
              <a:t>Starting years GIs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numRef>
              <c:f>Blad1!$H$4:$H$9</c:f>
              <c:numCache>
                <c:formatCode>General</c:formatCode>
                <c:ptCount val="6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2017</c:v>
                </c:pt>
              </c:numCache>
            </c:numRef>
          </c:cat>
          <c:val>
            <c:numRef>
              <c:f>Blad1!$I$4:$I$9</c:f>
              <c:numCache>
                <c:formatCode>General</c:formatCode>
                <c:ptCount val="6"/>
                <c:pt idx="0">
                  <c:v>9</c:v>
                </c:pt>
                <c:pt idx="1">
                  <c:v>42</c:v>
                </c:pt>
                <c:pt idx="2">
                  <c:v>37</c:v>
                </c:pt>
                <c:pt idx="3">
                  <c:v>13</c:v>
                </c:pt>
                <c:pt idx="4">
                  <c:v>40</c:v>
                </c:pt>
                <c:pt idx="5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8E1-4053-9581-B2FB221EF8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915328"/>
        <c:axId val="44949888"/>
      </c:barChart>
      <c:catAx>
        <c:axId val="44915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KorolevLiU Medium" panose="02000606000000020004" pitchFamily="50" charset="0"/>
                <a:ea typeface="+mn-ea"/>
                <a:cs typeface="+mn-cs"/>
              </a:defRPr>
            </a:pPr>
            <a:endParaRPr lang="en-US"/>
          </a:p>
        </c:txPr>
        <c:crossAx val="44949888"/>
        <c:crosses val="autoZero"/>
        <c:auto val="1"/>
        <c:lblAlgn val="ctr"/>
        <c:lblOffset val="100"/>
        <c:noMultiLvlLbl val="0"/>
      </c:catAx>
      <c:valAx>
        <c:axId val="44949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KorolevLiU Medium" panose="02000606000000020004" pitchFamily="50" charset="0"/>
                <a:ea typeface="+mn-ea"/>
                <a:cs typeface="+mn-cs"/>
              </a:defRPr>
            </a:pPr>
            <a:endParaRPr lang="en-US"/>
          </a:p>
        </c:txPr>
        <c:crossAx val="44915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90402-8E07-BB4F-A189-6AD7200B2129}" type="datetime1">
              <a:rPr lang="en-US" smtClean="0"/>
              <a:pPr/>
              <a:t>11/19/2018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91D49-AD30-AD49-8FCC-B045B8D02F0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29339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A8E3D5-343E-3741-80FE-788E6CEB802F}" type="datetime1">
              <a:rPr lang="en-US" smtClean="0"/>
              <a:pPr/>
              <a:t>11/19/2018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FC25B8-6A37-0E42-AD12-4E95E5CB520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41519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Work</a:t>
            </a:r>
            <a:r>
              <a:rPr lang="sv-SE" dirty="0"/>
              <a:t> in progress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761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Weak</a:t>
            </a:r>
            <a:r>
              <a:rPr lang="sv-SE" dirty="0"/>
              <a:t> regions</a:t>
            </a:r>
          </a:p>
          <a:p>
            <a:r>
              <a:rPr lang="sv-SE" dirty="0"/>
              <a:t>Solar PVs is </a:t>
            </a:r>
            <a:r>
              <a:rPr lang="sv-SE" dirty="0" err="1"/>
              <a:t>basically</a:t>
            </a:r>
            <a:r>
              <a:rPr lang="sv-SE" dirty="0"/>
              <a:t> less </a:t>
            </a:r>
            <a:r>
              <a:rPr lang="sv-SE" dirty="0" err="1"/>
              <a:t>than</a:t>
            </a:r>
            <a:r>
              <a:rPr lang="sv-SE" dirty="0"/>
              <a:t> 1%</a:t>
            </a:r>
          </a:p>
          <a:p>
            <a:r>
              <a:rPr lang="sv-SE" dirty="0" err="1"/>
              <a:t>There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Gis</a:t>
            </a:r>
            <a:r>
              <a:rPr lang="sv-SE" dirty="0"/>
              <a:t> in </a:t>
            </a:r>
            <a:r>
              <a:rPr lang="sv-SE" dirty="0" err="1"/>
              <a:t>other</a:t>
            </a:r>
            <a:r>
              <a:rPr lang="sv-SE" dirty="0"/>
              <a:t> </a:t>
            </a:r>
            <a:r>
              <a:rPr lang="sv-SE" dirty="0" err="1"/>
              <a:t>countries</a:t>
            </a:r>
            <a:r>
              <a:rPr lang="sv-SE" dirty="0"/>
              <a:t>,</a:t>
            </a:r>
            <a:r>
              <a:rPr lang="sv-SE" baseline="0" dirty="0"/>
              <a:t> </a:t>
            </a:r>
            <a:r>
              <a:rPr lang="sv-SE" baseline="0" dirty="0" err="1"/>
              <a:t>around</a:t>
            </a:r>
            <a:r>
              <a:rPr lang="sv-SE" baseline="0" dirty="0"/>
              <a:t> 330 in </a:t>
            </a:r>
            <a:r>
              <a:rPr lang="sv-SE" baseline="0" dirty="0" err="1"/>
              <a:t>Netherlands</a:t>
            </a:r>
            <a:r>
              <a:rPr lang="sv-SE" baseline="0" dirty="0"/>
              <a:t>, </a:t>
            </a:r>
            <a:r>
              <a:rPr lang="sv-SE" baseline="0" dirty="0" err="1"/>
              <a:t>even</a:t>
            </a:r>
            <a:r>
              <a:rPr lang="sv-SE" baseline="0" dirty="0"/>
              <a:t> </a:t>
            </a:r>
            <a:r>
              <a:rPr lang="sv-SE" baseline="0" dirty="0" err="1"/>
              <a:t>more</a:t>
            </a:r>
            <a:r>
              <a:rPr lang="sv-SE" baseline="0" dirty="0"/>
              <a:t> in </a:t>
            </a:r>
            <a:r>
              <a:rPr lang="sv-SE" baseline="0" dirty="0" err="1"/>
              <a:t>Denmark</a:t>
            </a:r>
            <a:r>
              <a:rPr lang="sv-SE" baseline="0" dirty="0"/>
              <a:t> </a:t>
            </a:r>
            <a:r>
              <a:rPr lang="sv-SE" baseline="0" dirty="0" err="1"/>
              <a:t>calculating</a:t>
            </a:r>
            <a:r>
              <a:rPr lang="sv-SE" baseline="0" dirty="0"/>
              <a:t> the 100s </a:t>
            </a:r>
            <a:r>
              <a:rPr lang="sv-SE" baseline="0" dirty="0" err="1"/>
              <a:t>of</a:t>
            </a:r>
            <a:r>
              <a:rPr lang="sv-SE" baseline="0" dirty="0"/>
              <a:t> </a:t>
            </a:r>
            <a:r>
              <a:rPr lang="sv-SE" baseline="0" dirty="0" err="1"/>
              <a:t>community</a:t>
            </a:r>
            <a:r>
              <a:rPr lang="sv-SE" baseline="0" dirty="0"/>
              <a:t> </a:t>
            </a:r>
            <a:r>
              <a:rPr lang="sv-SE" baseline="0" dirty="0" err="1"/>
              <a:t>owned</a:t>
            </a:r>
            <a:r>
              <a:rPr lang="sv-SE" baseline="0" dirty="0"/>
              <a:t> DH-systems, </a:t>
            </a:r>
            <a:r>
              <a:rPr lang="sv-SE" baseline="0" dirty="0" err="1"/>
              <a:t>around</a:t>
            </a:r>
            <a:r>
              <a:rPr lang="sv-SE" baseline="0" dirty="0"/>
              <a:t> 500 in GB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0944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These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the </a:t>
            </a:r>
            <a:r>
              <a:rPr lang="sv-SE" dirty="0" err="1"/>
              <a:t>various</a:t>
            </a:r>
            <a:r>
              <a:rPr lang="sv-SE" dirty="0"/>
              <a:t> forms</a:t>
            </a:r>
            <a:r>
              <a:rPr lang="sv-SE" baseline="0" dirty="0"/>
              <a:t> </a:t>
            </a:r>
            <a:r>
              <a:rPr lang="sv-SE" baseline="0" dirty="0" err="1"/>
              <a:t>of</a:t>
            </a:r>
            <a:r>
              <a:rPr lang="sv-SE" baseline="0" dirty="0"/>
              <a:t> GIs in Sweden, </a:t>
            </a:r>
            <a:r>
              <a:rPr lang="sv-SE" baseline="0" dirty="0" err="1"/>
              <a:t>predominanly</a:t>
            </a:r>
            <a:r>
              <a:rPr lang="sv-SE" baseline="0" dirty="0"/>
              <a:t> </a:t>
            </a:r>
            <a:r>
              <a:rPr lang="sv-SE" baseline="0" dirty="0" err="1"/>
              <a:t>based</a:t>
            </a:r>
            <a:r>
              <a:rPr lang="sv-SE" baseline="0" dirty="0"/>
              <a:t> on </a:t>
            </a:r>
            <a:r>
              <a:rPr lang="sv-SE" baseline="0" dirty="0" err="1"/>
              <a:t>technology</a:t>
            </a:r>
            <a:r>
              <a:rPr lang="sv-SE" baseline="0" dirty="0"/>
              <a:t> – </a:t>
            </a:r>
            <a:r>
              <a:rPr lang="sv-SE" baseline="0" dirty="0" err="1"/>
              <a:t>wind</a:t>
            </a:r>
            <a:r>
              <a:rPr lang="sv-SE" baseline="0" dirty="0"/>
              <a:t>, solar PVs, hydro </a:t>
            </a:r>
            <a:r>
              <a:rPr lang="sv-SE" baseline="0" dirty="0" err="1"/>
              <a:t>power</a:t>
            </a:r>
            <a:r>
              <a:rPr lang="sv-SE" baseline="0" dirty="0"/>
              <a:t>, </a:t>
            </a:r>
            <a:r>
              <a:rPr lang="sv-SE" baseline="0" dirty="0" err="1"/>
              <a:t>local</a:t>
            </a:r>
            <a:r>
              <a:rPr lang="sv-SE" baseline="0" dirty="0"/>
              <a:t> </a:t>
            </a:r>
            <a:r>
              <a:rPr lang="sv-SE" baseline="0" dirty="0" err="1"/>
              <a:t>heating</a:t>
            </a:r>
            <a:r>
              <a:rPr lang="sv-SE" baseline="0" dirty="0"/>
              <a:t>, </a:t>
            </a:r>
            <a:r>
              <a:rPr lang="sv-SE" baseline="0" dirty="0" err="1"/>
              <a:t>eco-villages</a:t>
            </a:r>
            <a:r>
              <a:rPr lang="sv-SE" baseline="0" dirty="0"/>
              <a:t> and rural </a:t>
            </a:r>
            <a:r>
              <a:rPr lang="sv-SE" baseline="0" dirty="0" err="1"/>
              <a:t>sustainable</a:t>
            </a:r>
            <a:r>
              <a:rPr lang="sv-SE" baseline="0" dirty="0"/>
              <a:t> </a:t>
            </a:r>
            <a:r>
              <a:rPr lang="sv-SE" baseline="0" dirty="0" err="1"/>
              <a:t>communities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2825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Wider definition than Smith &amp; </a:t>
            </a:r>
            <a:r>
              <a:rPr lang="en-US" dirty="0" err="1"/>
              <a:t>Seyfang</a:t>
            </a:r>
            <a:endParaRPr lang="en-US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5641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The GIs</a:t>
            </a:r>
            <a:r>
              <a:rPr lang="sv-SE" baseline="0" dirty="0"/>
              <a:t> </a:t>
            </a:r>
            <a:r>
              <a:rPr lang="sv-SE" baseline="0" dirty="0" err="1"/>
              <a:t>are</a:t>
            </a:r>
            <a:r>
              <a:rPr lang="sv-SE" baseline="0" dirty="0"/>
              <a:t> </a:t>
            </a:r>
            <a:r>
              <a:rPr lang="sv-SE" baseline="0" dirty="0" err="1"/>
              <a:t>spread</a:t>
            </a:r>
            <a:r>
              <a:rPr lang="sv-SE" baseline="0" dirty="0"/>
              <a:t> </a:t>
            </a:r>
            <a:r>
              <a:rPr lang="sv-SE" baseline="0" dirty="0" err="1"/>
              <a:t>out</a:t>
            </a:r>
            <a:r>
              <a:rPr lang="sv-SE" baseline="0" dirty="0"/>
              <a:t> </a:t>
            </a:r>
            <a:r>
              <a:rPr lang="sv-SE" baseline="0" dirty="0" err="1"/>
              <a:t>across</a:t>
            </a:r>
            <a:r>
              <a:rPr lang="sv-SE" baseline="0" dirty="0"/>
              <a:t> Sweden, </a:t>
            </a:r>
            <a:r>
              <a:rPr lang="sv-SE" baseline="0" dirty="0" err="1"/>
              <a:t>although</a:t>
            </a:r>
            <a:r>
              <a:rPr lang="sv-SE" baseline="0" dirty="0"/>
              <a:t> </a:t>
            </a:r>
            <a:r>
              <a:rPr lang="sv-SE" baseline="0" dirty="0" err="1"/>
              <a:t>most</a:t>
            </a:r>
            <a:r>
              <a:rPr lang="sv-SE" baseline="0" dirty="0"/>
              <a:t> </a:t>
            </a:r>
            <a:r>
              <a:rPr lang="sv-SE" baseline="0" dirty="0" err="1"/>
              <a:t>are</a:t>
            </a:r>
            <a:r>
              <a:rPr lang="sv-SE" baseline="0" dirty="0"/>
              <a:t> </a:t>
            </a:r>
            <a:r>
              <a:rPr lang="sv-SE" baseline="0" dirty="0" err="1"/>
              <a:t>concetrated</a:t>
            </a:r>
            <a:r>
              <a:rPr lang="sv-SE" baseline="0" dirty="0"/>
              <a:t> in the </a:t>
            </a:r>
            <a:r>
              <a:rPr lang="sv-SE" baseline="0" dirty="0" err="1"/>
              <a:t>south</a:t>
            </a:r>
            <a:r>
              <a:rPr lang="sv-SE" baseline="0" dirty="0"/>
              <a:t>. The different </a:t>
            </a:r>
            <a:r>
              <a:rPr lang="sv-SE" baseline="0" dirty="0" err="1"/>
              <a:t>techologies</a:t>
            </a:r>
            <a:r>
              <a:rPr lang="sv-SE" baseline="0" dirty="0"/>
              <a:t> </a:t>
            </a:r>
            <a:r>
              <a:rPr lang="sv-SE" baseline="0" dirty="0" err="1"/>
              <a:t>are</a:t>
            </a:r>
            <a:r>
              <a:rPr lang="sv-SE" baseline="0" dirty="0"/>
              <a:t> </a:t>
            </a:r>
            <a:r>
              <a:rPr lang="sv-SE" baseline="0" dirty="0" err="1"/>
              <a:t>spread</a:t>
            </a:r>
            <a:r>
              <a:rPr lang="sv-SE" baseline="0" dirty="0"/>
              <a:t> </a:t>
            </a:r>
            <a:r>
              <a:rPr lang="sv-SE" baseline="0" dirty="0" err="1"/>
              <a:t>out</a:t>
            </a:r>
            <a:r>
              <a:rPr lang="sv-SE" baseline="0" dirty="0"/>
              <a:t> in a </a:t>
            </a:r>
            <a:r>
              <a:rPr lang="sv-SE" baseline="0" dirty="0" err="1"/>
              <a:t>similar</a:t>
            </a:r>
            <a:r>
              <a:rPr lang="sv-SE" baseline="0" dirty="0"/>
              <a:t> </a:t>
            </a:r>
            <a:r>
              <a:rPr lang="sv-SE" baseline="0" dirty="0" err="1"/>
              <a:t>pattern</a:t>
            </a:r>
            <a:r>
              <a:rPr lang="sv-SE" baseline="0" dirty="0"/>
              <a:t>, </a:t>
            </a:r>
            <a:r>
              <a:rPr lang="sv-SE" baseline="0" dirty="0" err="1"/>
              <a:t>but</a:t>
            </a:r>
            <a:r>
              <a:rPr lang="sv-SE" baseline="0" dirty="0"/>
              <a:t> the </a:t>
            </a:r>
            <a:r>
              <a:rPr lang="sv-SE" baseline="0" dirty="0" err="1"/>
              <a:t>geographical</a:t>
            </a:r>
            <a:r>
              <a:rPr lang="sv-SE" baseline="0" dirty="0"/>
              <a:t> </a:t>
            </a:r>
            <a:r>
              <a:rPr lang="sv-SE" baseline="0" dirty="0" err="1"/>
              <a:t>complexity</a:t>
            </a:r>
            <a:r>
              <a:rPr lang="sv-SE" baseline="0" dirty="0"/>
              <a:t> is </a:t>
            </a:r>
            <a:r>
              <a:rPr lang="sv-SE" baseline="0" dirty="0" err="1"/>
              <a:t>added</a:t>
            </a:r>
            <a:r>
              <a:rPr lang="sv-SE" baseline="0" dirty="0"/>
              <a:t> in </a:t>
            </a:r>
            <a:r>
              <a:rPr lang="sv-SE" baseline="0" dirty="0" err="1"/>
              <a:t>some</a:t>
            </a:r>
            <a:r>
              <a:rPr lang="sv-SE" baseline="0" dirty="0"/>
              <a:t> </a:t>
            </a:r>
            <a:r>
              <a:rPr lang="sv-SE" baseline="0" dirty="0" err="1"/>
              <a:t>cases</a:t>
            </a:r>
            <a:r>
              <a:rPr lang="sv-SE" baseline="0" dirty="0"/>
              <a:t>, </a:t>
            </a:r>
            <a:r>
              <a:rPr lang="sv-SE" baseline="0" dirty="0" err="1"/>
              <a:t>wind</a:t>
            </a:r>
            <a:r>
              <a:rPr lang="sv-SE" baseline="0" dirty="0"/>
              <a:t> </a:t>
            </a:r>
            <a:r>
              <a:rPr lang="sv-SE" baseline="0" dirty="0" err="1"/>
              <a:t>cooperatives</a:t>
            </a:r>
            <a:r>
              <a:rPr lang="sv-SE" baseline="0" dirty="0"/>
              <a:t>, as the organisation </a:t>
            </a:r>
            <a:r>
              <a:rPr lang="sv-SE" baseline="0" dirty="0" err="1"/>
              <a:t>might</a:t>
            </a:r>
            <a:r>
              <a:rPr lang="sv-SE" baseline="0" dirty="0"/>
              <a:t> be </a:t>
            </a:r>
            <a:r>
              <a:rPr lang="sv-SE" baseline="0" dirty="0" err="1"/>
              <a:t>located</a:t>
            </a:r>
            <a:r>
              <a:rPr lang="sv-SE" baseline="0" dirty="0"/>
              <a:t> in the </a:t>
            </a:r>
            <a:r>
              <a:rPr lang="sv-SE" baseline="0" dirty="0" err="1"/>
              <a:t>south</a:t>
            </a:r>
            <a:r>
              <a:rPr lang="sv-SE" baseline="0" dirty="0"/>
              <a:t> </a:t>
            </a:r>
            <a:r>
              <a:rPr lang="sv-SE" baseline="0" dirty="0" err="1"/>
              <a:t>but</a:t>
            </a:r>
            <a:r>
              <a:rPr lang="sv-SE" baseline="0" dirty="0"/>
              <a:t> </a:t>
            </a:r>
            <a:r>
              <a:rPr lang="sv-SE" baseline="0" dirty="0" err="1"/>
              <a:t>they</a:t>
            </a:r>
            <a:r>
              <a:rPr lang="sv-SE" baseline="0" dirty="0"/>
              <a:t> </a:t>
            </a:r>
            <a:r>
              <a:rPr lang="sv-SE" baseline="0" dirty="0" err="1"/>
              <a:t>own</a:t>
            </a:r>
            <a:r>
              <a:rPr lang="sv-SE" baseline="0" dirty="0"/>
              <a:t> plats </a:t>
            </a:r>
            <a:r>
              <a:rPr lang="sv-SE" baseline="0" dirty="0" err="1"/>
              <a:t>spread</a:t>
            </a:r>
            <a:r>
              <a:rPr lang="sv-SE" baseline="0" dirty="0"/>
              <a:t> </a:t>
            </a:r>
            <a:r>
              <a:rPr lang="sv-SE" baseline="0" dirty="0" err="1"/>
              <a:t>out</a:t>
            </a:r>
            <a:r>
              <a:rPr lang="sv-SE" baseline="0" dirty="0"/>
              <a:t> in Sweden or </a:t>
            </a:r>
            <a:r>
              <a:rPr lang="sv-SE" baseline="0" dirty="0" err="1"/>
              <a:t>especially</a:t>
            </a:r>
            <a:r>
              <a:rPr lang="sv-SE" baseline="0" dirty="0"/>
              <a:t> in the </a:t>
            </a:r>
            <a:r>
              <a:rPr lang="sv-SE" baseline="0" dirty="0" err="1"/>
              <a:t>north</a:t>
            </a:r>
            <a:r>
              <a:rPr lang="sv-SE" baseline="0" dirty="0"/>
              <a:t>.</a:t>
            </a:r>
          </a:p>
          <a:p>
            <a:r>
              <a:rPr lang="sv-SE" baseline="0" dirty="0"/>
              <a:t>The </a:t>
            </a:r>
            <a:r>
              <a:rPr lang="sv-SE" baseline="0" dirty="0" err="1"/>
              <a:t>starting</a:t>
            </a:r>
            <a:r>
              <a:rPr lang="sv-SE" baseline="0" dirty="0"/>
              <a:t> </a:t>
            </a:r>
            <a:r>
              <a:rPr lang="sv-SE" baseline="0" dirty="0" err="1"/>
              <a:t>years</a:t>
            </a:r>
            <a:r>
              <a:rPr lang="sv-SE" baseline="0" dirty="0"/>
              <a:t> show </a:t>
            </a:r>
            <a:r>
              <a:rPr lang="sv-SE" baseline="0" dirty="0" err="1"/>
              <a:t>some</a:t>
            </a:r>
            <a:r>
              <a:rPr lang="sv-SE" baseline="0" dirty="0"/>
              <a:t> </a:t>
            </a:r>
            <a:r>
              <a:rPr lang="sv-SE" baseline="0" dirty="0" err="1"/>
              <a:t>patterns</a:t>
            </a:r>
            <a:r>
              <a:rPr lang="sv-SE" baseline="0" dirty="0"/>
              <a:t> </a:t>
            </a:r>
            <a:r>
              <a:rPr lang="sv-SE" baseline="0" dirty="0" err="1"/>
              <a:t>also</a:t>
            </a:r>
            <a:r>
              <a:rPr lang="sv-SE" baseline="0" dirty="0"/>
              <a:t>, and </a:t>
            </a:r>
            <a:r>
              <a:rPr lang="sv-SE" baseline="0" dirty="0" err="1"/>
              <a:t>one</a:t>
            </a:r>
            <a:r>
              <a:rPr lang="sv-SE" baseline="0" dirty="0"/>
              <a:t> </a:t>
            </a:r>
            <a:r>
              <a:rPr lang="sv-SE" baseline="0" dirty="0" err="1"/>
              <a:t>have</a:t>
            </a:r>
            <a:r>
              <a:rPr lang="sv-SE" baseline="0" dirty="0"/>
              <a:t> to </a:t>
            </a:r>
            <a:r>
              <a:rPr lang="sv-SE" baseline="0" dirty="0" err="1"/>
              <a:t>bear</a:t>
            </a:r>
            <a:r>
              <a:rPr lang="sv-SE" baseline="0" dirty="0"/>
              <a:t> in mind </a:t>
            </a:r>
            <a:r>
              <a:rPr lang="sv-SE" baseline="0" dirty="0" err="1"/>
              <a:t>that</a:t>
            </a:r>
            <a:r>
              <a:rPr lang="sv-SE" baseline="0" dirty="0"/>
              <a:t> the </a:t>
            </a:r>
            <a:r>
              <a:rPr lang="sv-SE" baseline="0" dirty="0" err="1"/>
              <a:t>wind</a:t>
            </a:r>
            <a:r>
              <a:rPr lang="sv-SE" baseline="0" dirty="0"/>
              <a:t> </a:t>
            </a:r>
            <a:r>
              <a:rPr lang="sv-SE" baseline="0" dirty="0" err="1"/>
              <a:t>cooperatives</a:t>
            </a:r>
            <a:r>
              <a:rPr lang="sv-SE" baseline="0" dirty="0"/>
              <a:t> </a:t>
            </a:r>
            <a:r>
              <a:rPr lang="sv-SE" baseline="0" dirty="0" err="1"/>
              <a:t>are</a:t>
            </a:r>
            <a:r>
              <a:rPr lang="sv-SE" baseline="0" dirty="0"/>
              <a:t> the </a:t>
            </a:r>
            <a:r>
              <a:rPr lang="sv-SE" baseline="0" dirty="0" err="1"/>
              <a:t>larges</a:t>
            </a:r>
            <a:r>
              <a:rPr lang="sv-SE" baseline="0" dirty="0"/>
              <a:t> </a:t>
            </a:r>
            <a:r>
              <a:rPr lang="sv-SE" baseline="0" dirty="0" err="1"/>
              <a:t>number</a:t>
            </a:r>
            <a:r>
              <a:rPr lang="sv-SE" baseline="0" dirty="0"/>
              <a:t> in </a:t>
            </a:r>
            <a:r>
              <a:rPr lang="sv-SE" baseline="0" dirty="0" err="1"/>
              <a:t>quantity</a:t>
            </a:r>
            <a:r>
              <a:rPr lang="sv-SE" baseline="0" dirty="0"/>
              <a:t>. Before 1990, </a:t>
            </a:r>
            <a:r>
              <a:rPr lang="sv-SE" baseline="0" dirty="0" err="1"/>
              <a:t>very</a:t>
            </a:r>
            <a:r>
              <a:rPr lang="sv-SE" baseline="0" dirty="0"/>
              <a:t> </a:t>
            </a:r>
            <a:r>
              <a:rPr lang="sv-SE" baseline="0" dirty="0" err="1"/>
              <a:t>few</a:t>
            </a:r>
            <a:r>
              <a:rPr lang="sv-SE" baseline="0" dirty="0"/>
              <a:t>, </a:t>
            </a:r>
            <a:r>
              <a:rPr lang="sv-SE" baseline="0" dirty="0" err="1"/>
              <a:t>only</a:t>
            </a:r>
            <a:r>
              <a:rPr lang="sv-SE" baseline="0" dirty="0"/>
              <a:t> </a:t>
            </a:r>
            <a:r>
              <a:rPr lang="sv-SE" baseline="0" dirty="0" err="1"/>
              <a:t>eco-villages</a:t>
            </a:r>
            <a:r>
              <a:rPr lang="sv-SE" baseline="0" dirty="0"/>
              <a:t>, </a:t>
            </a:r>
            <a:r>
              <a:rPr lang="sv-SE" baseline="0" dirty="0" err="1"/>
              <a:t>while</a:t>
            </a:r>
            <a:r>
              <a:rPr lang="sv-SE" baseline="0" dirty="0"/>
              <a:t> the 1990´s </a:t>
            </a:r>
            <a:r>
              <a:rPr lang="sv-SE" baseline="0" dirty="0" err="1"/>
              <a:t>was</a:t>
            </a:r>
            <a:r>
              <a:rPr lang="sv-SE" baseline="0" dirty="0"/>
              <a:t> a major boom, </a:t>
            </a:r>
            <a:r>
              <a:rPr lang="sv-SE" baseline="0" dirty="0" err="1"/>
              <a:t>due</a:t>
            </a:r>
            <a:r>
              <a:rPr lang="sv-SE" baseline="0" dirty="0"/>
              <a:t> to a </a:t>
            </a:r>
            <a:r>
              <a:rPr lang="sv-SE" baseline="0" dirty="0" err="1"/>
              <a:t>few</a:t>
            </a:r>
            <a:r>
              <a:rPr lang="sv-SE" baseline="0" dirty="0"/>
              <a:t> </a:t>
            </a:r>
            <a:r>
              <a:rPr lang="sv-SE" baseline="0" dirty="0" err="1"/>
              <a:t>reasons</a:t>
            </a:r>
            <a:r>
              <a:rPr lang="sv-SE" baseline="0" dirty="0"/>
              <a:t>: the </a:t>
            </a:r>
            <a:r>
              <a:rPr lang="sv-SE" baseline="0" dirty="0" err="1"/>
              <a:t>electrictiy</a:t>
            </a:r>
            <a:r>
              <a:rPr lang="sv-SE" baseline="0" dirty="0"/>
              <a:t> market </a:t>
            </a:r>
            <a:r>
              <a:rPr lang="sv-SE" baseline="0" dirty="0" err="1"/>
              <a:t>was</a:t>
            </a:r>
            <a:r>
              <a:rPr lang="sv-SE" baseline="0" dirty="0"/>
              <a:t> to, or </a:t>
            </a:r>
            <a:r>
              <a:rPr lang="sv-SE" baseline="0" dirty="0" err="1"/>
              <a:t>was</a:t>
            </a:r>
            <a:r>
              <a:rPr lang="sv-SE" baseline="0" dirty="0"/>
              <a:t>, </a:t>
            </a:r>
            <a:r>
              <a:rPr lang="sv-SE" baseline="0" dirty="0" err="1"/>
              <a:t>deregulated</a:t>
            </a:r>
            <a:r>
              <a:rPr lang="sv-SE" baseline="0" dirty="0"/>
              <a:t>, </a:t>
            </a:r>
            <a:r>
              <a:rPr lang="sv-SE" baseline="0" dirty="0" err="1"/>
              <a:t>openingen</a:t>
            </a:r>
            <a:r>
              <a:rPr lang="sv-SE" baseline="0" dirty="0"/>
              <a:t> </a:t>
            </a:r>
            <a:r>
              <a:rPr lang="sv-SE" baseline="0" dirty="0" err="1"/>
              <a:t>up</a:t>
            </a:r>
            <a:r>
              <a:rPr lang="sv-SE" baseline="0" dirty="0"/>
              <a:t> a </a:t>
            </a:r>
            <a:r>
              <a:rPr lang="sv-SE" baseline="0" dirty="0" err="1"/>
              <a:t>window</a:t>
            </a:r>
            <a:r>
              <a:rPr lang="sv-SE" baseline="0" dirty="0"/>
              <a:t> </a:t>
            </a:r>
            <a:r>
              <a:rPr lang="sv-SE" baseline="0" dirty="0" err="1"/>
              <a:t>of</a:t>
            </a:r>
            <a:r>
              <a:rPr lang="sv-SE" baseline="0" dirty="0"/>
              <a:t> </a:t>
            </a:r>
            <a:r>
              <a:rPr lang="sv-SE" baseline="0" dirty="0" err="1"/>
              <a:t>opportunity</a:t>
            </a:r>
            <a:r>
              <a:rPr lang="sv-SE" baseline="0" dirty="0"/>
              <a:t> for </a:t>
            </a:r>
            <a:r>
              <a:rPr lang="sv-SE" baseline="0" dirty="0" err="1"/>
              <a:t>wind</a:t>
            </a:r>
            <a:r>
              <a:rPr lang="sv-SE" baseline="0" dirty="0"/>
              <a:t> </a:t>
            </a:r>
            <a:r>
              <a:rPr lang="sv-SE" baseline="0" dirty="0" err="1"/>
              <a:t>cooperatives</a:t>
            </a:r>
            <a:r>
              <a:rPr lang="sv-SE" baseline="0" dirty="0"/>
              <a:t>. </a:t>
            </a:r>
            <a:r>
              <a:rPr lang="sv-SE" baseline="0" dirty="0" err="1"/>
              <a:t>This</a:t>
            </a:r>
            <a:r>
              <a:rPr lang="sv-SE" baseline="0" dirty="0"/>
              <a:t>, </a:t>
            </a:r>
            <a:r>
              <a:rPr lang="sv-SE" baseline="0" dirty="0" err="1"/>
              <a:t>combined</a:t>
            </a:r>
            <a:r>
              <a:rPr lang="sv-SE" baseline="0" dirty="0"/>
              <a:t> </a:t>
            </a:r>
            <a:r>
              <a:rPr lang="sv-SE" baseline="0" dirty="0" err="1"/>
              <a:t>with</a:t>
            </a:r>
            <a:r>
              <a:rPr lang="sv-SE" baseline="0" dirty="0"/>
              <a:t> national </a:t>
            </a:r>
            <a:r>
              <a:rPr lang="sv-SE" baseline="0" dirty="0" err="1"/>
              <a:t>policyes</a:t>
            </a:r>
            <a:r>
              <a:rPr lang="sv-SE" baseline="0" dirty="0"/>
              <a:t> </a:t>
            </a:r>
            <a:r>
              <a:rPr lang="sv-SE" baseline="0" dirty="0" err="1"/>
              <a:t>supporting</a:t>
            </a:r>
            <a:r>
              <a:rPr lang="sv-SE" baseline="0" dirty="0"/>
              <a:t> investment in RE, and </a:t>
            </a:r>
            <a:r>
              <a:rPr lang="sv-SE" baseline="0" dirty="0" err="1"/>
              <a:t>wind</a:t>
            </a:r>
            <a:r>
              <a:rPr lang="sv-SE" baseline="0" dirty="0"/>
              <a:t> </a:t>
            </a:r>
            <a:r>
              <a:rPr lang="sv-SE" baseline="0" dirty="0" err="1"/>
              <a:t>especially</a:t>
            </a:r>
            <a:r>
              <a:rPr lang="sv-SE" baseline="0" dirty="0"/>
              <a:t>, </a:t>
            </a:r>
            <a:r>
              <a:rPr lang="sv-SE" baseline="0" dirty="0" err="1"/>
              <a:t>kickstarted</a:t>
            </a:r>
            <a:r>
              <a:rPr lang="sv-SE" baseline="0" dirty="0"/>
              <a:t> </a:t>
            </a:r>
            <a:r>
              <a:rPr lang="sv-SE" baseline="0" dirty="0" err="1"/>
              <a:t>that</a:t>
            </a:r>
            <a:r>
              <a:rPr lang="sv-SE" baseline="0" dirty="0"/>
              <a:t> </a:t>
            </a:r>
            <a:r>
              <a:rPr lang="sv-SE" baseline="0" dirty="0" err="1"/>
              <a:t>development</a:t>
            </a:r>
            <a:r>
              <a:rPr lang="sv-SE" baseline="0" dirty="0"/>
              <a:t>. IN parallell, </a:t>
            </a:r>
            <a:r>
              <a:rPr lang="sv-SE" baseline="0" dirty="0" err="1"/>
              <a:t>which</a:t>
            </a:r>
            <a:r>
              <a:rPr lang="sv-SE" baseline="0" dirty="0"/>
              <a:t> I </a:t>
            </a:r>
            <a:r>
              <a:rPr lang="sv-SE" baseline="0" dirty="0" err="1"/>
              <a:t>will</a:t>
            </a:r>
            <a:r>
              <a:rPr lang="sv-SE" baseline="0" dirty="0"/>
              <a:t> talk </a:t>
            </a:r>
            <a:r>
              <a:rPr lang="sv-SE" baseline="0" dirty="0" err="1"/>
              <a:t>about</a:t>
            </a:r>
            <a:r>
              <a:rPr lang="sv-SE" baseline="0" dirty="0"/>
              <a:t> </a:t>
            </a:r>
            <a:r>
              <a:rPr lang="sv-SE" baseline="0" dirty="0" err="1"/>
              <a:t>more</a:t>
            </a:r>
            <a:r>
              <a:rPr lang="sv-SE" baseline="0" dirty="0"/>
              <a:t> in </a:t>
            </a:r>
            <a:r>
              <a:rPr lang="sv-SE" baseline="0" dirty="0" err="1"/>
              <a:t>detail</a:t>
            </a:r>
            <a:r>
              <a:rPr lang="sv-SE" baseline="0" dirty="0"/>
              <a:t> later, is </a:t>
            </a:r>
            <a:r>
              <a:rPr lang="sv-SE" baseline="0" dirty="0" err="1"/>
              <a:t>that</a:t>
            </a:r>
            <a:r>
              <a:rPr lang="sv-SE" baseline="0" dirty="0"/>
              <a:t> Eco-</a:t>
            </a:r>
            <a:r>
              <a:rPr lang="sv-SE" baseline="0" dirty="0" err="1"/>
              <a:t>villages</a:t>
            </a:r>
            <a:r>
              <a:rPr lang="sv-SE" baseline="0" dirty="0"/>
              <a:t> </a:t>
            </a:r>
            <a:r>
              <a:rPr lang="sv-SE" baseline="0" dirty="0" err="1"/>
              <a:t>really</a:t>
            </a:r>
            <a:r>
              <a:rPr lang="sv-SE" baseline="0" dirty="0"/>
              <a:t> </a:t>
            </a:r>
            <a:r>
              <a:rPr lang="sv-SE" baseline="0" dirty="0" err="1"/>
              <a:t>boomed</a:t>
            </a:r>
            <a:r>
              <a:rPr lang="sv-SE" baseline="0" dirty="0"/>
              <a:t> in the 1990s, </a:t>
            </a:r>
            <a:r>
              <a:rPr lang="sv-SE" baseline="0" dirty="0" err="1"/>
              <a:t>with</a:t>
            </a:r>
            <a:r>
              <a:rPr lang="sv-SE" baseline="0" dirty="0"/>
              <a:t> 30 or so </a:t>
            </a:r>
            <a:r>
              <a:rPr lang="sv-SE" baseline="0" dirty="0" err="1"/>
              <a:t>projects</a:t>
            </a:r>
            <a:r>
              <a:rPr lang="sv-SE" baseline="0" dirty="0"/>
              <a:t> </a:t>
            </a:r>
            <a:r>
              <a:rPr lang="sv-SE" baseline="0" dirty="0" err="1"/>
              <a:t>running</a:t>
            </a:r>
            <a:r>
              <a:rPr lang="sv-SE" baseline="0" dirty="0"/>
              <a:t>, not all </a:t>
            </a:r>
            <a:r>
              <a:rPr lang="sv-SE" baseline="0" dirty="0" err="1"/>
              <a:t>of</a:t>
            </a:r>
            <a:r>
              <a:rPr lang="sv-SE" baseline="0" dirty="0"/>
              <a:t> </a:t>
            </a:r>
            <a:r>
              <a:rPr lang="sv-SE" baseline="0" dirty="0" err="1"/>
              <a:t>them</a:t>
            </a:r>
            <a:r>
              <a:rPr lang="sv-SE" baseline="0" dirty="0"/>
              <a:t> </a:t>
            </a:r>
            <a:r>
              <a:rPr lang="sv-SE" baseline="0" dirty="0" err="1"/>
              <a:t>sucesfull</a:t>
            </a:r>
            <a:r>
              <a:rPr lang="sv-SE" baseline="0" dirty="0"/>
              <a:t> </a:t>
            </a:r>
            <a:r>
              <a:rPr lang="sv-SE" baseline="0" dirty="0" err="1"/>
              <a:t>though</a:t>
            </a:r>
            <a:r>
              <a:rPr lang="sv-SE" baseline="0" dirty="0"/>
              <a:t>. The </a:t>
            </a:r>
            <a:r>
              <a:rPr lang="sv-SE" baseline="0" dirty="0" err="1"/>
              <a:t>development</a:t>
            </a:r>
            <a:r>
              <a:rPr lang="sv-SE" baseline="0" dirty="0"/>
              <a:t> </a:t>
            </a:r>
            <a:r>
              <a:rPr lang="sv-SE" baseline="0" dirty="0" err="1"/>
              <a:t>calmed</a:t>
            </a:r>
            <a:r>
              <a:rPr lang="sv-SE" baseline="0" dirty="0"/>
              <a:t> down a bit </a:t>
            </a:r>
            <a:r>
              <a:rPr lang="sv-SE" baseline="0" dirty="0" err="1"/>
              <a:t>between</a:t>
            </a:r>
            <a:r>
              <a:rPr lang="sv-SE" baseline="0" dirty="0"/>
              <a:t> 2000 and 2005, still </a:t>
            </a:r>
            <a:r>
              <a:rPr lang="sv-SE" baseline="0" dirty="0" err="1"/>
              <a:t>with</a:t>
            </a:r>
            <a:r>
              <a:rPr lang="sv-SE" baseline="0" dirty="0"/>
              <a:t> </a:t>
            </a:r>
            <a:r>
              <a:rPr lang="sv-SE" baseline="0" dirty="0" err="1"/>
              <a:t>some</a:t>
            </a:r>
            <a:r>
              <a:rPr lang="sv-SE" baseline="0" dirty="0"/>
              <a:t> new </a:t>
            </a:r>
            <a:r>
              <a:rPr lang="sv-SE" baseline="0" dirty="0" err="1"/>
              <a:t>projects</a:t>
            </a:r>
            <a:r>
              <a:rPr lang="sv-SE" baseline="0" dirty="0"/>
              <a:t> </a:t>
            </a:r>
            <a:r>
              <a:rPr lang="sv-SE" baseline="0" dirty="0" err="1"/>
              <a:t>starting</a:t>
            </a:r>
            <a:r>
              <a:rPr lang="sv-SE" baseline="0" dirty="0"/>
              <a:t>, </a:t>
            </a:r>
            <a:r>
              <a:rPr lang="sv-SE" baseline="0" dirty="0" err="1"/>
              <a:t>but</a:t>
            </a:r>
            <a:r>
              <a:rPr lang="sv-SE" baseline="0" dirty="0"/>
              <a:t> it </a:t>
            </a:r>
            <a:r>
              <a:rPr lang="sv-SE" baseline="0" dirty="0" err="1"/>
              <a:t>really</a:t>
            </a:r>
            <a:r>
              <a:rPr lang="sv-SE" baseline="0" dirty="0"/>
              <a:t> </a:t>
            </a:r>
            <a:r>
              <a:rPr lang="sv-SE" baseline="0" dirty="0" err="1"/>
              <a:t>took</a:t>
            </a:r>
            <a:r>
              <a:rPr lang="sv-SE" baseline="0" dirty="0"/>
              <a:t> </a:t>
            </a:r>
            <a:r>
              <a:rPr lang="sv-SE" baseline="0" dirty="0" err="1"/>
              <a:t>of</a:t>
            </a:r>
            <a:r>
              <a:rPr lang="sv-SE" baseline="0" dirty="0"/>
              <a:t> </a:t>
            </a:r>
            <a:r>
              <a:rPr lang="sv-SE" baseline="0" dirty="0" err="1"/>
              <a:t>again</a:t>
            </a:r>
            <a:r>
              <a:rPr lang="sv-SE" baseline="0" dirty="0"/>
              <a:t> 2005-2010 – </a:t>
            </a:r>
            <a:r>
              <a:rPr lang="sv-SE" baseline="0" dirty="0" err="1"/>
              <a:t>especially</a:t>
            </a:r>
            <a:r>
              <a:rPr lang="sv-SE" baseline="0" dirty="0"/>
              <a:t> </a:t>
            </a:r>
            <a:r>
              <a:rPr lang="sv-SE" baseline="0" dirty="0" err="1"/>
              <a:t>with</a:t>
            </a:r>
            <a:r>
              <a:rPr lang="sv-SE" baseline="0" dirty="0"/>
              <a:t> </a:t>
            </a:r>
            <a:r>
              <a:rPr lang="sv-SE" baseline="0" dirty="0" err="1"/>
              <a:t>wind</a:t>
            </a:r>
            <a:r>
              <a:rPr lang="sv-SE" baseline="0" dirty="0"/>
              <a:t> </a:t>
            </a:r>
            <a:r>
              <a:rPr lang="sv-SE" baseline="0" dirty="0" err="1"/>
              <a:t>power</a:t>
            </a:r>
            <a:r>
              <a:rPr lang="sv-SE" baseline="0" dirty="0"/>
              <a:t>. The </a:t>
            </a:r>
            <a:r>
              <a:rPr lang="sv-SE" baseline="0" dirty="0" err="1"/>
              <a:t>reasons</a:t>
            </a:r>
            <a:r>
              <a:rPr lang="sv-SE" baseline="0" dirty="0"/>
              <a:t> </a:t>
            </a:r>
            <a:r>
              <a:rPr lang="sv-SE" baseline="0" dirty="0" err="1"/>
              <a:t>seem</a:t>
            </a:r>
            <a:r>
              <a:rPr lang="sv-SE" baseline="0" dirty="0"/>
              <a:t> to </a:t>
            </a:r>
            <a:r>
              <a:rPr lang="sv-SE" baseline="0" dirty="0" err="1"/>
              <a:t>have</a:t>
            </a:r>
            <a:r>
              <a:rPr lang="sv-SE" baseline="0" dirty="0"/>
              <a:t> to do </a:t>
            </a:r>
            <a:r>
              <a:rPr lang="sv-SE" baseline="0" dirty="0" err="1"/>
              <a:t>with</a:t>
            </a:r>
            <a:r>
              <a:rPr lang="sv-SE" baseline="0" dirty="0"/>
              <a:t> green </a:t>
            </a:r>
            <a:r>
              <a:rPr lang="sv-SE" baseline="0" dirty="0" err="1"/>
              <a:t>electricity</a:t>
            </a:r>
            <a:r>
              <a:rPr lang="sv-SE" baseline="0" dirty="0"/>
              <a:t> </a:t>
            </a:r>
            <a:r>
              <a:rPr lang="sv-SE" baseline="0" dirty="0" err="1"/>
              <a:t>certificate</a:t>
            </a:r>
            <a:r>
              <a:rPr lang="sv-SE" baseline="0" dirty="0"/>
              <a:t> system </a:t>
            </a:r>
            <a:r>
              <a:rPr lang="sv-SE" baseline="0" dirty="0" err="1"/>
              <a:t>maturing</a:t>
            </a:r>
            <a:r>
              <a:rPr lang="sv-SE" baseline="0" dirty="0"/>
              <a:t> and </a:t>
            </a:r>
            <a:r>
              <a:rPr lang="sv-SE" baseline="0" dirty="0" err="1"/>
              <a:t>being</a:t>
            </a:r>
            <a:r>
              <a:rPr lang="sv-SE" baseline="0" dirty="0"/>
              <a:t> </a:t>
            </a:r>
            <a:r>
              <a:rPr lang="sv-SE" baseline="0" dirty="0" err="1"/>
              <a:t>more</a:t>
            </a:r>
            <a:r>
              <a:rPr lang="sv-SE" baseline="0" dirty="0"/>
              <a:t> in </a:t>
            </a:r>
            <a:r>
              <a:rPr lang="sv-SE" baseline="0" dirty="0" err="1"/>
              <a:t>Gis</a:t>
            </a:r>
            <a:r>
              <a:rPr lang="sv-SE" baseline="0" dirty="0"/>
              <a:t> </a:t>
            </a:r>
            <a:r>
              <a:rPr lang="sv-SE" baseline="0" dirty="0" err="1"/>
              <a:t>minds</a:t>
            </a:r>
            <a:r>
              <a:rPr lang="sv-SE" baseline="0" dirty="0"/>
              <a:t>, a </a:t>
            </a:r>
            <a:r>
              <a:rPr lang="sv-SE" baseline="0" dirty="0" err="1"/>
              <a:t>maturing</a:t>
            </a:r>
            <a:r>
              <a:rPr lang="sv-SE" baseline="0" dirty="0"/>
              <a:t> </a:t>
            </a:r>
            <a:r>
              <a:rPr lang="sv-SE" baseline="0" dirty="0" err="1"/>
              <a:t>niche</a:t>
            </a:r>
            <a:r>
              <a:rPr lang="sv-SE" baseline="0" dirty="0"/>
              <a:t> and I </a:t>
            </a:r>
            <a:r>
              <a:rPr lang="sv-SE" baseline="0" dirty="0" err="1"/>
              <a:t>would</a:t>
            </a:r>
            <a:r>
              <a:rPr lang="sv-SE" baseline="0" dirty="0"/>
              <a:t> </a:t>
            </a:r>
            <a:r>
              <a:rPr lang="sv-SE" baseline="0" dirty="0" err="1"/>
              <a:t>argue</a:t>
            </a:r>
            <a:r>
              <a:rPr lang="sv-SE" baseline="0" dirty="0"/>
              <a:t> a </a:t>
            </a:r>
            <a:r>
              <a:rPr lang="sv-SE" baseline="0" dirty="0" err="1"/>
              <a:t>generel</a:t>
            </a:r>
            <a:r>
              <a:rPr lang="sv-SE" baseline="0" dirty="0"/>
              <a:t> </a:t>
            </a:r>
            <a:r>
              <a:rPr lang="sv-SE" baseline="0" dirty="0" err="1"/>
              <a:t>increasing</a:t>
            </a:r>
            <a:r>
              <a:rPr lang="sv-SE" baseline="0" dirty="0"/>
              <a:t> trend for </a:t>
            </a:r>
            <a:r>
              <a:rPr lang="sv-SE" baseline="0" dirty="0" err="1"/>
              <a:t>climate</a:t>
            </a:r>
            <a:r>
              <a:rPr lang="sv-SE" baseline="0" dirty="0"/>
              <a:t> </a:t>
            </a:r>
            <a:r>
              <a:rPr lang="sv-SE" baseline="0" dirty="0" err="1"/>
              <a:t>change</a:t>
            </a:r>
            <a:r>
              <a:rPr lang="sv-SE" baseline="0" dirty="0"/>
              <a:t> </a:t>
            </a:r>
            <a:r>
              <a:rPr lang="sv-SE" baseline="0" dirty="0" err="1"/>
              <a:t>awareness</a:t>
            </a:r>
            <a:r>
              <a:rPr lang="sv-SE" baseline="0" dirty="0"/>
              <a:t>. </a:t>
            </a:r>
            <a:r>
              <a:rPr lang="sv-SE" baseline="0" dirty="0" err="1"/>
              <a:t>This</a:t>
            </a:r>
            <a:r>
              <a:rPr lang="sv-SE" baseline="0" dirty="0"/>
              <a:t> </a:t>
            </a:r>
            <a:r>
              <a:rPr lang="sv-SE" baseline="0" dirty="0" err="1"/>
              <a:t>stopped</a:t>
            </a:r>
            <a:r>
              <a:rPr lang="sv-SE" baseline="0" dirty="0"/>
              <a:t> </a:t>
            </a:r>
            <a:r>
              <a:rPr lang="sv-SE" baseline="0" dirty="0" err="1"/>
              <a:t>after</a:t>
            </a:r>
            <a:r>
              <a:rPr lang="sv-SE" baseline="0" dirty="0"/>
              <a:t> 2009, </a:t>
            </a:r>
            <a:r>
              <a:rPr lang="sv-SE" baseline="0" dirty="0" err="1"/>
              <a:t>with</a:t>
            </a:r>
            <a:r>
              <a:rPr lang="sv-SE" baseline="0" dirty="0"/>
              <a:t> </a:t>
            </a:r>
            <a:r>
              <a:rPr lang="sv-SE" baseline="0" dirty="0" err="1"/>
              <a:t>few</a:t>
            </a:r>
            <a:r>
              <a:rPr lang="sv-SE" baseline="0" dirty="0"/>
              <a:t> new </a:t>
            </a:r>
            <a:r>
              <a:rPr lang="sv-SE" baseline="0" dirty="0" err="1"/>
              <a:t>starting</a:t>
            </a:r>
            <a:r>
              <a:rPr lang="sv-SE" baseline="0" dirty="0"/>
              <a:t>, a </a:t>
            </a:r>
            <a:r>
              <a:rPr lang="sv-SE" baseline="0" dirty="0" err="1"/>
              <a:t>few</a:t>
            </a:r>
            <a:r>
              <a:rPr lang="sv-SE" baseline="0" dirty="0"/>
              <a:t> </a:t>
            </a:r>
            <a:r>
              <a:rPr lang="sv-SE" baseline="0" dirty="0" err="1"/>
              <a:t>discontinuing</a:t>
            </a:r>
            <a:r>
              <a:rPr lang="sv-SE" baseline="0" dirty="0"/>
              <a:t>, </a:t>
            </a:r>
            <a:r>
              <a:rPr lang="sv-SE" baseline="0" dirty="0" err="1"/>
              <a:t>especially</a:t>
            </a:r>
            <a:r>
              <a:rPr lang="sv-SE" baseline="0" dirty="0"/>
              <a:t> </a:t>
            </a:r>
            <a:r>
              <a:rPr lang="sv-SE" baseline="0" dirty="0" err="1"/>
              <a:t>due</a:t>
            </a:r>
            <a:r>
              <a:rPr lang="sv-SE" baseline="0" dirty="0"/>
              <a:t> to a new tax </a:t>
            </a:r>
            <a:r>
              <a:rPr lang="sv-SE" baseline="0" dirty="0" err="1"/>
              <a:t>regulation</a:t>
            </a:r>
            <a:r>
              <a:rPr lang="sv-SE" baseline="0" dirty="0"/>
              <a:t>, </a:t>
            </a:r>
            <a:r>
              <a:rPr lang="sv-SE" baseline="0" dirty="0" err="1"/>
              <a:t>restricitng</a:t>
            </a:r>
            <a:r>
              <a:rPr lang="sv-SE" baseline="0" dirty="0"/>
              <a:t> the </a:t>
            </a:r>
            <a:r>
              <a:rPr lang="sv-SE" baseline="0" dirty="0" err="1"/>
              <a:t>incentives</a:t>
            </a:r>
            <a:r>
              <a:rPr lang="sv-SE" baseline="0" dirty="0"/>
              <a:t> for </a:t>
            </a:r>
            <a:r>
              <a:rPr lang="sv-SE" baseline="0" dirty="0" err="1"/>
              <a:t>memebers</a:t>
            </a:r>
            <a:r>
              <a:rPr lang="sv-SE" baseline="0" dirty="0"/>
              <a:t> to </a:t>
            </a:r>
            <a:r>
              <a:rPr lang="sv-SE" baseline="0" dirty="0" err="1"/>
              <a:t>invest</a:t>
            </a:r>
            <a:r>
              <a:rPr lang="sv-SE" baseline="0" dirty="0"/>
              <a:t> as </a:t>
            </a:r>
            <a:r>
              <a:rPr lang="sv-SE" baseline="0" dirty="0" err="1"/>
              <a:t>their</a:t>
            </a:r>
            <a:r>
              <a:rPr lang="sv-SE" baseline="0" dirty="0"/>
              <a:t> </a:t>
            </a:r>
            <a:r>
              <a:rPr lang="sv-SE" baseline="0" dirty="0" err="1"/>
              <a:t>economic</a:t>
            </a:r>
            <a:r>
              <a:rPr lang="sv-SE" baseline="0" dirty="0"/>
              <a:t> </a:t>
            </a:r>
            <a:r>
              <a:rPr lang="sv-SE" baseline="0" dirty="0" err="1"/>
              <a:t>gain</a:t>
            </a:r>
            <a:r>
              <a:rPr lang="sv-SE" baseline="0" dirty="0"/>
              <a:t> </a:t>
            </a:r>
            <a:r>
              <a:rPr lang="sv-SE" baseline="0" dirty="0" err="1"/>
              <a:t>were</a:t>
            </a:r>
            <a:r>
              <a:rPr lang="sv-SE" baseline="0" dirty="0"/>
              <a:t> </a:t>
            </a:r>
            <a:r>
              <a:rPr lang="sv-SE" baseline="0" dirty="0" err="1"/>
              <a:t>limited</a:t>
            </a:r>
            <a:r>
              <a:rPr lang="sv-SE" baseline="0" dirty="0"/>
              <a:t>. The </a:t>
            </a:r>
            <a:r>
              <a:rPr lang="sv-SE" baseline="0" dirty="0" err="1"/>
              <a:t>ones</a:t>
            </a:r>
            <a:r>
              <a:rPr lang="sv-SE" baseline="0" dirty="0"/>
              <a:t> </a:t>
            </a:r>
            <a:r>
              <a:rPr lang="sv-SE" baseline="0" dirty="0" err="1"/>
              <a:t>starting</a:t>
            </a:r>
            <a:r>
              <a:rPr lang="sv-SE" baseline="0" dirty="0"/>
              <a:t> </a:t>
            </a:r>
            <a:r>
              <a:rPr lang="sv-SE" baseline="0" dirty="0" err="1"/>
              <a:t>are</a:t>
            </a:r>
            <a:r>
              <a:rPr lang="sv-SE" baseline="0" dirty="0"/>
              <a:t> </a:t>
            </a:r>
            <a:r>
              <a:rPr lang="sv-SE" baseline="0" dirty="0" err="1"/>
              <a:t>rather</a:t>
            </a:r>
            <a:r>
              <a:rPr lang="sv-SE" baseline="0" dirty="0"/>
              <a:t> a </a:t>
            </a:r>
            <a:r>
              <a:rPr lang="sv-SE" baseline="0" dirty="0" err="1"/>
              <a:t>few</a:t>
            </a:r>
            <a:r>
              <a:rPr lang="sv-SE" baseline="0" dirty="0"/>
              <a:t> </a:t>
            </a:r>
            <a:r>
              <a:rPr lang="sv-SE" baseline="0" dirty="0" err="1"/>
              <a:t>eco-villages</a:t>
            </a:r>
            <a:r>
              <a:rPr lang="sv-SE" baseline="0" dirty="0"/>
              <a:t> and solar </a:t>
            </a:r>
            <a:r>
              <a:rPr lang="sv-SE" baseline="0" dirty="0" err="1"/>
              <a:t>cooperatives</a:t>
            </a:r>
            <a:r>
              <a:rPr lang="sv-SE" baseline="0" dirty="0"/>
              <a:t>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7382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Page Blue">
    <p:bg>
      <p:bgPr>
        <a:solidFill>
          <a:srgbClr val="00B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541734" y="1812900"/>
            <a:ext cx="9621566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sv-SE" dirty="0" err="1"/>
              <a:t>Title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presentation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541734" y="3493962"/>
            <a:ext cx="9621566" cy="1175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err="1"/>
              <a:t>Lecturer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t="16787" r="6086" b="15146"/>
          <a:stretch/>
        </p:blipFill>
        <p:spPr>
          <a:xfrm>
            <a:off x="532800" y="5929200"/>
            <a:ext cx="2332800" cy="64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02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page turqoise">
    <p:bg>
      <p:bgPr>
        <a:solidFill>
          <a:srgbClr val="17C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120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page turqoise (dark)">
    <p:bg>
      <p:bgPr>
        <a:solidFill>
          <a:srgbClr val="009C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467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page green">
    <p:bg>
      <p:bgPr>
        <a:solidFill>
          <a:srgbClr val="00C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12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page green (dark)">
    <p:bg>
      <p:bgPr>
        <a:solidFill>
          <a:srgbClr val="3BA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64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ew Section Blue">
    <p:bg>
      <p:bgPr>
        <a:solidFill>
          <a:srgbClr val="00B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498947" y="1812900"/>
            <a:ext cx="9766815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baseline="0">
                <a:solidFill>
                  <a:srgbClr val="FFFFFF"/>
                </a:solidFill>
              </a:defRPr>
            </a:lvl1pPr>
          </a:lstStyle>
          <a:p>
            <a:r>
              <a:rPr lang="sv-SE" dirty="0" err="1"/>
              <a:t>Next</a:t>
            </a:r>
            <a:r>
              <a:rPr lang="sv-SE" dirty="0"/>
              <a:t> </a:t>
            </a:r>
            <a:r>
              <a:rPr lang="sv-SE" dirty="0" err="1"/>
              <a:t>Section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498947" y="3493962"/>
            <a:ext cx="9766815" cy="1175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err="1"/>
              <a:t>Contents</a:t>
            </a:r>
            <a:r>
              <a:rPr lang="sv-SE" dirty="0"/>
              <a:t>, </a:t>
            </a:r>
            <a:r>
              <a:rPr lang="sv-SE" dirty="0" err="1"/>
              <a:t>subheads</a:t>
            </a:r>
            <a:r>
              <a:rPr lang="sv-SE" dirty="0"/>
              <a:t> </a:t>
            </a:r>
            <a:r>
              <a:rPr lang="sv-SE" dirty="0" err="1"/>
              <a:t>etc</a:t>
            </a:r>
            <a:endParaRPr lang="sv-SE" dirty="0"/>
          </a:p>
        </p:txBody>
      </p:sp>
      <p:cxnSp>
        <p:nvCxnSpPr>
          <p:cNvPr id="6" name="Rak 5"/>
          <p:cNvCxnSpPr/>
          <p:nvPr userDrawn="1"/>
        </p:nvCxnSpPr>
        <p:spPr>
          <a:xfrm>
            <a:off x="904613" y="6120611"/>
            <a:ext cx="10325607" cy="0"/>
          </a:xfrm>
          <a:prstGeom prst="line">
            <a:avLst/>
          </a:prstGeom>
          <a:ln w="158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Bildobjekt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t="16787" r="6086" b="15967"/>
          <a:stretch/>
        </p:blipFill>
        <p:spPr>
          <a:xfrm>
            <a:off x="914400" y="6256800"/>
            <a:ext cx="1407600" cy="38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6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Blue (dark)">
    <p:bg>
      <p:bgPr>
        <a:solidFill>
          <a:srgbClr val="009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498947" y="1812900"/>
            <a:ext cx="9766815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baseline="0">
                <a:solidFill>
                  <a:srgbClr val="FFFFFF"/>
                </a:solidFill>
              </a:defRPr>
            </a:lvl1pPr>
          </a:lstStyle>
          <a:p>
            <a:r>
              <a:rPr lang="sv-SE" dirty="0" err="1"/>
              <a:t>Next</a:t>
            </a:r>
            <a:r>
              <a:rPr lang="sv-SE" dirty="0"/>
              <a:t> </a:t>
            </a:r>
            <a:r>
              <a:rPr lang="sv-SE" dirty="0" err="1"/>
              <a:t>Section</a:t>
            </a:r>
            <a:endParaRPr lang="sv-SE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498947" y="3493962"/>
            <a:ext cx="9766815" cy="1175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err="1"/>
              <a:t>Contents</a:t>
            </a:r>
            <a:r>
              <a:rPr lang="sv-SE" dirty="0"/>
              <a:t>, </a:t>
            </a:r>
            <a:r>
              <a:rPr lang="sv-SE" dirty="0" err="1"/>
              <a:t>subheads</a:t>
            </a:r>
            <a:r>
              <a:rPr lang="sv-SE" dirty="0"/>
              <a:t> </a:t>
            </a:r>
            <a:r>
              <a:rPr lang="sv-SE" dirty="0" err="1"/>
              <a:t>etc</a:t>
            </a:r>
            <a:endParaRPr lang="sv-SE" dirty="0"/>
          </a:p>
        </p:txBody>
      </p:sp>
      <p:cxnSp>
        <p:nvCxnSpPr>
          <p:cNvPr id="8" name="Rak 7"/>
          <p:cNvCxnSpPr/>
          <p:nvPr userDrawn="1"/>
        </p:nvCxnSpPr>
        <p:spPr>
          <a:xfrm>
            <a:off x="904613" y="6120611"/>
            <a:ext cx="10325607" cy="0"/>
          </a:xfrm>
          <a:prstGeom prst="line">
            <a:avLst/>
          </a:prstGeom>
          <a:ln w="158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Bildobjekt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t="16787" r="6086" b="15967"/>
          <a:stretch/>
        </p:blipFill>
        <p:spPr>
          <a:xfrm>
            <a:off x="914400" y="6256800"/>
            <a:ext cx="1407600" cy="38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52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Turqoise">
    <p:bg>
      <p:bgPr>
        <a:solidFill>
          <a:srgbClr val="16C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498947" y="1812900"/>
            <a:ext cx="9766815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baseline="0">
                <a:solidFill>
                  <a:srgbClr val="FFFFFF"/>
                </a:solidFill>
              </a:defRPr>
            </a:lvl1pPr>
          </a:lstStyle>
          <a:p>
            <a:r>
              <a:rPr lang="sv-SE" dirty="0" err="1"/>
              <a:t>Next</a:t>
            </a:r>
            <a:r>
              <a:rPr lang="sv-SE" dirty="0"/>
              <a:t> </a:t>
            </a:r>
            <a:r>
              <a:rPr lang="sv-SE" dirty="0" err="1"/>
              <a:t>Section</a:t>
            </a:r>
            <a:endParaRPr lang="sv-SE" dirty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498947" y="3493962"/>
            <a:ext cx="9766815" cy="1175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err="1"/>
              <a:t>Contents</a:t>
            </a:r>
            <a:r>
              <a:rPr lang="sv-SE" dirty="0"/>
              <a:t>, </a:t>
            </a:r>
            <a:r>
              <a:rPr lang="sv-SE" dirty="0" err="1"/>
              <a:t>subheads</a:t>
            </a:r>
            <a:r>
              <a:rPr lang="sv-SE" dirty="0"/>
              <a:t> </a:t>
            </a:r>
            <a:r>
              <a:rPr lang="sv-SE" dirty="0" err="1"/>
              <a:t>etc</a:t>
            </a:r>
            <a:endParaRPr lang="sv-SE" dirty="0"/>
          </a:p>
        </p:txBody>
      </p:sp>
      <p:cxnSp>
        <p:nvCxnSpPr>
          <p:cNvPr id="12" name="Rak 11"/>
          <p:cNvCxnSpPr/>
          <p:nvPr userDrawn="1"/>
        </p:nvCxnSpPr>
        <p:spPr>
          <a:xfrm>
            <a:off x="904613" y="6120611"/>
            <a:ext cx="10325607" cy="0"/>
          </a:xfrm>
          <a:prstGeom prst="line">
            <a:avLst/>
          </a:prstGeom>
          <a:ln w="158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Bildobjekt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t="16787" r="6086" b="15967"/>
          <a:stretch/>
        </p:blipFill>
        <p:spPr>
          <a:xfrm>
            <a:off x="914400" y="6256800"/>
            <a:ext cx="1407600" cy="38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66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Turqoise (dark)">
    <p:bg>
      <p:bgPr>
        <a:solidFill>
          <a:srgbClr val="009C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498947" y="1812900"/>
            <a:ext cx="9766815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baseline="0">
                <a:solidFill>
                  <a:srgbClr val="FFFFFF"/>
                </a:solidFill>
              </a:defRPr>
            </a:lvl1pPr>
          </a:lstStyle>
          <a:p>
            <a:r>
              <a:rPr lang="sv-SE" dirty="0" err="1"/>
              <a:t>Next</a:t>
            </a:r>
            <a:r>
              <a:rPr lang="sv-SE" dirty="0"/>
              <a:t> </a:t>
            </a:r>
            <a:r>
              <a:rPr lang="sv-SE" dirty="0" err="1"/>
              <a:t>Section</a:t>
            </a:r>
            <a:endParaRPr lang="sv-SE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498947" y="3493962"/>
            <a:ext cx="9766815" cy="1175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err="1"/>
              <a:t>Contents</a:t>
            </a:r>
            <a:r>
              <a:rPr lang="sv-SE" dirty="0"/>
              <a:t>, </a:t>
            </a:r>
            <a:r>
              <a:rPr lang="sv-SE" dirty="0" err="1"/>
              <a:t>subheads</a:t>
            </a:r>
            <a:r>
              <a:rPr lang="sv-SE" dirty="0"/>
              <a:t> </a:t>
            </a:r>
            <a:r>
              <a:rPr lang="sv-SE" dirty="0" err="1"/>
              <a:t>etc</a:t>
            </a:r>
            <a:endParaRPr lang="sv-SE" dirty="0"/>
          </a:p>
        </p:txBody>
      </p:sp>
      <p:cxnSp>
        <p:nvCxnSpPr>
          <p:cNvPr id="8" name="Rak 7"/>
          <p:cNvCxnSpPr/>
          <p:nvPr userDrawn="1"/>
        </p:nvCxnSpPr>
        <p:spPr>
          <a:xfrm>
            <a:off x="904613" y="6120611"/>
            <a:ext cx="10325607" cy="0"/>
          </a:xfrm>
          <a:prstGeom prst="line">
            <a:avLst/>
          </a:prstGeom>
          <a:ln w="158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Bildobjekt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t="16787" r="6086" b="15967"/>
          <a:stretch/>
        </p:blipFill>
        <p:spPr>
          <a:xfrm>
            <a:off x="914400" y="6256800"/>
            <a:ext cx="1407600" cy="38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39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Green">
    <p:bg>
      <p:bgPr>
        <a:solidFill>
          <a:srgbClr val="08C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498947" y="1812900"/>
            <a:ext cx="9766815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baseline="0">
                <a:solidFill>
                  <a:srgbClr val="FFFFFF"/>
                </a:solidFill>
              </a:defRPr>
            </a:lvl1pPr>
          </a:lstStyle>
          <a:p>
            <a:r>
              <a:rPr lang="sv-SE" dirty="0" err="1"/>
              <a:t>Next</a:t>
            </a:r>
            <a:r>
              <a:rPr lang="sv-SE" dirty="0"/>
              <a:t> </a:t>
            </a:r>
            <a:r>
              <a:rPr lang="sv-SE" dirty="0" err="1"/>
              <a:t>Section</a:t>
            </a:r>
            <a:endParaRPr lang="sv-SE" dirty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498947" y="3493962"/>
            <a:ext cx="9766815" cy="1175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err="1"/>
              <a:t>Contents</a:t>
            </a:r>
            <a:r>
              <a:rPr lang="sv-SE" dirty="0"/>
              <a:t>, </a:t>
            </a:r>
            <a:r>
              <a:rPr lang="sv-SE" dirty="0" err="1"/>
              <a:t>subheads</a:t>
            </a:r>
            <a:r>
              <a:rPr lang="sv-SE" dirty="0"/>
              <a:t> </a:t>
            </a:r>
            <a:r>
              <a:rPr lang="sv-SE" dirty="0" err="1"/>
              <a:t>etc</a:t>
            </a:r>
            <a:endParaRPr lang="sv-SE" dirty="0"/>
          </a:p>
        </p:txBody>
      </p:sp>
      <p:cxnSp>
        <p:nvCxnSpPr>
          <p:cNvPr id="12" name="Rak 11"/>
          <p:cNvCxnSpPr/>
          <p:nvPr userDrawn="1"/>
        </p:nvCxnSpPr>
        <p:spPr>
          <a:xfrm>
            <a:off x="904613" y="6120611"/>
            <a:ext cx="10325607" cy="0"/>
          </a:xfrm>
          <a:prstGeom prst="line">
            <a:avLst/>
          </a:prstGeom>
          <a:ln w="158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Bildobjekt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t="16787" r="6086" b="15967"/>
          <a:stretch/>
        </p:blipFill>
        <p:spPr>
          <a:xfrm>
            <a:off x="914400" y="6256800"/>
            <a:ext cx="1407600" cy="38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19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Green (dark)">
    <p:bg>
      <p:bgPr>
        <a:solidFill>
          <a:srgbClr val="3BA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498947" y="1812900"/>
            <a:ext cx="9766815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baseline="0">
                <a:solidFill>
                  <a:srgbClr val="FFFFFF"/>
                </a:solidFill>
              </a:defRPr>
            </a:lvl1pPr>
          </a:lstStyle>
          <a:p>
            <a:r>
              <a:rPr lang="sv-SE" dirty="0" err="1"/>
              <a:t>Next</a:t>
            </a:r>
            <a:r>
              <a:rPr lang="sv-SE" dirty="0"/>
              <a:t> </a:t>
            </a:r>
            <a:r>
              <a:rPr lang="sv-SE" dirty="0" err="1"/>
              <a:t>Section</a:t>
            </a:r>
            <a:endParaRPr lang="sv-SE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498947" y="3493962"/>
            <a:ext cx="9766815" cy="1175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err="1"/>
              <a:t>Contents</a:t>
            </a:r>
            <a:r>
              <a:rPr lang="sv-SE" dirty="0"/>
              <a:t>, </a:t>
            </a:r>
            <a:r>
              <a:rPr lang="sv-SE" dirty="0" err="1"/>
              <a:t>subheads</a:t>
            </a:r>
            <a:r>
              <a:rPr lang="sv-SE" dirty="0"/>
              <a:t> </a:t>
            </a:r>
            <a:r>
              <a:rPr lang="sv-SE" dirty="0" err="1"/>
              <a:t>etc</a:t>
            </a:r>
            <a:endParaRPr lang="sv-SE" dirty="0"/>
          </a:p>
        </p:txBody>
      </p:sp>
      <p:cxnSp>
        <p:nvCxnSpPr>
          <p:cNvPr id="8" name="Rak 7"/>
          <p:cNvCxnSpPr/>
          <p:nvPr userDrawn="1"/>
        </p:nvCxnSpPr>
        <p:spPr>
          <a:xfrm>
            <a:off x="904613" y="6120611"/>
            <a:ext cx="10325607" cy="0"/>
          </a:xfrm>
          <a:prstGeom prst="line">
            <a:avLst/>
          </a:prstGeom>
          <a:ln w="158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Bildobjekt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t="16787" r="6086" b="15967"/>
          <a:stretch/>
        </p:blipFill>
        <p:spPr>
          <a:xfrm>
            <a:off x="914400" y="6256800"/>
            <a:ext cx="1407600" cy="38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11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Blue (dark)">
    <p:bg>
      <p:bgPr>
        <a:solidFill>
          <a:srgbClr val="009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541734" y="1812900"/>
            <a:ext cx="9621566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sv-SE" dirty="0" err="1"/>
              <a:t>Title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presentation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541734" y="3493962"/>
            <a:ext cx="9621566" cy="1175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err="1"/>
              <a:t>Lecturer</a:t>
            </a: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t="16787" r="6086" b="15146"/>
          <a:stretch/>
        </p:blipFill>
        <p:spPr>
          <a:xfrm>
            <a:off x="532800" y="5929200"/>
            <a:ext cx="2332800" cy="64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258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ak 8"/>
          <p:cNvCxnSpPr/>
          <p:nvPr userDrawn="1"/>
        </p:nvCxnSpPr>
        <p:spPr>
          <a:xfrm>
            <a:off x="904613" y="6120611"/>
            <a:ext cx="10325607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ubrik 3"/>
          <p:cNvSpPr>
            <a:spLocks noGrp="1"/>
          </p:cNvSpPr>
          <p:nvPr>
            <p:ph type="title" hasCustomPrompt="1"/>
          </p:nvPr>
        </p:nvSpPr>
        <p:spPr>
          <a:xfrm>
            <a:off x="913435" y="999226"/>
            <a:ext cx="10316784" cy="831131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/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format</a:t>
            </a:r>
          </a:p>
        </p:txBody>
      </p:sp>
      <p:sp>
        <p:nvSpPr>
          <p:cNvPr id="10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882792" y="361000"/>
            <a:ext cx="1908257" cy="264685"/>
          </a:xfrm>
          <a:prstGeom prst="rect">
            <a:avLst/>
          </a:prstGeom>
        </p:spPr>
        <p:txBody>
          <a:bodyPr/>
          <a:lstStyle>
            <a:lvl1pPr algn="r">
              <a:defRPr sz="1100" cap="all"/>
            </a:lvl1pPr>
          </a:lstStyle>
          <a:p>
            <a:fld id="{087C4D88-74A5-4F10-BF55-C743818FEA2A}" type="datetime1">
              <a:rPr lang="sv-SE" smtClean="0"/>
              <a:t>2018-11-19</a:t>
            </a:fld>
            <a:endParaRPr lang="sv-SE" dirty="0"/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10616347" y="361655"/>
            <a:ext cx="738379" cy="264685"/>
          </a:xfrm>
          <a:prstGeom prst="rect">
            <a:avLst/>
          </a:prstGeom>
        </p:spPr>
        <p:txBody>
          <a:bodyPr/>
          <a:lstStyle>
            <a:lvl1pPr algn="r">
              <a:defRPr sz="1100"/>
            </a:lvl1pPr>
          </a:lstStyle>
          <a:p>
            <a:fld id="{80A4C9D9-979F-D94A-9054-C3B7EAD37AE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791151" y="361000"/>
            <a:ext cx="7782556" cy="265340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r>
              <a:rPr lang="sv-SE" dirty="0" err="1"/>
              <a:t>Title</a:t>
            </a:r>
            <a:r>
              <a:rPr lang="sv-SE" dirty="0"/>
              <a:t>/</a:t>
            </a:r>
            <a:r>
              <a:rPr lang="sv-SE" dirty="0" err="1"/>
              <a:t>Lecturer</a:t>
            </a:r>
            <a:endParaRPr lang="sv-SE" dirty="0"/>
          </a:p>
        </p:txBody>
      </p:sp>
      <p:pic>
        <p:nvPicPr>
          <p:cNvPr id="2" name="Bildobjekt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t="15967" r="6086" b="15147"/>
          <a:stretch/>
        </p:blipFill>
        <p:spPr>
          <a:xfrm>
            <a:off x="914400" y="6256800"/>
            <a:ext cx="1407600" cy="39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05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ak 8"/>
          <p:cNvCxnSpPr/>
          <p:nvPr userDrawn="1"/>
        </p:nvCxnSpPr>
        <p:spPr>
          <a:xfrm>
            <a:off x="904613" y="6120611"/>
            <a:ext cx="10325607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ubrik 3"/>
          <p:cNvSpPr>
            <a:spLocks noGrp="1"/>
          </p:cNvSpPr>
          <p:nvPr>
            <p:ph type="title" hasCustomPrompt="1"/>
          </p:nvPr>
        </p:nvSpPr>
        <p:spPr>
          <a:xfrm>
            <a:off x="913435" y="999226"/>
            <a:ext cx="10316784" cy="831131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/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format</a:t>
            </a:r>
          </a:p>
        </p:txBody>
      </p:sp>
      <p:sp>
        <p:nvSpPr>
          <p:cNvPr id="20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913435" y="1830357"/>
            <a:ext cx="10316783" cy="4066288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900"/>
              </a:spcBef>
              <a:defRPr sz="2400" b="0" i="0">
                <a:latin typeface="Georgia"/>
                <a:cs typeface="Georgia"/>
              </a:defRPr>
            </a:lvl1pPr>
            <a:lvl2pPr>
              <a:spcBef>
                <a:spcPts val="900"/>
              </a:spcBef>
              <a:defRPr sz="2400" b="0" i="0">
                <a:latin typeface="Georgia"/>
                <a:cs typeface="Georgia"/>
              </a:defRPr>
            </a:lvl2pPr>
            <a:lvl3pPr>
              <a:spcBef>
                <a:spcPts val="900"/>
              </a:spcBef>
              <a:defRPr sz="2400" b="0" i="0">
                <a:latin typeface="Georgia"/>
                <a:cs typeface="Georgia"/>
              </a:defRPr>
            </a:lvl3pPr>
            <a:lvl4pPr>
              <a:spcBef>
                <a:spcPts val="900"/>
              </a:spcBef>
              <a:defRPr sz="2400" b="0" i="0">
                <a:latin typeface="Georgia"/>
                <a:cs typeface="Georgia"/>
              </a:defRPr>
            </a:lvl4pPr>
            <a:lvl5pPr>
              <a:spcBef>
                <a:spcPts val="900"/>
              </a:spcBef>
              <a:defRPr sz="2400" b="0" i="0">
                <a:latin typeface="Georgia"/>
                <a:cs typeface="Georgia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882792" y="361000"/>
            <a:ext cx="1908257" cy="264685"/>
          </a:xfrm>
          <a:prstGeom prst="rect">
            <a:avLst/>
          </a:prstGeom>
        </p:spPr>
        <p:txBody>
          <a:bodyPr/>
          <a:lstStyle>
            <a:lvl1pPr algn="r">
              <a:defRPr sz="1100" cap="all"/>
            </a:lvl1pPr>
          </a:lstStyle>
          <a:p>
            <a:fld id="{CF48227A-A7F3-4DE5-B424-5266710ACDD5}" type="datetime1">
              <a:rPr lang="sv-SE" smtClean="0"/>
              <a:t>2018-11-19</a:t>
            </a:fld>
            <a:endParaRPr lang="sv-SE" dirty="0"/>
          </a:p>
        </p:txBody>
      </p:sp>
      <p:sp>
        <p:nvSpPr>
          <p:cNvPr id="1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10616347" y="361655"/>
            <a:ext cx="738379" cy="264685"/>
          </a:xfrm>
          <a:prstGeom prst="rect">
            <a:avLst/>
          </a:prstGeom>
        </p:spPr>
        <p:txBody>
          <a:bodyPr/>
          <a:lstStyle>
            <a:lvl1pPr algn="r">
              <a:defRPr sz="1100"/>
            </a:lvl1pPr>
          </a:lstStyle>
          <a:p>
            <a:fld id="{80A4C9D9-979F-D94A-9054-C3B7EAD37AE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1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791151" y="361000"/>
            <a:ext cx="7782556" cy="265340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r>
              <a:rPr lang="sv-SE" dirty="0" err="1"/>
              <a:t>Title</a:t>
            </a:r>
            <a:r>
              <a:rPr lang="sv-SE" dirty="0"/>
              <a:t>/</a:t>
            </a:r>
            <a:r>
              <a:rPr lang="sv-SE" dirty="0" err="1"/>
              <a:t>Lecturer</a:t>
            </a:r>
            <a:endParaRPr lang="sv-SE" dirty="0"/>
          </a:p>
        </p:txBody>
      </p:sp>
      <p:pic>
        <p:nvPicPr>
          <p:cNvPr id="11" name="Bildobjekt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t="15967" r="6086" b="15147"/>
          <a:stretch/>
        </p:blipFill>
        <p:spPr>
          <a:xfrm>
            <a:off x="914400" y="6256800"/>
            <a:ext cx="1407600" cy="39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9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ak 8"/>
          <p:cNvCxnSpPr/>
          <p:nvPr userDrawn="1"/>
        </p:nvCxnSpPr>
        <p:spPr>
          <a:xfrm>
            <a:off x="904613" y="6120611"/>
            <a:ext cx="10325607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ubrik 3"/>
          <p:cNvSpPr>
            <a:spLocks noGrp="1"/>
          </p:cNvSpPr>
          <p:nvPr>
            <p:ph type="title" hasCustomPrompt="1"/>
          </p:nvPr>
        </p:nvSpPr>
        <p:spPr>
          <a:xfrm>
            <a:off x="913435" y="999226"/>
            <a:ext cx="10316784" cy="831131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/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format</a:t>
            </a:r>
          </a:p>
        </p:txBody>
      </p:sp>
      <p:sp>
        <p:nvSpPr>
          <p:cNvPr id="5" name="Platshållare för bild 4"/>
          <p:cNvSpPr>
            <a:spLocks noGrp="1"/>
          </p:cNvSpPr>
          <p:nvPr>
            <p:ph type="pic" sz="quarter" idx="14"/>
          </p:nvPr>
        </p:nvSpPr>
        <p:spPr>
          <a:xfrm>
            <a:off x="5516033" y="1844506"/>
            <a:ext cx="5715000" cy="3945398"/>
          </a:xfrm>
          <a:prstGeom prst="rect">
            <a:avLst/>
          </a:prstGeom>
        </p:spPr>
        <p:txBody>
          <a:bodyPr vert="horz"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0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913435" y="1830357"/>
            <a:ext cx="4421615" cy="4066288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900"/>
              </a:spcBef>
              <a:defRPr sz="2400" b="0" i="0">
                <a:latin typeface="Georgia"/>
                <a:cs typeface="Georgia"/>
              </a:defRPr>
            </a:lvl1pPr>
            <a:lvl2pPr>
              <a:spcBef>
                <a:spcPts val="900"/>
              </a:spcBef>
              <a:defRPr sz="2400" b="0" i="0">
                <a:latin typeface="Georgia"/>
                <a:cs typeface="Georgia"/>
              </a:defRPr>
            </a:lvl2pPr>
            <a:lvl3pPr>
              <a:spcBef>
                <a:spcPts val="900"/>
              </a:spcBef>
              <a:defRPr sz="2400" b="0" i="0">
                <a:latin typeface="Georgia"/>
                <a:cs typeface="Georgia"/>
              </a:defRPr>
            </a:lvl3pPr>
            <a:lvl4pPr>
              <a:spcBef>
                <a:spcPts val="900"/>
              </a:spcBef>
              <a:defRPr sz="2400" b="0" i="0">
                <a:latin typeface="Georgia"/>
                <a:cs typeface="Georgia"/>
              </a:defRPr>
            </a:lvl4pPr>
            <a:lvl5pPr>
              <a:spcBef>
                <a:spcPts val="900"/>
              </a:spcBef>
              <a:defRPr sz="2400" b="0" i="0">
                <a:latin typeface="Georgia"/>
                <a:cs typeface="Georgia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2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882792" y="361000"/>
            <a:ext cx="1908257" cy="264685"/>
          </a:xfrm>
          <a:prstGeom prst="rect">
            <a:avLst/>
          </a:prstGeom>
        </p:spPr>
        <p:txBody>
          <a:bodyPr/>
          <a:lstStyle>
            <a:lvl1pPr algn="r">
              <a:defRPr sz="1100" cap="all"/>
            </a:lvl1pPr>
          </a:lstStyle>
          <a:p>
            <a:fld id="{4F00896B-6C38-46DF-B1A0-ED3E1A49CF8F}" type="datetime1">
              <a:rPr lang="sv-SE" smtClean="0"/>
              <a:t>2018-11-19</a:t>
            </a:fld>
            <a:endParaRPr lang="sv-SE" dirty="0"/>
          </a:p>
        </p:txBody>
      </p:sp>
      <p:sp>
        <p:nvSpPr>
          <p:cNvPr id="13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10616347" y="361655"/>
            <a:ext cx="738379" cy="264685"/>
          </a:xfrm>
          <a:prstGeom prst="rect">
            <a:avLst/>
          </a:prstGeom>
        </p:spPr>
        <p:txBody>
          <a:bodyPr/>
          <a:lstStyle>
            <a:lvl1pPr algn="r">
              <a:defRPr sz="1100"/>
            </a:lvl1pPr>
          </a:lstStyle>
          <a:p>
            <a:fld id="{80A4C9D9-979F-D94A-9054-C3B7EAD37AE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4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791151" y="361000"/>
            <a:ext cx="7782556" cy="265340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r>
              <a:rPr lang="sv-SE" dirty="0" err="1"/>
              <a:t>Title</a:t>
            </a:r>
            <a:r>
              <a:rPr lang="sv-SE" dirty="0"/>
              <a:t>/</a:t>
            </a:r>
            <a:r>
              <a:rPr lang="sv-SE" dirty="0" err="1"/>
              <a:t>Lecturer</a:t>
            </a:r>
            <a:endParaRPr lang="sv-SE" dirty="0"/>
          </a:p>
        </p:txBody>
      </p:sp>
      <p:pic>
        <p:nvPicPr>
          <p:cNvPr id="11" name="Bildobjekt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t="15967" r="6086" b="15147"/>
          <a:stretch/>
        </p:blipFill>
        <p:spPr>
          <a:xfrm>
            <a:off x="914400" y="6256800"/>
            <a:ext cx="1407600" cy="39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32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ak 8"/>
          <p:cNvCxnSpPr/>
          <p:nvPr userDrawn="1"/>
        </p:nvCxnSpPr>
        <p:spPr>
          <a:xfrm>
            <a:off x="904613" y="6120611"/>
            <a:ext cx="10325607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ubrik 3"/>
          <p:cNvSpPr>
            <a:spLocks noGrp="1"/>
          </p:cNvSpPr>
          <p:nvPr>
            <p:ph type="title" hasCustomPrompt="1"/>
          </p:nvPr>
        </p:nvSpPr>
        <p:spPr>
          <a:xfrm>
            <a:off x="913435" y="999226"/>
            <a:ext cx="10316784" cy="831131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/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format</a:t>
            </a:r>
          </a:p>
        </p:txBody>
      </p:sp>
      <p:sp>
        <p:nvSpPr>
          <p:cNvPr id="3" name="Platshållare för diagram 2"/>
          <p:cNvSpPr>
            <a:spLocks noGrp="1"/>
          </p:cNvSpPr>
          <p:nvPr>
            <p:ph type="chart" sz="quarter" idx="13"/>
          </p:nvPr>
        </p:nvSpPr>
        <p:spPr>
          <a:xfrm>
            <a:off x="914401" y="1905000"/>
            <a:ext cx="10316633" cy="3922713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900"/>
              </a:spcBef>
              <a:defRPr/>
            </a:lvl1pPr>
          </a:lstStyle>
          <a:p>
            <a:r>
              <a:rPr lang="sv-SE"/>
              <a:t>Klicka på ikonen för att lägga till ett diagram</a:t>
            </a:r>
            <a:endParaRPr lang="sv-SE" dirty="0"/>
          </a:p>
        </p:txBody>
      </p:sp>
      <p:sp>
        <p:nvSpPr>
          <p:cNvPr id="12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882792" y="361000"/>
            <a:ext cx="1908257" cy="264685"/>
          </a:xfrm>
          <a:prstGeom prst="rect">
            <a:avLst/>
          </a:prstGeom>
        </p:spPr>
        <p:txBody>
          <a:bodyPr/>
          <a:lstStyle>
            <a:lvl1pPr algn="r">
              <a:defRPr sz="1100" cap="all"/>
            </a:lvl1pPr>
          </a:lstStyle>
          <a:p>
            <a:fld id="{C2B5BF13-3BD8-4321-82B1-AFE9C3F49EF6}" type="datetime1">
              <a:rPr lang="sv-SE" smtClean="0"/>
              <a:t>2018-11-19</a:t>
            </a:fld>
            <a:endParaRPr lang="sv-SE" dirty="0"/>
          </a:p>
        </p:txBody>
      </p:sp>
      <p:sp>
        <p:nvSpPr>
          <p:cNvPr id="13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10616347" y="361655"/>
            <a:ext cx="738379" cy="264685"/>
          </a:xfrm>
          <a:prstGeom prst="rect">
            <a:avLst/>
          </a:prstGeom>
        </p:spPr>
        <p:txBody>
          <a:bodyPr/>
          <a:lstStyle>
            <a:lvl1pPr algn="r">
              <a:defRPr sz="1100"/>
            </a:lvl1pPr>
          </a:lstStyle>
          <a:p>
            <a:fld id="{80A4C9D9-979F-D94A-9054-C3B7EAD37AE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4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791151" y="361000"/>
            <a:ext cx="7782556" cy="265340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r>
              <a:rPr lang="sv-SE" dirty="0" err="1"/>
              <a:t>Title</a:t>
            </a:r>
            <a:r>
              <a:rPr lang="sv-SE" dirty="0"/>
              <a:t>/</a:t>
            </a:r>
            <a:r>
              <a:rPr lang="sv-SE" dirty="0" err="1"/>
              <a:t>Lecturer</a:t>
            </a:r>
            <a:endParaRPr lang="sv-SE" dirty="0"/>
          </a:p>
        </p:txBody>
      </p:sp>
      <p:pic>
        <p:nvPicPr>
          <p:cNvPr id="11" name="Bildobjekt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t="15967" r="6086" b="15147"/>
          <a:stretch/>
        </p:blipFill>
        <p:spPr>
          <a:xfrm>
            <a:off x="914400" y="6256800"/>
            <a:ext cx="1407600" cy="39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483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ak 8"/>
          <p:cNvCxnSpPr/>
          <p:nvPr userDrawn="1"/>
        </p:nvCxnSpPr>
        <p:spPr>
          <a:xfrm>
            <a:off x="904613" y="6120611"/>
            <a:ext cx="10325607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882792" y="361000"/>
            <a:ext cx="1908257" cy="264685"/>
          </a:xfrm>
          <a:prstGeom prst="rect">
            <a:avLst/>
          </a:prstGeom>
        </p:spPr>
        <p:txBody>
          <a:bodyPr/>
          <a:lstStyle>
            <a:lvl1pPr algn="r">
              <a:defRPr sz="1100" cap="all"/>
            </a:lvl1pPr>
          </a:lstStyle>
          <a:p>
            <a:fld id="{2EAAE511-23C9-419F-A428-0943D9CDF25B}" type="datetime1">
              <a:rPr lang="sv-SE" smtClean="0"/>
              <a:t>2018-11-19</a:t>
            </a:fld>
            <a:endParaRPr lang="sv-SE" dirty="0"/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10616347" y="361655"/>
            <a:ext cx="738379" cy="264685"/>
          </a:xfrm>
          <a:prstGeom prst="rect">
            <a:avLst/>
          </a:prstGeom>
        </p:spPr>
        <p:txBody>
          <a:bodyPr/>
          <a:lstStyle>
            <a:lvl1pPr algn="r">
              <a:defRPr sz="1100"/>
            </a:lvl1pPr>
          </a:lstStyle>
          <a:p>
            <a:fld id="{80A4C9D9-979F-D94A-9054-C3B7EAD37AE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791151" y="361000"/>
            <a:ext cx="7782556" cy="265340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r>
              <a:rPr lang="sv-SE" dirty="0" err="1"/>
              <a:t>Title</a:t>
            </a:r>
            <a:r>
              <a:rPr lang="sv-SE" dirty="0"/>
              <a:t>/</a:t>
            </a:r>
            <a:r>
              <a:rPr lang="sv-SE" dirty="0" err="1"/>
              <a:t>Lecturer</a:t>
            </a:r>
            <a:endParaRPr lang="sv-SE" dirty="0"/>
          </a:p>
        </p:txBody>
      </p:sp>
      <p:pic>
        <p:nvPicPr>
          <p:cNvPr id="2" name="Bildobjekt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t="15967" r="6086" b="15147"/>
          <a:stretch/>
        </p:blipFill>
        <p:spPr>
          <a:xfrm>
            <a:off x="914400" y="6256800"/>
            <a:ext cx="1407600" cy="396773"/>
          </a:xfrm>
          <a:prstGeom prst="rect">
            <a:avLst/>
          </a:prstGeom>
        </p:spPr>
      </p:pic>
      <p:sp>
        <p:nvSpPr>
          <p:cNvPr id="5" name="Platshållare för text 4"/>
          <p:cNvSpPr>
            <a:spLocks noGrp="1"/>
          </p:cNvSpPr>
          <p:nvPr>
            <p:ph type="body" sz="quarter" idx="13" hasCustomPrompt="1"/>
          </p:nvPr>
        </p:nvSpPr>
        <p:spPr>
          <a:xfrm>
            <a:off x="904875" y="903288"/>
            <a:ext cx="4851156" cy="512286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3" name="Platshållare för text 4"/>
          <p:cNvSpPr>
            <a:spLocks noGrp="1"/>
          </p:cNvSpPr>
          <p:nvPr>
            <p:ph type="body" sz="quarter" idx="14" hasCustomPrompt="1"/>
          </p:nvPr>
        </p:nvSpPr>
        <p:spPr>
          <a:xfrm>
            <a:off x="6377420" y="950519"/>
            <a:ext cx="4852800" cy="51228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5458117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ak 8"/>
          <p:cNvCxnSpPr/>
          <p:nvPr userDrawn="1"/>
        </p:nvCxnSpPr>
        <p:spPr>
          <a:xfrm>
            <a:off x="904613" y="6120611"/>
            <a:ext cx="10325607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882792" y="361000"/>
            <a:ext cx="1908257" cy="264685"/>
          </a:xfrm>
          <a:prstGeom prst="rect">
            <a:avLst/>
          </a:prstGeom>
        </p:spPr>
        <p:txBody>
          <a:bodyPr/>
          <a:lstStyle>
            <a:lvl1pPr algn="r">
              <a:defRPr sz="1100" cap="all"/>
            </a:lvl1pPr>
          </a:lstStyle>
          <a:p>
            <a:fld id="{290C5E1E-3863-45BA-9F8E-1216B9A3721F}" type="datetime1">
              <a:rPr lang="sv-SE" smtClean="0"/>
              <a:t>2018-11-19</a:t>
            </a:fld>
            <a:endParaRPr lang="sv-SE" dirty="0"/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10616347" y="361655"/>
            <a:ext cx="738379" cy="264685"/>
          </a:xfrm>
          <a:prstGeom prst="rect">
            <a:avLst/>
          </a:prstGeom>
        </p:spPr>
        <p:txBody>
          <a:bodyPr/>
          <a:lstStyle>
            <a:lvl1pPr algn="r">
              <a:defRPr sz="1100"/>
            </a:lvl1pPr>
          </a:lstStyle>
          <a:p>
            <a:fld id="{80A4C9D9-979F-D94A-9054-C3B7EAD37AE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791151" y="361000"/>
            <a:ext cx="7782556" cy="265340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r>
              <a:rPr lang="sv-SE" dirty="0" err="1"/>
              <a:t>Title</a:t>
            </a:r>
            <a:r>
              <a:rPr lang="sv-SE" dirty="0"/>
              <a:t>/</a:t>
            </a:r>
            <a:r>
              <a:rPr lang="sv-SE" dirty="0" err="1"/>
              <a:t>Lecturer</a:t>
            </a:r>
            <a:endParaRPr lang="sv-SE" dirty="0"/>
          </a:p>
        </p:txBody>
      </p:sp>
      <p:pic>
        <p:nvPicPr>
          <p:cNvPr id="2" name="Bildobjekt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t="15967" r="6086" b="15147"/>
          <a:stretch/>
        </p:blipFill>
        <p:spPr>
          <a:xfrm>
            <a:off x="914400" y="6256800"/>
            <a:ext cx="1407600" cy="396773"/>
          </a:xfrm>
          <a:prstGeom prst="rect">
            <a:avLst/>
          </a:prstGeom>
        </p:spPr>
      </p:pic>
      <p:sp>
        <p:nvSpPr>
          <p:cNvPr id="5" name="Platshållare för bild 4"/>
          <p:cNvSpPr>
            <a:spLocks noGrp="1"/>
          </p:cNvSpPr>
          <p:nvPr>
            <p:ph type="pic" sz="quarter" idx="13" hasCustomPrompt="1"/>
          </p:nvPr>
        </p:nvSpPr>
        <p:spPr>
          <a:xfrm>
            <a:off x="954698" y="961048"/>
            <a:ext cx="10206038" cy="49355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705943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Blue">
    <p:bg>
      <p:bgPr>
        <a:solidFill>
          <a:srgbClr val="00B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 userDrawn="1"/>
        </p:nvSpPr>
        <p:spPr>
          <a:xfrm>
            <a:off x="2424183" y="3670051"/>
            <a:ext cx="7369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err="1">
                <a:solidFill>
                  <a:schemeClr val="bg1"/>
                </a:solidFill>
              </a:rPr>
              <a:t>www.liu.se</a:t>
            </a:r>
            <a:endParaRPr lang="sv-SE" sz="2800" dirty="0">
              <a:solidFill>
                <a:schemeClr val="bg1"/>
              </a:solidFill>
            </a:endParaRPr>
          </a:p>
        </p:txBody>
      </p:sp>
      <p:sp>
        <p:nvSpPr>
          <p:cNvPr id="6" name="Platshållare för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1761067" y="1814513"/>
            <a:ext cx="8868717" cy="12303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Text/</a:t>
            </a:r>
            <a:r>
              <a:rPr lang="sv-SE" dirty="0" err="1"/>
              <a:t>name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lecturer</a:t>
            </a:r>
            <a:endParaRPr lang="sv-SE" dirty="0"/>
          </a:p>
          <a:p>
            <a:r>
              <a:rPr lang="sv-SE" dirty="0"/>
              <a:t>Contact information</a:t>
            </a:r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t="16787" r="6086" b="15146"/>
          <a:stretch/>
        </p:blipFill>
        <p:spPr>
          <a:xfrm>
            <a:off x="532800" y="5929200"/>
            <a:ext cx="2332800" cy="64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966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Blue (dark)">
    <p:bg>
      <p:bgPr>
        <a:solidFill>
          <a:srgbClr val="009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/>
          <p:cNvSpPr txBox="1"/>
          <p:nvPr userDrawn="1"/>
        </p:nvSpPr>
        <p:spPr>
          <a:xfrm>
            <a:off x="2424183" y="3670051"/>
            <a:ext cx="7369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err="1">
                <a:solidFill>
                  <a:schemeClr val="bg1"/>
                </a:solidFill>
              </a:rPr>
              <a:t>www.liu.se</a:t>
            </a:r>
            <a:endParaRPr lang="sv-SE" sz="2800" dirty="0">
              <a:solidFill>
                <a:schemeClr val="bg1"/>
              </a:solidFill>
            </a:endParaRPr>
          </a:p>
        </p:txBody>
      </p:sp>
      <p:sp>
        <p:nvSpPr>
          <p:cNvPr id="13" name="Platshållare för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1761067" y="1814513"/>
            <a:ext cx="8868717" cy="12303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Text/</a:t>
            </a:r>
            <a:r>
              <a:rPr lang="sv-SE" dirty="0" err="1"/>
              <a:t>name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lecturer</a:t>
            </a:r>
            <a:endParaRPr lang="sv-SE" dirty="0"/>
          </a:p>
          <a:p>
            <a:r>
              <a:rPr lang="sv-SE" dirty="0"/>
              <a:t>Contact information</a:t>
            </a: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t="16787" r="6086" b="15146"/>
          <a:stretch/>
        </p:blipFill>
        <p:spPr>
          <a:xfrm>
            <a:off x="532800" y="5929200"/>
            <a:ext cx="2332800" cy="64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0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Turqoise">
    <p:bg>
      <p:bgPr>
        <a:solidFill>
          <a:srgbClr val="17C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 userDrawn="1"/>
        </p:nvSpPr>
        <p:spPr>
          <a:xfrm>
            <a:off x="2424183" y="3670051"/>
            <a:ext cx="7369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err="1">
                <a:solidFill>
                  <a:schemeClr val="bg1"/>
                </a:solidFill>
              </a:rPr>
              <a:t>www.liu.se</a:t>
            </a:r>
            <a:endParaRPr lang="sv-SE" sz="2800" dirty="0">
              <a:solidFill>
                <a:schemeClr val="bg1"/>
              </a:solidFill>
            </a:endParaRPr>
          </a:p>
        </p:txBody>
      </p:sp>
      <p:sp>
        <p:nvSpPr>
          <p:cNvPr id="9" name="Platshållare för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1761067" y="1814513"/>
            <a:ext cx="8868717" cy="12303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Text/</a:t>
            </a:r>
            <a:r>
              <a:rPr lang="sv-SE" dirty="0" err="1"/>
              <a:t>name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lecturer</a:t>
            </a:r>
            <a:endParaRPr lang="sv-SE" dirty="0"/>
          </a:p>
          <a:p>
            <a:r>
              <a:rPr lang="sv-SE" dirty="0"/>
              <a:t>Contact information</a:t>
            </a: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t="16787" r="6086" b="15146"/>
          <a:stretch/>
        </p:blipFill>
        <p:spPr>
          <a:xfrm>
            <a:off x="532800" y="5929200"/>
            <a:ext cx="2332800" cy="64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550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urqoise (dark)">
    <p:bg>
      <p:bgPr>
        <a:solidFill>
          <a:srgbClr val="009C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 userDrawn="1"/>
        </p:nvSpPr>
        <p:spPr>
          <a:xfrm>
            <a:off x="2424183" y="3670051"/>
            <a:ext cx="7369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err="1">
                <a:solidFill>
                  <a:schemeClr val="bg1"/>
                </a:solidFill>
              </a:rPr>
              <a:t>www.liu.se</a:t>
            </a:r>
            <a:endParaRPr lang="sv-SE" sz="2800" dirty="0">
              <a:solidFill>
                <a:schemeClr val="bg1"/>
              </a:solidFill>
            </a:endParaRPr>
          </a:p>
        </p:txBody>
      </p:sp>
      <p:sp>
        <p:nvSpPr>
          <p:cNvPr id="14" name="Platshållare för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1761067" y="1814513"/>
            <a:ext cx="8868717" cy="12303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Text/</a:t>
            </a:r>
            <a:r>
              <a:rPr lang="sv-SE" dirty="0" err="1"/>
              <a:t>name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lecturer</a:t>
            </a:r>
            <a:endParaRPr lang="sv-SE" dirty="0"/>
          </a:p>
          <a:p>
            <a:r>
              <a:rPr lang="sv-SE" dirty="0"/>
              <a:t>Contact information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t="16787" r="6086" b="15146"/>
          <a:stretch/>
        </p:blipFill>
        <p:spPr>
          <a:xfrm>
            <a:off x="532800" y="5929200"/>
            <a:ext cx="2332800" cy="64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1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Turqoise">
    <p:bg>
      <p:bgPr>
        <a:solidFill>
          <a:srgbClr val="17C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541734" y="1812900"/>
            <a:ext cx="9621566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sv-SE" dirty="0" err="1"/>
              <a:t>Title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presentation</a:t>
            </a:r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541734" y="3493962"/>
            <a:ext cx="9621566" cy="1175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err="1"/>
              <a:t>Lecturer</a:t>
            </a:r>
            <a:endParaRPr lang="sv-SE" dirty="0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t="16787" r="6086" b="15146"/>
          <a:stretch/>
        </p:blipFill>
        <p:spPr>
          <a:xfrm>
            <a:off x="532800" y="5929200"/>
            <a:ext cx="2332800" cy="64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406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Green">
    <p:bg>
      <p:bgPr>
        <a:solidFill>
          <a:srgbClr val="00C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 userDrawn="1"/>
        </p:nvSpPr>
        <p:spPr>
          <a:xfrm>
            <a:off x="2424183" y="3670051"/>
            <a:ext cx="7369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err="1">
                <a:solidFill>
                  <a:schemeClr val="bg1"/>
                </a:solidFill>
              </a:rPr>
              <a:t>www.liu.se</a:t>
            </a:r>
            <a:endParaRPr lang="sv-SE" sz="2800" dirty="0">
              <a:solidFill>
                <a:schemeClr val="bg1"/>
              </a:solidFill>
            </a:endParaRPr>
          </a:p>
        </p:txBody>
      </p:sp>
      <p:sp>
        <p:nvSpPr>
          <p:cNvPr id="6" name="Platshållare för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1761067" y="1814513"/>
            <a:ext cx="8868717" cy="12303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Text/</a:t>
            </a:r>
            <a:r>
              <a:rPr lang="sv-SE" dirty="0" err="1"/>
              <a:t>name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lecturer</a:t>
            </a:r>
            <a:endParaRPr lang="sv-SE" dirty="0"/>
          </a:p>
          <a:p>
            <a:r>
              <a:rPr lang="sv-SE" dirty="0"/>
              <a:t>Contact information</a:t>
            </a:r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t="16787" r="6086" b="15146"/>
          <a:stretch/>
        </p:blipFill>
        <p:spPr>
          <a:xfrm>
            <a:off x="532800" y="5929200"/>
            <a:ext cx="2332800" cy="64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550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Green (dark)">
    <p:bg>
      <p:bgPr>
        <a:solidFill>
          <a:srgbClr val="3BA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 userDrawn="1"/>
        </p:nvSpPr>
        <p:spPr>
          <a:xfrm>
            <a:off x="2424183" y="3670051"/>
            <a:ext cx="7369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err="1">
                <a:solidFill>
                  <a:schemeClr val="bg1"/>
                </a:solidFill>
              </a:rPr>
              <a:t>www.liu.se</a:t>
            </a:r>
            <a:endParaRPr lang="sv-SE" sz="2800" dirty="0">
              <a:solidFill>
                <a:schemeClr val="bg1"/>
              </a:solidFill>
            </a:endParaRPr>
          </a:p>
        </p:txBody>
      </p:sp>
      <p:sp>
        <p:nvSpPr>
          <p:cNvPr id="14" name="Platshållare för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1761067" y="1814513"/>
            <a:ext cx="8868717" cy="12303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Text/</a:t>
            </a:r>
            <a:r>
              <a:rPr lang="sv-SE" dirty="0" err="1"/>
              <a:t>name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lecturer</a:t>
            </a:r>
            <a:endParaRPr lang="sv-SE" dirty="0"/>
          </a:p>
          <a:p>
            <a:r>
              <a:rPr lang="sv-SE" dirty="0"/>
              <a:t>Contact information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t="16787" r="6086" b="15146"/>
          <a:stretch/>
        </p:blipFill>
        <p:spPr>
          <a:xfrm>
            <a:off x="532800" y="5929200"/>
            <a:ext cx="2332800" cy="64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738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ak 8"/>
          <p:cNvCxnSpPr/>
          <p:nvPr userDrawn="1"/>
        </p:nvCxnSpPr>
        <p:spPr>
          <a:xfrm>
            <a:off x="904613" y="6120611"/>
            <a:ext cx="10325607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882792" y="361000"/>
            <a:ext cx="1908257" cy="264685"/>
          </a:xfrm>
          <a:prstGeom prst="rect">
            <a:avLst/>
          </a:prstGeom>
        </p:spPr>
        <p:txBody>
          <a:bodyPr/>
          <a:lstStyle>
            <a:lvl1pPr algn="r">
              <a:defRPr sz="1100" cap="all"/>
            </a:lvl1pPr>
          </a:lstStyle>
          <a:p>
            <a:fld id="{E9D31AF0-9DC2-425B-8BDA-67B58876682D}" type="datetime1">
              <a:rPr lang="sv-SE" smtClean="0"/>
              <a:t>2018-11-19</a:t>
            </a:fld>
            <a:endParaRPr lang="sv-SE" dirty="0"/>
          </a:p>
        </p:txBody>
      </p:sp>
      <p:sp>
        <p:nvSpPr>
          <p:cNvPr id="18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10616347" y="361655"/>
            <a:ext cx="738379" cy="264685"/>
          </a:xfrm>
          <a:prstGeom prst="rect">
            <a:avLst/>
          </a:prstGeom>
        </p:spPr>
        <p:txBody>
          <a:bodyPr/>
          <a:lstStyle>
            <a:lvl1pPr algn="r">
              <a:defRPr sz="1100"/>
            </a:lvl1pPr>
          </a:lstStyle>
          <a:p>
            <a:fld id="{80A4C9D9-979F-D94A-9054-C3B7EAD37AE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9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791151" y="361000"/>
            <a:ext cx="7782556" cy="265340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r>
              <a:rPr lang="sv-SE"/>
              <a:t>Title/Lecturer</a:t>
            </a:r>
            <a:endParaRPr lang="sv-SE" dirty="0"/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45" y="6142850"/>
            <a:ext cx="2268572" cy="58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76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Turqoise (dark)">
    <p:bg>
      <p:bgPr>
        <a:solidFill>
          <a:srgbClr val="009C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1"/>
          <p:cNvSpPr>
            <a:spLocks noGrp="1"/>
          </p:cNvSpPr>
          <p:nvPr>
            <p:ph type="ctrTitle" hasCustomPrompt="1"/>
          </p:nvPr>
        </p:nvSpPr>
        <p:spPr>
          <a:xfrm>
            <a:off x="1541734" y="1812900"/>
            <a:ext cx="9621566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sv-SE" dirty="0" err="1"/>
              <a:t>Title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presentation</a:t>
            </a:r>
          </a:p>
        </p:txBody>
      </p:sp>
      <p:sp>
        <p:nvSpPr>
          <p:cNvPr id="12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541734" y="3493962"/>
            <a:ext cx="9621566" cy="1175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err="1"/>
              <a:t>Lecturer</a:t>
            </a: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t="16787" r="6086" b="15146"/>
          <a:stretch/>
        </p:blipFill>
        <p:spPr>
          <a:xfrm>
            <a:off x="532800" y="5929200"/>
            <a:ext cx="2332800" cy="64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00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Green">
    <p:bg>
      <p:bgPr>
        <a:solidFill>
          <a:srgbClr val="00C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541734" y="1812900"/>
            <a:ext cx="9621566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sv-SE" dirty="0" err="1"/>
              <a:t>Title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presentation</a:t>
            </a:r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541734" y="3493962"/>
            <a:ext cx="9621566" cy="1175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err="1"/>
              <a:t>Lecturer</a:t>
            </a:r>
            <a:endParaRPr lang="sv-SE" dirty="0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t="16787" r="6086" b="15146"/>
          <a:stretch/>
        </p:blipFill>
        <p:spPr>
          <a:xfrm>
            <a:off x="532800" y="5929200"/>
            <a:ext cx="2332800" cy="64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5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Green (dark)">
    <p:bg>
      <p:bgPr>
        <a:solidFill>
          <a:srgbClr val="3BA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541734" y="1812900"/>
            <a:ext cx="9621566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sv-SE" dirty="0" err="1"/>
              <a:t>Title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presentation</a:t>
            </a:r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541734" y="3493962"/>
            <a:ext cx="9621566" cy="1175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err="1"/>
              <a:t>Lecturer</a:t>
            </a:r>
            <a:endParaRPr lang="sv-SE" dirty="0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t="16787" r="6086" b="15146"/>
          <a:stretch/>
        </p:blipFill>
        <p:spPr>
          <a:xfrm>
            <a:off x="532800" y="5929200"/>
            <a:ext cx="2332800" cy="64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33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342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page blue">
    <p:bg>
      <p:bgPr>
        <a:solidFill>
          <a:srgbClr val="00B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089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page blue (dark)">
    <p:bg>
      <p:bgPr>
        <a:solidFill>
          <a:srgbClr val="009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402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09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0" r:id="rId2"/>
    <p:sldLayoutId id="2147483664" r:id="rId3"/>
    <p:sldLayoutId id="2147483678" r:id="rId4"/>
    <p:sldLayoutId id="2147483665" r:id="rId5"/>
    <p:sldLayoutId id="2147483681" r:id="rId6"/>
    <p:sldLayoutId id="2147483668" r:id="rId7"/>
    <p:sldLayoutId id="2147483669" r:id="rId8"/>
    <p:sldLayoutId id="2147483688" r:id="rId9"/>
    <p:sldLayoutId id="2147483670" r:id="rId10"/>
    <p:sldLayoutId id="2147483689" r:id="rId11"/>
    <p:sldLayoutId id="2147483671" r:id="rId12"/>
    <p:sldLayoutId id="2147483690" r:id="rId13"/>
    <p:sldLayoutId id="2147483674" r:id="rId14"/>
    <p:sldLayoutId id="2147483682" r:id="rId15"/>
    <p:sldLayoutId id="2147483675" r:id="rId16"/>
    <p:sldLayoutId id="2147483684" r:id="rId17"/>
    <p:sldLayoutId id="2147483676" r:id="rId18"/>
    <p:sldLayoutId id="2147483686" r:id="rId19"/>
    <p:sldLayoutId id="2147483673" r:id="rId20"/>
    <p:sldLayoutId id="2147483660" r:id="rId21"/>
    <p:sldLayoutId id="2147483661" r:id="rId22"/>
    <p:sldLayoutId id="2147483663" r:id="rId23"/>
    <p:sldLayoutId id="2147483706" r:id="rId24"/>
    <p:sldLayoutId id="2147483707" r:id="rId25"/>
    <p:sldLayoutId id="2147483662" r:id="rId26"/>
    <p:sldLayoutId id="2147483691" r:id="rId27"/>
    <p:sldLayoutId id="2147483666" r:id="rId28"/>
    <p:sldLayoutId id="2147483692" r:id="rId29"/>
    <p:sldLayoutId id="2147483667" r:id="rId30"/>
    <p:sldLayoutId id="2147483693" r:id="rId31"/>
    <p:sldLayoutId id="2147483708" r:id="rId32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b="1" dirty="0"/>
              <a:t>Come Together – the History of Swedish Energy Communities</a:t>
            </a:r>
            <a:endParaRPr lang="sv-SE" sz="400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Dick Magnusson</a:t>
            </a:r>
          </a:p>
          <a:p>
            <a:r>
              <a:rPr lang="en-US" dirty="0"/>
              <a:t>Department of Thematic Studies – Technology and Social Change</a:t>
            </a:r>
          </a:p>
        </p:txBody>
      </p:sp>
    </p:spTree>
    <p:extLst>
      <p:ext uri="{BB962C8B-B14F-4D97-AF65-F5344CB8AC3E}">
        <p14:creationId xmlns:p14="http://schemas.microsoft.com/office/powerpoint/2010/main" val="38762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3435" y="763186"/>
            <a:ext cx="10316784" cy="831131"/>
          </a:xfrm>
        </p:spPr>
        <p:txBody>
          <a:bodyPr/>
          <a:lstStyle/>
          <a:p>
            <a:r>
              <a:rPr lang="en-US" dirty="0"/>
              <a:t>Wind cooperatives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913435" y="1741691"/>
            <a:ext cx="6676085" cy="4066288"/>
          </a:xfrm>
        </p:spPr>
        <p:txBody>
          <a:bodyPr/>
          <a:lstStyle/>
          <a:p>
            <a:r>
              <a:rPr lang="en-US" dirty="0"/>
              <a:t>Started after 1990</a:t>
            </a:r>
          </a:p>
          <a:p>
            <a:pPr lvl="1"/>
            <a:r>
              <a:rPr lang="en-US" dirty="0"/>
              <a:t>Subsidies, tax reductions</a:t>
            </a:r>
          </a:p>
          <a:p>
            <a:pPr lvl="1"/>
            <a:r>
              <a:rPr lang="en-US" dirty="0"/>
              <a:t>Liberalization of electricity market 1996</a:t>
            </a:r>
          </a:p>
          <a:p>
            <a:r>
              <a:rPr lang="en-US" dirty="0"/>
              <a:t>Started as local initiatives – now many are open for members across Sweden</a:t>
            </a:r>
          </a:p>
          <a:p>
            <a:r>
              <a:rPr lang="en-US" dirty="0"/>
              <a:t>Innovation limited today </a:t>
            </a:r>
          </a:p>
          <a:p>
            <a:r>
              <a:rPr lang="en-US" dirty="0"/>
              <a:t>Taxation on wind cooperatives limits growth</a:t>
            </a:r>
          </a:p>
          <a:p>
            <a:r>
              <a:rPr lang="en-US" dirty="0"/>
              <a:t>20 discontinued last 10 years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227A-A7F3-4DE5-B424-5266710ACDD5}" type="datetime1">
              <a:rPr lang="sv-SE" smtClean="0"/>
              <a:t>2018-11-19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10</a:t>
            </a:fld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465" y="1751564"/>
            <a:ext cx="4994910" cy="242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Eco-villages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913435" y="1601757"/>
            <a:ext cx="7098995" cy="4066288"/>
          </a:xfrm>
        </p:spPr>
        <p:txBody>
          <a:bodyPr/>
          <a:lstStyle/>
          <a:p>
            <a:r>
              <a:rPr lang="en-US" dirty="0"/>
              <a:t>Eco-villages</a:t>
            </a:r>
          </a:p>
          <a:p>
            <a:pPr lvl="1"/>
            <a:r>
              <a:rPr lang="en-US" dirty="0"/>
              <a:t>Started from 1980´s – first as citizen initiatives, later with more involvement from building companies</a:t>
            </a:r>
          </a:p>
          <a:p>
            <a:pPr lvl="1"/>
            <a:r>
              <a:rPr lang="en-US" dirty="0"/>
              <a:t>Boom in 1990´s</a:t>
            </a:r>
          </a:p>
          <a:p>
            <a:pPr lvl="1"/>
            <a:r>
              <a:rPr lang="en-US" dirty="0"/>
              <a:t>The initial tenants are moving, goals changing</a:t>
            </a:r>
          </a:p>
          <a:p>
            <a:pPr lvl="1"/>
            <a:r>
              <a:rPr lang="en-US" dirty="0"/>
              <a:t>Several initial innovative technical systems are abandoned for municipal ones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227A-A7F3-4DE5-B424-5266710ACDD5}" type="datetime1">
              <a:rPr lang="sv-SE" smtClean="0"/>
              <a:t>2018-11-19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11</a:t>
            </a:fld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xmlns="" id="{BAB00248-4337-47C2-958F-8F5DF4E58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430" y="2544288"/>
            <a:ext cx="33337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9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xmlns="" id="{9BF27763-A20F-4576-85D7-D40104FCF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Small-scale heat systems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xmlns="" id="{21B49D07-557E-4EC8-8071-4084B18FC3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3435" y="1830357"/>
            <a:ext cx="6013145" cy="40662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Small-scale district heating systems</a:t>
            </a:r>
          </a:p>
          <a:p>
            <a:pPr lvl="1"/>
            <a:r>
              <a:rPr lang="en-US" dirty="0"/>
              <a:t>Small companies, open for customers – local initiatives</a:t>
            </a:r>
          </a:p>
          <a:p>
            <a:pPr lvl="1"/>
            <a:r>
              <a:rPr lang="en-US" dirty="0"/>
              <a:t>Rural community, applied for grants, built the system themselves</a:t>
            </a:r>
          </a:p>
          <a:p>
            <a:r>
              <a:rPr lang="en-US" dirty="0"/>
              <a:t>Small plants – 100-2000 Kw</a:t>
            </a:r>
          </a:p>
          <a:p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xmlns="" id="{31D215C7-F3CD-4151-975B-07E79DFD1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227A-A7F3-4DE5-B424-5266710ACDD5}" type="datetime1">
              <a:rPr lang="sv-SE" smtClean="0"/>
              <a:t>2018-11-19</a:t>
            </a:fld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xmlns="" id="{F2E68B15-4EBC-4472-982B-E273F2AAD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12</a:t>
            </a:fld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xmlns="" id="{E245AC75-E226-43E7-8B98-79EF756E4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6650" y="2269251"/>
            <a:ext cx="3313569" cy="231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5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Solar PVs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913435" y="1830357"/>
            <a:ext cx="5864555" cy="4066288"/>
          </a:xfrm>
        </p:spPr>
        <p:txBody>
          <a:bodyPr/>
          <a:lstStyle/>
          <a:p>
            <a:r>
              <a:rPr lang="en-US" dirty="0"/>
              <a:t>Similar ownership structure and business model as wind cooperatives</a:t>
            </a:r>
          </a:p>
          <a:p>
            <a:r>
              <a:rPr lang="en-US" dirty="0"/>
              <a:t>Started since 2009 – inspiration from one particular initiative</a:t>
            </a:r>
          </a:p>
          <a:p>
            <a:r>
              <a:rPr lang="en-US" dirty="0"/>
              <a:t>Members buy electricity or get dividend </a:t>
            </a:r>
          </a:p>
          <a:p>
            <a:r>
              <a:rPr lang="en-US" dirty="0"/>
              <a:t>Innovative – organizational and business model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227A-A7F3-4DE5-B424-5266710ACDD5}" type="datetime1">
              <a:rPr lang="sv-SE" smtClean="0"/>
              <a:t>2018-11-19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13</a:t>
            </a:fld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152" y="1636047"/>
            <a:ext cx="5425848" cy="362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1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xmlns="" id="{7E740B9C-8480-4001-819C-218912E70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Rural </a:t>
            </a:r>
            <a:r>
              <a:rPr lang="sv-SE" dirty="0" err="1"/>
              <a:t>communities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xmlns="" id="{F43A2684-4383-4B25-BE85-46FC7B9F45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3435" y="1830357"/>
            <a:ext cx="6390335" cy="4066288"/>
          </a:xfrm>
        </p:spPr>
        <p:txBody>
          <a:bodyPr/>
          <a:lstStyle/>
          <a:p>
            <a:r>
              <a:rPr lang="en-US" dirty="0"/>
              <a:t>Rural communities</a:t>
            </a:r>
          </a:p>
          <a:p>
            <a:pPr lvl="1"/>
            <a:r>
              <a:rPr lang="en-US" dirty="0"/>
              <a:t>Villages with common goal of sustainability</a:t>
            </a:r>
          </a:p>
          <a:p>
            <a:pPr lvl="1"/>
            <a:r>
              <a:rPr lang="en-US" dirty="0"/>
              <a:t>Champions are central, applying for grants, arranging events</a:t>
            </a:r>
          </a:p>
          <a:p>
            <a:pPr lvl="1"/>
            <a:r>
              <a:rPr lang="en-US" dirty="0"/>
              <a:t>Transition movement</a:t>
            </a:r>
          </a:p>
          <a:p>
            <a:pPr lvl="1"/>
            <a:r>
              <a:rPr lang="en-US" dirty="0"/>
              <a:t>Hydro power – renovation of old plant</a:t>
            </a:r>
          </a:p>
          <a:p>
            <a:pPr lvl="1"/>
            <a:r>
              <a:rPr lang="en-US" dirty="0"/>
              <a:t>Plants built from 1970´s and forward</a:t>
            </a:r>
          </a:p>
          <a:p>
            <a:pPr lvl="1"/>
            <a:r>
              <a:rPr lang="en-US" dirty="0"/>
              <a:t>A new start more than innovative</a:t>
            </a:r>
          </a:p>
          <a:p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xmlns="" id="{B5ADA17B-A7CB-4C6A-92AE-E42CB7604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227A-A7F3-4DE5-B424-5266710ACDD5}" type="datetime1">
              <a:rPr lang="sv-SE" smtClean="0"/>
              <a:t>2018-11-19</a:t>
            </a:fld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xmlns="" id="{7A0389E6-6E8F-475B-922C-1FD9B64FE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14</a:t>
            </a:fld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xmlns="" id="{6BF7374C-A83B-44D0-990F-3003CED5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770" y="2588103"/>
            <a:ext cx="4531869" cy="255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xmlns="" id="{09A89689-DE46-415A-B8E4-CC39C95B1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understand this movement?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xmlns="" id="{017855DD-E378-4214-9260-D95AEC67A3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Technical innovation rather limited</a:t>
            </a:r>
          </a:p>
          <a:p>
            <a:pPr lvl="1"/>
            <a:r>
              <a:rPr lang="en-US" dirty="0"/>
              <a:t>“Tinkering” and local adjustments</a:t>
            </a:r>
          </a:p>
          <a:p>
            <a:r>
              <a:rPr lang="en-US" dirty="0"/>
              <a:t>Social innovation most evident among eco-villages</a:t>
            </a:r>
          </a:p>
          <a:p>
            <a:pPr lvl="1"/>
            <a:r>
              <a:rPr lang="en-US" dirty="0"/>
              <a:t>Collective living, common-houses, working groups</a:t>
            </a:r>
          </a:p>
          <a:p>
            <a:pPr lvl="1"/>
            <a:r>
              <a:rPr lang="en-US" dirty="0"/>
              <a:t>The pioneers were technically innovative when starting</a:t>
            </a:r>
          </a:p>
          <a:p>
            <a:r>
              <a:rPr lang="en-US" dirty="0"/>
              <a:t>Policy influence limited</a:t>
            </a:r>
          </a:p>
          <a:p>
            <a:r>
              <a:rPr lang="en-US" dirty="0"/>
              <a:t>The cooperatives need to adjust to regime structures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xmlns="" id="{13672028-FFB5-48AA-AB6D-C6BF0799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227A-A7F3-4DE5-B424-5266710ACDD5}" type="datetime1">
              <a:rPr lang="sv-SE" smtClean="0"/>
              <a:t>2018-11-19</a:t>
            </a:fld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xmlns="" id="{47D002E6-F894-40B7-8030-196C0DCDD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6728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xmlns="" id="{46AC62B9-D1D1-4094-BBB3-194E9D2E2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understand this movement?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xmlns="" id="{A080F1B5-8785-4A56-817E-C5D196AFF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Rather few initiatives in total </a:t>
            </a:r>
          </a:p>
          <a:p>
            <a:pPr lvl="1"/>
            <a:r>
              <a:rPr lang="en-US" dirty="0"/>
              <a:t>Institutional, systemic, legislative, historical factors</a:t>
            </a:r>
          </a:p>
          <a:p>
            <a:r>
              <a:rPr lang="en-US" dirty="0"/>
              <a:t>Centralized electricity system</a:t>
            </a:r>
          </a:p>
          <a:p>
            <a:pPr lvl="1"/>
            <a:r>
              <a:rPr lang="en-US" dirty="0"/>
              <a:t>Nuclear power, hydro power, historically low electricity prices</a:t>
            </a:r>
          </a:p>
          <a:p>
            <a:r>
              <a:rPr lang="en-US" dirty="0"/>
              <a:t>District heating in 283 of 290 municipalities</a:t>
            </a:r>
          </a:p>
          <a:p>
            <a:r>
              <a:rPr lang="en-US" dirty="0"/>
              <a:t>Strong municipalities</a:t>
            </a:r>
          </a:p>
          <a:p>
            <a:r>
              <a:rPr lang="en-US" dirty="0"/>
              <a:t>Low carbon energy system already</a:t>
            </a:r>
          </a:p>
          <a:p>
            <a:r>
              <a:rPr lang="en-US" dirty="0"/>
              <a:t>Community aspects mainly in rural areas – practical cooperation</a:t>
            </a:r>
          </a:p>
          <a:p>
            <a:r>
              <a:rPr lang="en-US" dirty="0"/>
              <a:t>Economic instruments not focusing on these kinds of organizations</a:t>
            </a:r>
          </a:p>
          <a:p>
            <a:endParaRPr lang="en-US" dirty="0"/>
          </a:p>
          <a:p>
            <a:endParaRPr lang="en-US" dirty="0"/>
          </a:p>
          <a:p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xmlns="" id="{A1713179-FC88-4EB4-B42A-414FC5750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227A-A7F3-4DE5-B424-5266710ACDD5}" type="datetime1">
              <a:rPr lang="sv-SE" smtClean="0"/>
              <a:t>2018-11-19</a:t>
            </a:fld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xmlns="" id="{5F9A7135-70FF-4D95-8CEA-C95C70637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09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xmlns="" id="{75F61390-318D-4461-974B-15FFB273C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52" y="793486"/>
            <a:ext cx="10316784" cy="831131"/>
          </a:xfrm>
        </p:spPr>
        <p:txBody>
          <a:bodyPr/>
          <a:lstStyle/>
          <a:p>
            <a:r>
              <a:rPr lang="sv-SE" dirty="0"/>
              <a:t>The </a:t>
            </a:r>
            <a:r>
              <a:rPr lang="sv-SE" dirty="0" err="1"/>
              <a:t>future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xmlns="" id="{C2264E88-59E4-4D31-88F0-79DF905DC9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8752" y="1624617"/>
            <a:ext cx="5681675" cy="4066288"/>
          </a:xfrm>
        </p:spPr>
        <p:txBody>
          <a:bodyPr/>
          <a:lstStyle/>
          <a:p>
            <a:r>
              <a:rPr lang="en-US" dirty="0"/>
              <a:t>Most innovations and activities among eco-villages</a:t>
            </a:r>
          </a:p>
          <a:p>
            <a:pPr lvl="1"/>
            <a:r>
              <a:rPr lang="en-US" dirty="0"/>
              <a:t>Internet, international networks</a:t>
            </a:r>
          </a:p>
          <a:p>
            <a:r>
              <a:rPr lang="en-US" dirty="0"/>
              <a:t>Several wind cooperatives have been discontinued</a:t>
            </a:r>
          </a:p>
          <a:p>
            <a:pPr lvl="1"/>
            <a:r>
              <a:rPr lang="en-US" dirty="0"/>
              <a:t>Low electricity prices, technical life span</a:t>
            </a:r>
          </a:p>
          <a:p>
            <a:r>
              <a:rPr lang="en-US" dirty="0"/>
              <a:t>Policy need to support the </a:t>
            </a:r>
            <a:r>
              <a:rPr lang="en-US" dirty="0" err="1"/>
              <a:t>initatives</a:t>
            </a:r>
            <a:endParaRPr lang="en-US" dirty="0"/>
          </a:p>
          <a:p>
            <a:r>
              <a:rPr lang="en-US" dirty="0"/>
              <a:t>Will climate change continue to be on the agenda?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xmlns="" id="{7B3012C2-C0F1-4485-A030-2B5EDBA71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227A-A7F3-4DE5-B424-5266710ACDD5}" type="datetime1">
              <a:rPr lang="sv-SE" smtClean="0"/>
              <a:t>2018-11-19</a:t>
            </a:fld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xmlns="" id="{02CF0DAD-743B-4DFC-8DCE-9E98083AB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17</a:t>
            </a:fld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xmlns="" id="{718E8437-61C7-4F27-ADC0-6EA9C92BE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569" y="2245922"/>
            <a:ext cx="4992013" cy="236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4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2721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3435" y="748146"/>
            <a:ext cx="10316784" cy="1082212"/>
          </a:xfrm>
        </p:spPr>
        <p:txBody>
          <a:bodyPr>
            <a:normAutofit fontScale="90000"/>
          </a:bodyPr>
          <a:lstStyle/>
          <a:p>
            <a:r>
              <a:rPr lang="sv-SE" dirty="0" err="1"/>
              <a:t>MobGIS</a:t>
            </a:r>
            <a:r>
              <a:rPr lang="sv-SE" dirty="0"/>
              <a:t> - </a:t>
            </a:r>
            <a:r>
              <a:rPr lang="en-US" dirty="0"/>
              <a:t>Mobilizing grassroots capacities for sustainable energy transitions: path improvement or path change</a:t>
            </a:r>
            <a:r>
              <a:rPr lang="sv-SE" dirty="0"/>
              <a:t>?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913435" y="1830357"/>
            <a:ext cx="5294325" cy="4066288"/>
          </a:xfrm>
        </p:spPr>
        <p:txBody>
          <a:bodyPr/>
          <a:lstStyle/>
          <a:p>
            <a:r>
              <a:rPr lang="en-US" dirty="0"/>
              <a:t>JPI Climate-funded project on grassroots initiatives and innovations</a:t>
            </a:r>
          </a:p>
          <a:p>
            <a:r>
              <a:rPr lang="en-US" dirty="0"/>
              <a:t>Linköping University – Sweden</a:t>
            </a:r>
          </a:p>
          <a:p>
            <a:r>
              <a:rPr lang="en-US" dirty="0" err="1"/>
              <a:t>Radboud</a:t>
            </a:r>
            <a:r>
              <a:rPr lang="en-US" dirty="0"/>
              <a:t> University Nijmegen – Netherlands</a:t>
            </a:r>
          </a:p>
          <a:p>
            <a:r>
              <a:rPr lang="en-US" dirty="0"/>
              <a:t>Aalborg University – Denmark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2B478-0D22-4DC6-9BD6-6CF31E613634}" type="datetime1">
              <a:rPr lang="sv-SE" smtClean="0"/>
              <a:t>2018-11-19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2</a:t>
            </a:fld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xmlns="" id="{745C3DE2-7BB1-4227-906F-071BABC51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760" y="2424591"/>
            <a:ext cx="5552021" cy="287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9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 and argument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aim is to describe and analyze the existence and characteristics of Swedish community energy </a:t>
            </a:r>
          </a:p>
          <a:p>
            <a:r>
              <a:rPr lang="en-US" dirty="0"/>
              <a:t>Argument: community energy is contributing to the Swedish energy transition, but in modest terms. The main achievement is rather a democratization and decentralization of energy production</a:t>
            </a:r>
          </a:p>
          <a:p>
            <a:pPr lvl="1"/>
            <a:r>
              <a:rPr lang="en-US" dirty="0"/>
              <a:t>What are the history, scope, scale, characteristics and activities of Swedish CE?</a:t>
            </a:r>
          </a:p>
          <a:p>
            <a:pPr lvl="1"/>
            <a:r>
              <a:rPr lang="en-US" dirty="0"/>
              <a:t>How can this be understood in relation to existing energy regime and landscape?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E69BF-35F7-472B-9A59-2D92792B7003}" type="datetime1">
              <a:rPr lang="sv-SE" smtClean="0"/>
              <a:t>2018-11-19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4510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xmlns="" id="{A001F9B0-5DB1-438E-BC29-5538E17BC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Methods</a:t>
            </a:r>
            <a:r>
              <a:rPr lang="sv-SE" dirty="0"/>
              <a:t> and material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xmlns="" id="{1743A861-6E29-4011-B42C-1F07B1721B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Mapping of existing community energy initiatives in Sweden</a:t>
            </a:r>
          </a:p>
          <a:p>
            <a:pPr lvl="1"/>
            <a:r>
              <a:rPr lang="en-US" dirty="0"/>
              <a:t>Databases (e.g. electricity certificate system database), research reports, reports from umbrella organizations, branch journals, web searches, web-based survey</a:t>
            </a:r>
          </a:p>
          <a:p>
            <a:pPr lvl="1"/>
            <a:r>
              <a:rPr lang="en-US" dirty="0"/>
              <a:t>E.g. Background information, location, goals, strategies, starting date, legal form, technology used. </a:t>
            </a:r>
          </a:p>
          <a:p>
            <a:r>
              <a:rPr lang="en-US" dirty="0"/>
              <a:t>Interviews with representatives of initiatives and umbrella </a:t>
            </a:r>
            <a:r>
              <a:rPr lang="en-US" dirty="0" err="1"/>
              <a:t>organisations</a:t>
            </a:r>
            <a:endParaRPr lang="en-US" dirty="0"/>
          </a:p>
          <a:p>
            <a:pPr lvl="1"/>
            <a:r>
              <a:rPr lang="en-US" dirty="0"/>
              <a:t>43 interviews</a:t>
            </a:r>
          </a:p>
          <a:p>
            <a:pPr lvl="2"/>
            <a:r>
              <a:rPr lang="en-US" dirty="0"/>
              <a:t>36 different initiatives (two interviewed twice) and five umbrella organizations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xmlns="" id="{C2166062-D49A-4410-9486-6998832CF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227A-A7F3-4DE5-B424-5266710ACDD5}" type="datetime1">
              <a:rPr lang="sv-SE" smtClean="0"/>
              <a:t>2018-11-19</a:t>
            </a:fld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xmlns="" id="{5A1A1E3B-2E0C-45EA-93E1-E03F3DA73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6065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xmlns="" id="{689B9057-CF80-4158-8BB7-238797046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Definition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community</a:t>
            </a:r>
            <a:r>
              <a:rPr lang="sv-SE" dirty="0"/>
              <a:t> </a:t>
            </a:r>
            <a:r>
              <a:rPr lang="sv-SE" dirty="0" err="1"/>
              <a:t>energy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xmlns="" id="{A0969079-A726-45E1-91A4-A32C8DEB31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i="1" dirty="0"/>
              <a:t>initiatives run by civil society actors (such as charities, not-for-profit organizations, voluntary neighborhood networks and co-operatives) which develop either or both energy saving and renewable energy generation measures</a:t>
            </a:r>
            <a:r>
              <a:rPr lang="en-US" dirty="0"/>
              <a:t>.” (</a:t>
            </a:r>
            <a:r>
              <a:rPr lang="en-US" dirty="0" err="1"/>
              <a:t>Martiskainen</a:t>
            </a:r>
            <a:r>
              <a:rPr lang="en-US" dirty="0"/>
              <a:t>, 2017, p. 80). </a:t>
            </a:r>
          </a:p>
          <a:p>
            <a:r>
              <a:rPr lang="en-US" dirty="0"/>
              <a:t>Initially broad definition</a:t>
            </a:r>
          </a:p>
          <a:p>
            <a:r>
              <a:rPr lang="en-US" dirty="0"/>
              <a:t>Mainly incorporated associations</a:t>
            </a:r>
          </a:p>
          <a:p>
            <a:r>
              <a:rPr lang="en-US" dirty="0"/>
              <a:t>No municipal actors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xmlns="" id="{D7D69440-7F65-4348-9F4D-0BE9241E6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227A-A7F3-4DE5-B424-5266710ACDD5}" type="datetime1">
              <a:rPr lang="sv-SE" smtClean="0"/>
              <a:t>2018-11-19</a:t>
            </a:fld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xmlns="" id="{AFBBFFC9-D8CE-43DF-BD8A-1397C7A99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5</a:t>
            </a:fld>
            <a:endParaRPr lang="sv-SE" dirty="0"/>
          </a:p>
        </p:txBody>
      </p:sp>
      <p:pic>
        <p:nvPicPr>
          <p:cNvPr id="6" name="Picture 2" descr="http://kolonierna.se/wp-content/uploads/2014/03/DSC_0209.jpg">
            <a:extLst>
              <a:ext uri="{FF2B5EF4-FFF2-40B4-BE49-F238E27FC236}">
                <a16:creationId xmlns:a16="http://schemas.microsoft.com/office/drawing/2014/main" xmlns="" id="{A8BD86BB-05C9-4E95-A045-99EB036BD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825" y="3821694"/>
            <a:ext cx="4207393" cy="203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90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Swedish energy landscape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Strong municipalities </a:t>
            </a:r>
          </a:p>
          <a:p>
            <a:pPr lvl="1"/>
            <a:r>
              <a:rPr lang="en-US" dirty="0"/>
              <a:t>Planning monopoly, taxation rights, self-governing</a:t>
            </a:r>
          </a:p>
          <a:p>
            <a:r>
              <a:rPr lang="en-US" dirty="0"/>
              <a:t>Municipal energy companies since mid 1800´s</a:t>
            </a:r>
          </a:p>
          <a:p>
            <a:r>
              <a:rPr lang="en-US" dirty="0"/>
              <a:t>Liberalization of electricity market in 1996</a:t>
            </a:r>
          </a:p>
          <a:p>
            <a:r>
              <a:rPr lang="en-US" dirty="0"/>
              <a:t>Electricity market - Hydro power (40%), Nuclear power (40%), Wind (10%) and CHPs (10%)</a:t>
            </a:r>
          </a:p>
          <a:p>
            <a:r>
              <a:rPr lang="en-US" dirty="0"/>
              <a:t>Heating market - District heating (60%), electricity (24%), biomass and combinations (14%) and 0il (2%)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08B7-F7C2-4871-ADC1-575D55FA78AE}" type="datetime1">
              <a:rPr lang="sv-SE" smtClean="0"/>
              <a:t>2018-11-19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9068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649D6-CD78-4251-A465-58AB687037D4}" type="datetime1">
              <a:rPr lang="sv-SE" smtClean="0"/>
              <a:t>2018-11-19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7</a:t>
            </a:fld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38" y="39744"/>
            <a:ext cx="5527039" cy="3108959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647" y="-30363"/>
            <a:ext cx="4777284" cy="3179066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0325" y="3749041"/>
            <a:ext cx="4145280" cy="3108960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1307" y="1"/>
            <a:ext cx="4720693" cy="3148702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749040"/>
            <a:ext cx="4650152" cy="3108959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6258" y="3731316"/>
            <a:ext cx="5063237" cy="314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2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community energy in Sweden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137 GIs – several owns several RE technologies</a:t>
            </a:r>
          </a:p>
          <a:p>
            <a:r>
              <a:rPr lang="en-US" dirty="0"/>
              <a:t>Total capacity of around 160 MW</a:t>
            </a:r>
          </a:p>
          <a:p>
            <a:pPr lvl="1"/>
            <a:r>
              <a:rPr lang="en-US" dirty="0"/>
              <a:t>78 active wind cooperatives – 20 recently discontinued</a:t>
            </a:r>
          </a:p>
          <a:p>
            <a:pPr lvl="1"/>
            <a:r>
              <a:rPr lang="en-US" dirty="0"/>
              <a:t>32 eco-villages </a:t>
            </a:r>
          </a:p>
          <a:p>
            <a:pPr lvl="1"/>
            <a:r>
              <a:rPr lang="en-US" dirty="0"/>
              <a:t>10 small scale heat systems</a:t>
            </a:r>
          </a:p>
          <a:p>
            <a:pPr lvl="1"/>
            <a:r>
              <a:rPr lang="en-US" dirty="0"/>
              <a:t>9 solar cooperatives</a:t>
            </a:r>
          </a:p>
          <a:p>
            <a:pPr lvl="1"/>
            <a:r>
              <a:rPr lang="en-US" dirty="0"/>
              <a:t>8 rural communities (hydro power, energy savings)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62FFA-2512-4349-939C-3ECD458DBF6D}" type="datetime1">
              <a:rPr lang="sv-SE" smtClean="0"/>
              <a:t>2018-11-19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3310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227A-A7F3-4DE5-B424-5266710ACDD5}" type="datetime1">
              <a:rPr lang="sv-SE" smtClean="0"/>
              <a:t>2018-11-19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9</a:t>
            </a:fld>
            <a:endParaRPr lang="sv-SE" dirty="0"/>
          </a:p>
        </p:txBody>
      </p:sp>
      <p:pic>
        <p:nvPicPr>
          <p:cNvPr id="8" name="Bildobjekt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27" y="786064"/>
            <a:ext cx="3946910" cy="5310288"/>
          </a:xfrm>
          <a:prstGeom prst="rect">
            <a:avLst/>
          </a:prstGeom>
        </p:spPr>
      </p:pic>
      <p:graphicFrame>
        <p:nvGraphicFramePr>
          <p:cNvPr id="9" name="Diagram 8"/>
          <p:cNvGraphicFramePr>
            <a:graphicFrameLocks/>
          </p:cNvGraphicFramePr>
          <p:nvPr>
            <p:extLst/>
          </p:nvPr>
        </p:nvGraphicFramePr>
        <p:xfrm>
          <a:off x="4852737" y="906379"/>
          <a:ext cx="6501989" cy="4990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1621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LIU Färger 3">
      <a:dk1>
        <a:sysClr val="windowText" lastClr="000000"/>
      </a:dk1>
      <a:lt1>
        <a:sysClr val="window" lastClr="FFFFFF"/>
      </a:lt1>
      <a:dk2>
        <a:srgbClr val="646464"/>
      </a:dk2>
      <a:lt2>
        <a:srgbClr val="C8C8C8"/>
      </a:lt2>
      <a:accent1>
        <a:srgbClr val="1BC8A6"/>
      </a:accent1>
      <a:accent2>
        <a:srgbClr val="43D9C0"/>
      </a:accent2>
      <a:accent3>
        <a:srgbClr val="70E4D2"/>
      </a:accent3>
      <a:accent4>
        <a:srgbClr val="A5F0E4"/>
      </a:accent4>
      <a:accent5>
        <a:srgbClr val="C3F3EC"/>
      </a:accent5>
      <a:accent6>
        <a:srgbClr val="1EBCC8"/>
      </a:accent6>
      <a:hlink>
        <a:srgbClr val="14A3E1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9E7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>
            <a:latin typeface="Georgia"/>
            <a:cs typeface="Georgi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resentation4" id="{B1539926-5B49-4F4A-B820-C23C5EB11DA6}" vid="{4FED03C8-E6DC-4D7C-B2B2-137CBB3AB594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ppt-template-widescreen-EN</Template>
  <TotalTime>3135</TotalTime>
  <Words>1147</Words>
  <Application>Microsoft Office PowerPoint</Application>
  <PresentationFormat>Custom</PresentationFormat>
  <Paragraphs>144</Paragraphs>
  <Slides>18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Office-tema</vt:lpstr>
      <vt:lpstr>Come Together – the History of Swedish Energy Communities</vt:lpstr>
      <vt:lpstr>MobGIS - Mobilizing grassroots capacities for sustainable energy transitions: path improvement or path change?</vt:lpstr>
      <vt:lpstr>Aim and argument</vt:lpstr>
      <vt:lpstr>Methods and material</vt:lpstr>
      <vt:lpstr>Definition of community energy</vt:lpstr>
      <vt:lpstr>The Swedish energy landscape</vt:lpstr>
      <vt:lpstr>PowerPoint Presentation</vt:lpstr>
      <vt:lpstr>Characteristics of community energy in Sweden</vt:lpstr>
      <vt:lpstr>PowerPoint Presentation</vt:lpstr>
      <vt:lpstr>Wind cooperatives</vt:lpstr>
      <vt:lpstr>Eco-villages</vt:lpstr>
      <vt:lpstr>Small-scale heat systems</vt:lpstr>
      <vt:lpstr>Solar PVs</vt:lpstr>
      <vt:lpstr>Rural communities</vt:lpstr>
      <vt:lpstr>How can we understand this movement?</vt:lpstr>
      <vt:lpstr>How can we understand this movement?</vt:lpstr>
      <vt:lpstr>The future</vt:lpstr>
      <vt:lpstr>PowerPoint Presentation</vt:lpstr>
    </vt:vector>
  </TitlesOfParts>
  <Company>Linköpings universitet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Dick Magnusson</dc:creator>
  <cp:lastModifiedBy>LABANCA Nicola (JRC-ISPRA)</cp:lastModifiedBy>
  <cp:revision>42</cp:revision>
  <dcterms:created xsi:type="dcterms:W3CDTF">2016-09-06T05:41:48Z</dcterms:created>
  <dcterms:modified xsi:type="dcterms:W3CDTF">2018-11-19T08:45:58Z</dcterms:modified>
</cp:coreProperties>
</file>