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8" r:id="rId1"/>
    <p:sldMasterId id="2147484390" r:id="rId2"/>
    <p:sldMasterId id="2147484391" r:id="rId3"/>
    <p:sldMasterId id="2147484392" r:id="rId4"/>
    <p:sldMasterId id="2147484394" r:id="rId5"/>
    <p:sldMasterId id="2147484395" r:id="rId6"/>
    <p:sldMasterId id="2147484396" r:id="rId7"/>
    <p:sldMasterId id="2147484397" r:id="rId8"/>
    <p:sldMasterId id="2147484398" r:id="rId9"/>
    <p:sldMasterId id="2147484399" r:id="rId10"/>
    <p:sldMasterId id="2147484400" r:id="rId11"/>
    <p:sldMasterId id="2147484401" r:id="rId12"/>
  </p:sldMasterIdLst>
  <p:notesMasterIdLst>
    <p:notesMasterId r:id="rId41"/>
  </p:notesMasterIdLst>
  <p:handoutMasterIdLst>
    <p:handoutMasterId r:id="rId42"/>
  </p:handoutMasterIdLst>
  <p:sldIdLst>
    <p:sldId id="265" r:id="rId13"/>
    <p:sldId id="266" r:id="rId14"/>
    <p:sldId id="267" r:id="rId15"/>
    <p:sldId id="270" r:id="rId16"/>
    <p:sldId id="311" r:id="rId17"/>
    <p:sldId id="301" r:id="rId18"/>
    <p:sldId id="312" r:id="rId19"/>
    <p:sldId id="326" r:id="rId20"/>
    <p:sldId id="325" r:id="rId21"/>
    <p:sldId id="277" r:id="rId22"/>
    <p:sldId id="282" r:id="rId23"/>
    <p:sldId id="303" r:id="rId24"/>
    <p:sldId id="307" r:id="rId25"/>
    <p:sldId id="309" r:id="rId26"/>
    <p:sldId id="310" r:id="rId27"/>
    <p:sldId id="322" r:id="rId28"/>
    <p:sldId id="314" r:id="rId29"/>
    <p:sldId id="283" r:id="rId30"/>
    <p:sldId id="323" r:id="rId31"/>
    <p:sldId id="324" r:id="rId32"/>
    <p:sldId id="319" r:id="rId33"/>
    <p:sldId id="320" r:id="rId34"/>
    <p:sldId id="317" r:id="rId35"/>
    <p:sldId id="321" r:id="rId36"/>
    <p:sldId id="313" r:id="rId37"/>
    <p:sldId id="298" r:id="rId38"/>
    <p:sldId id="264" r:id="rId39"/>
    <p:sldId id="327" r:id="rId40"/>
  </p:sldIdLst>
  <p:sldSz cx="9144000" cy="6858000" type="screen4x3"/>
  <p:notesSz cx="6858000" cy="9144000"/>
  <p:custDataLst>
    <p:tags r:id="rId43"/>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EEEE"/>
    <a:srgbClr val="13306B"/>
    <a:srgbClr val="1A2026"/>
    <a:srgbClr val="999999"/>
    <a:srgbClr val="D71635"/>
    <a:srgbClr val="E5ECF3"/>
    <a:srgbClr val="C2D1E2"/>
    <a:srgbClr val="E9F2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07"/>
    <p:restoredTop sz="83850"/>
  </p:normalViewPr>
  <p:slideViewPr>
    <p:cSldViewPr snapToGrid="0">
      <p:cViewPr>
        <p:scale>
          <a:sx n="80" d="100"/>
          <a:sy n="80" d="100"/>
        </p:scale>
        <p:origin x="-1680"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204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Header Placeholder 1"/>
          <p:cNvSpPr>
            <a:spLocks noGrp="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smtClean="0">
                <a:latin typeface="Calibri" pitchFamily="34" charset="0"/>
              </a:defRPr>
            </a:lvl1pPr>
          </a:lstStyle>
          <a:p>
            <a:pPr>
              <a:defRPr/>
            </a:pPr>
            <a:endParaRPr lang="en-US" altLang="en-US"/>
          </a:p>
        </p:txBody>
      </p:sp>
      <p:sp>
        <p:nvSpPr>
          <p:cNvPr id="15363" name="Date Placeholder 2"/>
          <p:cNvSpPr>
            <a:spLocks noGrp="1"/>
          </p:cNvSpPr>
          <p:nvPr>
            <p:ph type="dt" sz="quarter"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smtClean="0">
                <a:latin typeface="Calibri" pitchFamily="34" charset="0"/>
              </a:defRPr>
            </a:lvl1pPr>
          </a:lstStyle>
          <a:p>
            <a:pPr>
              <a:defRPr/>
            </a:pPr>
            <a:fld id="{49C44DF9-6B25-48AA-9B00-1FBD4FF5BAEE}" type="datetimeFigureOut">
              <a:rPr lang="en-US" altLang="en-US"/>
              <a:pPr>
                <a:defRPr/>
              </a:pPr>
              <a:t>11/22/2018</a:t>
            </a:fld>
            <a:endParaRPr lang="en-US" altLang="en-US"/>
          </a:p>
        </p:txBody>
      </p:sp>
      <p:sp>
        <p:nvSpPr>
          <p:cNvPr id="15364" name="Footer Placeholder 3"/>
          <p:cNvSpPr>
            <a:spLocks noGrp="1"/>
          </p:cNvSpPr>
          <p:nvPr>
            <p:ph type="ftr" sz="quarter" idx="2"/>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smtClean="0">
                <a:latin typeface="Calibri" pitchFamily="34" charset="0"/>
              </a:defRPr>
            </a:lvl1pPr>
          </a:lstStyle>
          <a:p>
            <a:pPr>
              <a:defRPr/>
            </a:pPr>
            <a:endParaRPr lang="en-US" altLang="en-US"/>
          </a:p>
        </p:txBody>
      </p:sp>
      <p:sp>
        <p:nvSpPr>
          <p:cNvPr id="15365" name="Slide Number Placeholder 4"/>
          <p:cNvSpPr>
            <a:spLocks noGrp="1"/>
          </p:cNvSpPr>
          <p:nvPr>
            <p:ph type="sldNum" sz="quarter" idx="3"/>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4D5BCE95-E035-4907-A71C-7791EAD48F46}" type="slidenum">
              <a:rPr lang="en-US" altLang="en-US"/>
              <a:pPr>
                <a:defRPr/>
              </a:pPr>
              <a:t>‹#›</a:t>
            </a:fld>
            <a:endParaRPr lang="en-US" altLang="en-US"/>
          </a:p>
        </p:txBody>
      </p:sp>
    </p:spTree>
    <p:extLst>
      <p:ext uri="{BB962C8B-B14F-4D97-AF65-F5344CB8AC3E}">
        <p14:creationId xmlns:p14="http://schemas.microsoft.com/office/powerpoint/2010/main" val="3532713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Header Placeholder 1"/>
          <p:cNvSpPr>
            <a:spLocks noGrp="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ltLang="en-US"/>
          </a:p>
        </p:txBody>
      </p:sp>
      <p:sp>
        <p:nvSpPr>
          <p:cNvPr id="14339" name="Date Placeholder 2"/>
          <p:cNvSpPr>
            <a:spLocks noGrp="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DD247499-C476-4FF2-BB47-16CC0C84F85E}" type="datetimeFigureOut">
              <a:rPr lang="en-US" altLang="en-US"/>
              <a:pPr>
                <a:defRPr/>
              </a:pPr>
              <a:t>11/22/2018</a:t>
            </a:fld>
            <a:endParaRPr lang="en-US" altLang="en-US"/>
          </a:p>
        </p:txBody>
      </p:sp>
      <p:sp>
        <p:nvSpPr>
          <p:cNvPr id="15364" name="Slide Image Placeholder 3"/>
          <p:cNvSpPr>
            <a:spLocks noGrp="1" noRot="1" noChangeAspect="1"/>
          </p:cNvSpPr>
          <p:nvPr>
            <p:ph type="sldImg" idx="2"/>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Notes Placeholder 4"/>
          <p:cNvSpPr>
            <a:spLocks noGrp="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4342" name="Footer Placeholder 5"/>
          <p:cNvSpPr>
            <a:spLocks noGrp="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ltLang="en-US"/>
          </a:p>
        </p:txBody>
      </p:sp>
      <p:sp>
        <p:nvSpPr>
          <p:cNvPr id="14343" name="Slide Number Placeholder 6"/>
          <p:cNvSpPr>
            <a:spLocks noGrp="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B51533B-2F67-4B9D-BA14-B62354A8057C}" type="slidenum">
              <a:rPr lang="en-US" altLang="en-US"/>
              <a:pPr>
                <a:defRPr/>
              </a:pPr>
              <a:t>‹#›</a:t>
            </a:fld>
            <a:endParaRPr lang="en-US" altLang="en-US"/>
          </a:p>
        </p:txBody>
      </p:sp>
    </p:spTree>
    <p:extLst>
      <p:ext uri="{BB962C8B-B14F-4D97-AF65-F5344CB8AC3E}">
        <p14:creationId xmlns:p14="http://schemas.microsoft.com/office/powerpoint/2010/main" val="295995508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8844A2-74D8-47C5-99A4-319B15C3A009}" type="slidenum">
              <a:rPr lang="en-US" smtClean="0"/>
              <a:t>7</a:t>
            </a:fld>
            <a:endParaRPr lang="en-US"/>
          </a:p>
        </p:txBody>
      </p:sp>
    </p:spTree>
    <p:extLst>
      <p:ext uri="{BB962C8B-B14F-4D97-AF65-F5344CB8AC3E}">
        <p14:creationId xmlns:p14="http://schemas.microsoft.com/office/powerpoint/2010/main" val="414066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8844A2-74D8-47C5-99A4-319B15C3A009}" type="slidenum">
              <a:rPr lang="en-US" smtClean="0"/>
              <a:t>26</a:t>
            </a:fld>
            <a:endParaRPr lang="en-US"/>
          </a:p>
        </p:txBody>
      </p:sp>
    </p:spTree>
    <p:extLst>
      <p:ext uri="{BB962C8B-B14F-4D97-AF65-F5344CB8AC3E}">
        <p14:creationId xmlns:p14="http://schemas.microsoft.com/office/powerpoint/2010/main" val="3503773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0F2AB940-A835-4896-90E3-3EBB5708B053}" type="slidenum">
              <a:rPr lang="en-US" altLang="en-US"/>
              <a:pPr>
                <a:defRPr/>
              </a:pPr>
              <a:t>‹#›</a:t>
            </a:fld>
            <a:endParaRPr lang="en-US" altLang="en-US"/>
          </a:p>
        </p:txBody>
      </p:sp>
    </p:spTree>
    <p:extLst>
      <p:ext uri="{BB962C8B-B14F-4D97-AF65-F5344CB8AC3E}">
        <p14:creationId xmlns:p14="http://schemas.microsoft.com/office/powerpoint/2010/main" val="115738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2D69587F-CAFD-41C8-A0C9-39AE53EAAA9C}" type="slidenum">
              <a:rPr lang="en-US" altLang="en-US"/>
              <a:pPr>
                <a:defRPr/>
              </a:pPr>
              <a:t>‹#›</a:t>
            </a:fld>
            <a:endParaRPr lang="en-US" altLang="en-US"/>
          </a:p>
        </p:txBody>
      </p:sp>
    </p:spTree>
    <p:extLst>
      <p:ext uri="{BB962C8B-B14F-4D97-AF65-F5344CB8AC3E}">
        <p14:creationId xmlns:p14="http://schemas.microsoft.com/office/powerpoint/2010/main" val="212159982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6565B452-20FF-4DA3-9CE5-D44F38BDAB74}" type="slidenum">
              <a:rPr lang="en-US" altLang="en-US"/>
              <a:pPr>
                <a:defRPr/>
              </a:pPr>
              <a:t>‹#›</a:t>
            </a:fld>
            <a:endParaRPr lang="en-US" altLang="en-US"/>
          </a:p>
        </p:txBody>
      </p:sp>
    </p:spTree>
    <p:extLst>
      <p:ext uri="{BB962C8B-B14F-4D97-AF65-F5344CB8AC3E}">
        <p14:creationId xmlns:p14="http://schemas.microsoft.com/office/powerpoint/2010/main" val="81904833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CE8C9D13-44F5-48B6-A118-D92BD84D9597}" type="slidenum">
              <a:rPr lang="en-US" altLang="en-US"/>
              <a:pPr>
                <a:defRPr/>
              </a:pPr>
              <a:t>‹#›</a:t>
            </a:fld>
            <a:endParaRPr lang="en-US" altLang="en-US"/>
          </a:p>
        </p:txBody>
      </p:sp>
    </p:spTree>
    <p:extLst>
      <p:ext uri="{BB962C8B-B14F-4D97-AF65-F5344CB8AC3E}">
        <p14:creationId xmlns:p14="http://schemas.microsoft.com/office/powerpoint/2010/main" val="22234021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9BB55D66-E9DE-4782-B103-1FF435CDA920}" type="slidenum">
              <a:rPr lang="en-US" altLang="en-US"/>
              <a:pPr>
                <a:defRPr/>
              </a:pPr>
              <a:t>‹#›</a:t>
            </a:fld>
            <a:endParaRPr lang="en-US" altLang="en-US"/>
          </a:p>
        </p:txBody>
      </p:sp>
    </p:spTree>
    <p:extLst>
      <p:ext uri="{BB962C8B-B14F-4D97-AF65-F5344CB8AC3E}">
        <p14:creationId xmlns:p14="http://schemas.microsoft.com/office/powerpoint/2010/main" val="19650996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5"/>
          <p:cNvSpPr>
            <a:spLocks noGrp="1"/>
          </p:cNvSpPr>
          <p:nvPr>
            <p:ph type="sldNum" sz="quarter" idx="12"/>
          </p:nvPr>
        </p:nvSpPr>
        <p:spPr>
          <a:ln/>
        </p:spPr>
        <p:txBody>
          <a:bodyPr/>
          <a:lstStyle>
            <a:lvl1pPr>
              <a:defRPr/>
            </a:lvl1pPr>
          </a:lstStyle>
          <a:p>
            <a:pPr>
              <a:defRPr/>
            </a:pPr>
            <a:fld id="{2858EDA0-5384-46C9-A702-3052B72403A7}" type="slidenum">
              <a:rPr lang="en-US" altLang="en-US"/>
              <a:pPr>
                <a:defRPr/>
              </a:pPr>
              <a:t>‹#›</a:t>
            </a:fld>
            <a:endParaRPr lang="en-US" altLang="en-US"/>
          </a:p>
        </p:txBody>
      </p:sp>
    </p:spTree>
    <p:extLst>
      <p:ext uri="{BB962C8B-B14F-4D97-AF65-F5344CB8AC3E}">
        <p14:creationId xmlns:p14="http://schemas.microsoft.com/office/powerpoint/2010/main" val="295527906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8"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9" name="Slide Number Placeholder 5"/>
          <p:cNvSpPr>
            <a:spLocks noGrp="1"/>
          </p:cNvSpPr>
          <p:nvPr>
            <p:ph type="sldNum" sz="quarter" idx="12"/>
          </p:nvPr>
        </p:nvSpPr>
        <p:spPr>
          <a:ln/>
        </p:spPr>
        <p:txBody>
          <a:bodyPr/>
          <a:lstStyle>
            <a:lvl1pPr>
              <a:defRPr/>
            </a:lvl1pPr>
          </a:lstStyle>
          <a:p>
            <a:pPr>
              <a:defRPr/>
            </a:pPr>
            <a:fld id="{CC7BF637-312D-41A0-B156-470071F965BF}" type="slidenum">
              <a:rPr lang="en-US" altLang="en-US"/>
              <a:pPr>
                <a:defRPr/>
              </a:pPr>
              <a:t>‹#›</a:t>
            </a:fld>
            <a:endParaRPr lang="en-US" altLang="en-US"/>
          </a:p>
        </p:txBody>
      </p:sp>
    </p:spTree>
    <p:extLst>
      <p:ext uri="{BB962C8B-B14F-4D97-AF65-F5344CB8AC3E}">
        <p14:creationId xmlns:p14="http://schemas.microsoft.com/office/powerpoint/2010/main" val="35184413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4"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5" name="Slide Number Placeholder 5"/>
          <p:cNvSpPr>
            <a:spLocks noGrp="1"/>
          </p:cNvSpPr>
          <p:nvPr>
            <p:ph type="sldNum" sz="quarter" idx="12"/>
          </p:nvPr>
        </p:nvSpPr>
        <p:spPr>
          <a:ln/>
        </p:spPr>
        <p:txBody>
          <a:bodyPr/>
          <a:lstStyle>
            <a:lvl1pPr>
              <a:defRPr/>
            </a:lvl1pPr>
          </a:lstStyle>
          <a:p>
            <a:pPr>
              <a:defRPr/>
            </a:pPr>
            <a:fld id="{35C58821-C5CE-48BB-A551-3E2DDD8E62FE}" type="slidenum">
              <a:rPr lang="en-US" altLang="en-US"/>
              <a:pPr>
                <a:defRPr/>
              </a:pPr>
              <a:t>‹#›</a:t>
            </a:fld>
            <a:endParaRPr lang="en-US" altLang="en-US"/>
          </a:p>
        </p:txBody>
      </p:sp>
    </p:spTree>
    <p:extLst>
      <p:ext uri="{BB962C8B-B14F-4D97-AF65-F5344CB8AC3E}">
        <p14:creationId xmlns:p14="http://schemas.microsoft.com/office/powerpoint/2010/main" val="23720102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3"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4" name="Slide Number Placeholder 5"/>
          <p:cNvSpPr>
            <a:spLocks noGrp="1"/>
          </p:cNvSpPr>
          <p:nvPr>
            <p:ph type="sldNum" sz="quarter" idx="12"/>
          </p:nvPr>
        </p:nvSpPr>
        <p:spPr>
          <a:ln/>
        </p:spPr>
        <p:txBody>
          <a:bodyPr/>
          <a:lstStyle>
            <a:lvl1pPr>
              <a:defRPr/>
            </a:lvl1pPr>
          </a:lstStyle>
          <a:p>
            <a:pPr>
              <a:defRPr/>
            </a:pPr>
            <a:fld id="{5C875271-3A41-4854-BF07-FF8E590733C4}" type="slidenum">
              <a:rPr lang="en-US" altLang="en-US"/>
              <a:pPr>
                <a:defRPr/>
              </a:pPr>
              <a:t>‹#›</a:t>
            </a:fld>
            <a:endParaRPr lang="en-US" altLang="en-US"/>
          </a:p>
        </p:txBody>
      </p:sp>
    </p:spTree>
    <p:extLst>
      <p:ext uri="{BB962C8B-B14F-4D97-AF65-F5344CB8AC3E}">
        <p14:creationId xmlns:p14="http://schemas.microsoft.com/office/powerpoint/2010/main" val="242843280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5"/>
          <p:cNvSpPr>
            <a:spLocks noGrp="1"/>
          </p:cNvSpPr>
          <p:nvPr>
            <p:ph type="sldNum" sz="quarter" idx="12"/>
          </p:nvPr>
        </p:nvSpPr>
        <p:spPr>
          <a:ln/>
        </p:spPr>
        <p:txBody>
          <a:bodyPr/>
          <a:lstStyle>
            <a:lvl1pPr>
              <a:defRPr/>
            </a:lvl1pPr>
          </a:lstStyle>
          <a:p>
            <a:pPr>
              <a:defRPr/>
            </a:pPr>
            <a:fld id="{F3DEC2AB-05F5-404E-ADDE-B19FEA9D1980}" type="slidenum">
              <a:rPr lang="en-US" altLang="en-US"/>
              <a:pPr>
                <a:defRPr/>
              </a:pPr>
              <a:t>‹#›</a:t>
            </a:fld>
            <a:endParaRPr lang="en-US" altLang="en-US"/>
          </a:p>
        </p:txBody>
      </p:sp>
    </p:spTree>
    <p:extLst>
      <p:ext uri="{BB962C8B-B14F-4D97-AF65-F5344CB8AC3E}">
        <p14:creationId xmlns:p14="http://schemas.microsoft.com/office/powerpoint/2010/main" val="1951458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5"/>
          <p:cNvSpPr>
            <a:spLocks noGrp="1"/>
          </p:cNvSpPr>
          <p:nvPr>
            <p:ph type="sldNum" sz="quarter" idx="12"/>
          </p:nvPr>
        </p:nvSpPr>
        <p:spPr>
          <a:ln/>
        </p:spPr>
        <p:txBody>
          <a:bodyPr/>
          <a:lstStyle>
            <a:lvl1pPr>
              <a:defRPr/>
            </a:lvl1pPr>
          </a:lstStyle>
          <a:p>
            <a:pPr>
              <a:defRPr/>
            </a:pPr>
            <a:fld id="{E3CB318D-2239-4994-911A-D929EEF1629E}" type="slidenum">
              <a:rPr lang="en-US" altLang="en-US"/>
              <a:pPr>
                <a:defRPr/>
              </a:pPr>
              <a:t>‹#›</a:t>
            </a:fld>
            <a:endParaRPr lang="en-US" altLang="en-US"/>
          </a:p>
        </p:txBody>
      </p:sp>
    </p:spTree>
    <p:extLst>
      <p:ext uri="{BB962C8B-B14F-4D97-AF65-F5344CB8AC3E}">
        <p14:creationId xmlns:p14="http://schemas.microsoft.com/office/powerpoint/2010/main" val="20135713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E397C599-D8DF-499A-9BC5-E4119541F63D}" type="slidenum">
              <a:rPr lang="en-US" altLang="en-US"/>
              <a:pPr>
                <a:defRPr/>
              </a:pPr>
              <a:t>‹#›</a:t>
            </a:fld>
            <a:endParaRPr lang="en-US" altLang="en-US"/>
          </a:p>
        </p:txBody>
      </p:sp>
    </p:spTree>
    <p:extLst>
      <p:ext uri="{BB962C8B-B14F-4D97-AF65-F5344CB8AC3E}">
        <p14:creationId xmlns:p14="http://schemas.microsoft.com/office/powerpoint/2010/main" val="84211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802B3B33-BA34-4EB6-99D0-879C9A82A6A7}" type="slidenum">
              <a:rPr lang="en-US" altLang="en-US"/>
              <a:pPr>
                <a:defRPr/>
              </a:pPr>
              <a:t>‹#›</a:t>
            </a:fld>
            <a:endParaRPr lang="en-US" altLang="en-US"/>
          </a:p>
        </p:txBody>
      </p:sp>
    </p:spTree>
    <p:extLst>
      <p:ext uri="{BB962C8B-B14F-4D97-AF65-F5344CB8AC3E}">
        <p14:creationId xmlns:p14="http://schemas.microsoft.com/office/powerpoint/2010/main" val="1153153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9E62C150-6850-441F-B0A8-AC4171A935A4}" type="slidenum">
              <a:rPr lang="en-US" altLang="en-US"/>
              <a:pPr>
                <a:defRPr/>
              </a:pPr>
              <a:t>‹#›</a:t>
            </a:fld>
            <a:endParaRPr lang="en-US" altLang="en-US"/>
          </a:p>
        </p:txBody>
      </p:sp>
    </p:spTree>
    <p:extLst>
      <p:ext uri="{BB962C8B-B14F-4D97-AF65-F5344CB8AC3E}">
        <p14:creationId xmlns:p14="http://schemas.microsoft.com/office/powerpoint/2010/main" val="21819149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359B888B-8B39-4A07-B2B1-CBD6275EFF74}" type="slidenum">
              <a:rPr lang="en-US" altLang="en-US"/>
              <a:pPr>
                <a:defRPr/>
              </a:pPr>
              <a:t>‹#›</a:t>
            </a:fld>
            <a:endParaRPr lang="en-US" altLang="en-US"/>
          </a:p>
        </p:txBody>
      </p:sp>
    </p:spTree>
    <p:extLst>
      <p:ext uri="{BB962C8B-B14F-4D97-AF65-F5344CB8AC3E}">
        <p14:creationId xmlns:p14="http://schemas.microsoft.com/office/powerpoint/2010/main" val="21701511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D8BE7750-155C-4F18-AD26-44A12B678420}" type="slidenum">
              <a:rPr lang="en-US" altLang="en-US"/>
              <a:pPr>
                <a:defRPr/>
              </a:pPr>
              <a:t>‹#›</a:t>
            </a:fld>
            <a:endParaRPr lang="en-US" altLang="en-US"/>
          </a:p>
        </p:txBody>
      </p:sp>
    </p:spTree>
    <p:extLst>
      <p:ext uri="{BB962C8B-B14F-4D97-AF65-F5344CB8AC3E}">
        <p14:creationId xmlns:p14="http://schemas.microsoft.com/office/powerpoint/2010/main" val="42939933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7D988A89-3D1E-4135-A1D5-900A98BAEC87}" type="slidenum">
              <a:rPr lang="en-US" altLang="en-US"/>
              <a:pPr>
                <a:defRPr/>
              </a:pPr>
              <a:t>‹#›</a:t>
            </a:fld>
            <a:endParaRPr lang="en-US" altLang="en-US"/>
          </a:p>
        </p:txBody>
      </p:sp>
    </p:spTree>
    <p:extLst>
      <p:ext uri="{BB962C8B-B14F-4D97-AF65-F5344CB8AC3E}">
        <p14:creationId xmlns:p14="http://schemas.microsoft.com/office/powerpoint/2010/main" val="39511993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5"/>
          <p:cNvSpPr>
            <a:spLocks noGrp="1"/>
          </p:cNvSpPr>
          <p:nvPr>
            <p:ph type="sldNum" sz="quarter" idx="12"/>
          </p:nvPr>
        </p:nvSpPr>
        <p:spPr>
          <a:ln/>
        </p:spPr>
        <p:txBody>
          <a:bodyPr/>
          <a:lstStyle>
            <a:lvl1pPr>
              <a:defRPr/>
            </a:lvl1pPr>
          </a:lstStyle>
          <a:p>
            <a:pPr>
              <a:defRPr/>
            </a:pPr>
            <a:fld id="{B51BFD15-278A-4BF3-9866-34FBC89B5292}" type="slidenum">
              <a:rPr lang="en-US" altLang="en-US"/>
              <a:pPr>
                <a:defRPr/>
              </a:pPr>
              <a:t>‹#›</a:t>
            </a:fld>
            <a:endParaRPr lang="en-US" altLang="en-US"/>
          </a:p>
        </p:txBody>
      </p:sp>
    </p:spTree>
    <p:extLst>
      <p:ext uri="{BB962C8B-B14F-4D97-AF65-F5344CB8AC3E}">
        <p14:creationId xmlns:p14="http://schemas.microsoft.com/office/powerpoint/2010/main" val="9931774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8"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9" name="Slide Number Placeholder 5"/>
          <p:cNvSpPr>
            <a:spLocks noGrp="1"/>
          </p:cNvSpPr>
          <p:nvPr>
            <p:ph type="sldNum" sz="quarter" idx="12"/>
          </p:nvPr>
        </p:nvSpPr>
        <p:spPr>
          <a:ln/>
        </p:spPr>
        <p:txBody>
          <a:bodyPr/>
          <a:lstStyle>
            <a:lvl1pPr>
              <a:defRPr/>
            </a:lvl1pPr>
          </a:lstStyle>
          <a:p>
            <a:pPr>
              <a:defRPr/>
            </a:pPr>
            <a:fld id="{7C9F6D0C-EAE6-4430-8683-3253607E9DF3}" type="slidenum">
              <a:rPr lang="en-US" altLang="en-US"/>
              <a:pPr>
                <a:defRPr/>
              </a:pPr>
              <a:t>‹#›</a:t>
            </a:fld>
            <a:endParaRPr lang="en-US" altLang="en-US"/>
          </a:p>
        </p:txBody>
      </p:sp>
    </p:spTree>
    <p:extLst>
      <p:ext uri="{BB962C8B-B14F-4D97-AF65-F5344CB8AC3E}">
        <p14:creationId xmlns:p14="http://schemas.microsoft.com/office/powerpoint/2010/main" val="4916246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4"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5" name="Slide Number Placeholder 5"/>
          <p:cNvSpPr>
            <a:spLocks noGrp="1"/>
          </p:cNvSpPr>
          <p:nvPr>
            <p:ph type="sldNum" sz="quarter" idx="12"/>
          </p:nvPr>
        </p:nvSpPr>
        <p:spPr>
          <a:ln/>
        </p:spPr>
        <p:txBody>
          <a:bodyPr/>
          <a:lstStyle>
            <a:lvl1pPr>
              <a:defRPr/>
            </a:lvl1pPr>
          </a:lstStyle>
          <a:p>
            <a:pPr>
              <a:defRPr/>
            </a:pPr>
            <a:fld id="{0C531604-5860-4EA7-B3B0-6BB49CBCA1FA}" type="slidenum">
              <a:rPr lang="en-US" altLang="en-US"/>
              <a:pPr>
                <a:defRPr/>
              </a:pPr>
              <a:t>‹#›</a:t>
            </a:fld>
            <a:endParaRPr lang="en-US" altLang="en-US"/>
          </a:p>
        </p:txBody>
      </p:sp>
    </p:spTree>
    <p:extLst>
      <p:ext uri="{BB962C8B-B14F-4D97-AF65-F5344CB8AC3E}">
        <p14:creationId xmlns:p14="http://schemas.microsoft.com/office/powerpoint/2010/main" val="7639106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3"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4" name="Slide Number Placeholder 5"/>
          <p:cNvSpPr>
            <a:spLocks noGrp="1"/>
          </p:cNvSpPr>
          <p:nvPr>
            <p:ph type="sldNum" sz="quarter" idx="12"/>
          </p:nvPr>
        </p:nvSpPr>
        <p:spPr>
          <a:ln/>
        </p:spPr>
        <p:txBody>
          <a:bodyPr/>
          <a:lstStyle>
            <a:lvl1pPr>
              <a:defRPr/>
            </a:lvl1pPr>
          </a:lstStyle>
          <a:p>
            <a:pPr>
              <a:defRPr/>
            </a:pPr>
            <a:fld id="{C901EC62-719B-4CCC-BF47-6E60E4CA735C}" type="slidenum">
              <a:rPr lang="en-US" altLang="en-US"/>
              <a:pPr>
                <a:defRPr/>
              </a:pPr>
              <a:t>‹#›</a:t>
            </a:fld>
            <a:endParaRPr lang="en-US" altLang="en-US"/>
          </a:p>
        </p:txBody>
      </p:sp>
    </p:spTree>
    <p:extLst>
      <p:ext uri="{BB962C8B-B14F-4D97-AF65-F5344CB8AC3E}">
        <p14:creationId xmlns:p14="http://schemas.microsoft.com/office/powerpoint/2010/main" val="394450397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5"/>
          <p:cNvSpPr>
            <a:spLocks noGrp="1"/>
          </p:cNvSpPr>
          <p:nvPr>
            <p:ph type="sldNum" sz="quarter" idx="12"/>
          </p:nvPr>
        </p:nvSpPr>
        <p:spPr>
          <a:ln/>
        </p:spPr>
        <p:txBody>
          <a:bodyPr/>
          <a:lstStyle>
            <a:lvl1pPr>
              <a:defRPr/>
            </a:lvl1pPr>
          </a:lstStyle>
          <a:p>
            <a:pPr>
              <a:defRPr/>
            </a:pPr>
            <a:fld id="{348E19E6-6D92-4C75-B43D-23E835FA9256}" type="slidenum">
              <a:rPr lang="en-US" altLang="en-US"/>
              <a:pPr>
                <a:defRPr/>
              </a:pPr>
              <a:t>‹#›</a:t>
            </a:fld>
            <a:endParaRPr lang="en-US" altLang="en-US"/>
          </a:p>
        </p:txBody>
      </p:sp>
    </p:spTree>
    <p:extLst>
      <p:ext uri="{BB962C8B-B14F-4D97-AF65-F5344CB8AC3E}">
        <p14:creationId xmlns:p14="http://schemas.microsoft.com/office/powerpoint/2010/main" val="37442846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5"/>
          <p:cNvSpPr>
            <a:spLocks noGrp="1"/>
          </p:cNvSpPr>
          <p:nvPr>
            <p:ph type="sldNum" sz="quarter" idx="12"/>
          </p:nvPr>
        </p:nvSpPr>
        <p:spPr>
          <a:ln/>
        </p:spPr>
        <p:txBody>
          <a:bodyPr/>
          <a:lstStyle>
            <a:lvl1pPr>
              <a:defRPr/>
            </a:lvl1pPr>
          </a:lstStyle>
          <a:p>
            <a:pPr>
              <a:defRPr/>
            </a:pPr>
            <a:fld id="{BBA1C043-E7A0-4945-9A33-0D0147C9967E}" type="slidenum">
              <a:rPr lang="en-US" altLang="en-US"/>
              <a:pPr>
                <a:defRPr/>
              </a:pPr>
              <a:t>‹#›</a:t>
            </a:fld>
            <a:endParaRPr lang="en-US" altLang="en-US"/>
          </a:p>
        </p:txBody>
      </p:sp>
    </p:spTree>
    <p:extLst>
      <p:ext uri="{BB962C8B-B14F-4D97-AF65-F5344CB8AC3E}">
        <p14:creationId xmlns:p14="http://schemas.microsoft.com/office/powerpoint/2010/main" val="3716321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AF820664-1544-4BE7-BD70-26922F3CE90F}" type="slidenum">
              <a:rPr lang="en-US" altLang="en-US"/>
              <a:pPr>
                <a:defRPr/>
              </a:pPr>
              <a:t>‹#›</a:t>
            </a:fld>
            <a:endParaRPr lang="en-US" altLang="en-US"/>
          </a:p>
        </p:txBody>
      </p:sp>
    </p:spTree>
    <p:extLst>
      <p:ext uri="{BB962C8B-B14F-4D97-AF65-F5344CB8AC3E}">
        <p14:creationId xmlns:p14="http://schemas.microsoft.com/office/powerpoint/2010/main" val="374448255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A761D098-0086-4AFC-AE4B-C6641846FE2F}" type="slidenum">
              <a:rPr lang="en-US" altLang="en-US"/>
              <a:pPr>
                <a:defRPr/>
              </a:pPr>
              <a:t>‹#›</a:t>
            </a:fld>
            <a:endParaRPr lang="en-US" altLang="en-US"/>
          </a:p>
        </p:txBody>
      </p:sp>
    </p:spTree>
    <p:extLst>
      <p:ext uri="{BB962C8B-B14F-4D97-AF65-F5344CB8AC3E}">
        <p14:creationId xmlns:p14="http://schemas.microsoft.com/office/powerpoint/2010/main" val="17547808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C16AC450-5D10-4E93-BC5D-5EAD39569F10}" type="slidenum">
              <a:rPr lang="en-US" altLang="en-US"/>
              <a:pPr>
                <a:defRPr/>
              </a:pPr>
              <a:t>‹#›</a:t>
            </a:fld>
            <a:endParaRPr lang="en-US" altLang="en-US"/>
          </a:p>
        </p:txBody>
      </p:sp>
    </p:spTree>
    <p:extLst>
      <p:ext uri="{BB962C8B-B14F-4D97-AF65-F5344CB8AC3E}">
        <p14:creationId xmlns:p14="http://schemas.microsoft.com/office/powerpoint/2010/main" val="1720786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Tree>
    <p:extLst>
      <p:ext uri="{BB962C8B-B14F-4D97-AF65-F5344CB8AC3E}">
        <p14:creationId xmlns:p14="http://schemas.microsoft.com/office/powerpoint/2010/main" val="133908067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Tree>
    <p:extLst>
      <p:ext uri="{BB962C8B-B14F-4D97-AF65-F5344CB8AC3E}">
        <p14:creationId xmlns:p14="http://schemas.microsoft.com/office/powerpoint/2010/main" val="4705809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Tree>
    <p:extLst>
      <p:ext uri="{BB962C8B-B14F-4D97-AF65-F5344CB8AC3E}">
        <p14:creationId xmlns:p14="http://schemas.microsoft.com/office/powerpoint/2010/main" val="37548063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Tree>
    <p:extLst>
      <p:ext uri="{BB962C8B-B14F-4D97-AF65-F5344CB8AC3E}">
        <p14:creationId xmlns:p14="http://schemas.microsoft.com/office/powerpoint/2010/main" val="16089583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Tree>
    <p:extLst>
      <p:ext uri="{BB962C8B-B14F-4D97-AF65-F5344CB8AC3E}">
        <p14:creationId xmlns:p14="http://schemas.microsoft.com/office/powerpoint/2010/main" val="315286302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Tree>
    <p:extLst>
      <p:ext uri="{BB962C8B-B14F-4D97-AF65-F5344CB8AC3E}">
        <p14:creationId xmlns:p14="http://schemas.microsoft.com/office/powerpoint/2010/main" val="251005997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Tree>
    <p:extLst>
      <p:ext uri="{BB962C8B-B14F-4D97-AF65-F5344CB8AC3E}">
        <p14:creationId xmlns:p14="http://schemas.microsoft.com/office/powerpoint/2010/main" val="156175504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Tree>
    <p:extLst>
      <p:ext uri="{BB962C8B-B14F-4D97-AF65-F5344CB8AC3E}">
        <p14:creationId xmlns:p14="http://schemas.microsoft.com/office/powerpoint/2010/main" val="65902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FA892AF7-82BE-4467-B35E-2C556A549C42}" type="slidenum">
              <a:rPr lang="en-US" altLang="en-US"/>
              <a:pPr>
                <a:defRPr/>
              </a:pPr>
              <a:t>‹#›</a:t>
            </a:fld>
            <a:endParaRPr lang="en-US" altLang="en-US"/>
          </a:p>
        </p:txBody>
      </p:sp>
    </p:spTree>
    <p:extLst>
      <p:ext uri="{BB962C8B-B14F-4D97-AF65-F5344CB8AC3E}">
        <p14:creationId xmlns:p14="http://schemas.microsoft.com/office/powerpoint/2010/main" val="71632146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Tree>
    <p:extLst>
      <p:ext uri="{BB962C8B-B14F-4D97-AF65-F5344CB8AC3E}">
        <p14:creationId xmlns:p14="http://schemas.microsoft.com/office/powerpoint/2010/main" val="20691457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Tree>
    <p:extLst>
      <p:ext uri="{BB962C8B-B14F-4D97-AF65-F5344CB8AC3E}">
        <p14:creationId xmlns:p14="http://schemas.microsoft.com/office/powerpoint/2010/main" val="402291162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Tree>
    <p:extLst>
      <p:ext uri="{BB962C8B-B14F-4D97-AF65-F5344CB8AC3E}">
        <p14:creationId xmlns:p14="http://schemas.microsoft.com/office/powerpoint/2010/main" val="3353637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4F3A9488-57C8-44E8-85C0-7EAAC6FB2C65}" type="slidenum">
              <a:rPr lang="en-US" altLang="en-US"/>
              <a:pPr>
                <a:defRPr/>
              </a:pPr>
              <a:t>‹#›</a:t>
            </a:fld>
            <a:endParaRPr lang="en-US" altLang="en-US"/>
          </a:p>
        </p:txBody>
      </p:sp>
    </p:spTree>
    <p:extLst>
      <p:ext uri="{BB962C8B-B14F-4D97-AF65-F5344CB8AC3E}">
        <p14:creationId xmlns:p14="http://schemas.microsoft.com/office/powerpoint/2010/main" val="761688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5"/>
          <p:cNvSpPr>
            <a:spLocks noGrp="1"/>
          </p:cNvSpPr>
          <p:nvPr>
            <p:ph type="sldNum" sz="quarter" idx="12"/>
          </p:nvPr>
        </p:nvSpPr>
        <p:spPr>
          <a:ln/>
        </p:spPr>
        <p:txBody>
          <a:bodyPr/>
          <a:lstStyle>
            <a:lvl1pPr>
              <a:defRPr/>
            </a:lvl1pPr>
          </a:lstStyle>
          <a:p>
            <a:pPr>
              <a:defRPr/>
            </a:pPr>
            <a:fld id="{93BE7085-8924-4105-AE7E-4C2483021B34}" type="slidenum">
              <a:rPr lang="en-US" altLang="en-US"/>
              <a:pPr>
                <a:defRPr/>
              </a:pPr>
              <a:t>‹#›</a:t>
            </a:fld>
            <a:endParaRPr lang="en-US" altLang="en-US"/>
          </a:p>
        </p:txBody>
      </p:sp>
    </p:spTree>
    <p:extLst>
      <p:ext uri="{BB962C8B-B14F-4D97-AF65-F5344CB8AC3E}">
        <p14:creationId xmlns:p14="http://schemas.microsoft.com/office/powerpoint/2010/main" val="2679390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8"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9" name="Slide Number Placeholder 5"/>
          <p:cNvSpPr>
            <a:spLocks noGrp="1"/>
          </p:cNvSpPr>
          <p:nvPr>
            <p:ph type="sldNum" sz="quarter" idx="12"/>
          </p:nvPr>
        </p:nvSpPr>
        <p:spPr>
          <a:ln/>
        </p:spPr>
        <p:txBody>
          <a:bodyPr/>
          <a:lstStyle>
            <a:lvl1pPr>
              <a:defRPr/>
            </a:lvl1pPr>
          </a:lstStyle>
          <a:p>
            <a:pPr>
              <a:defRPr/>
            </a:pPr>
            <a:fld id="{16026059-D5B3-44CF-9434-4573D72F1C1C}" type="slidenum">
              <a:rPr lang="en-US" altLang="en-US"/>
              <a:pPr>
                <a:defRPr/>
              </a:pPr>
              <a:t>‹#›</a:t>
            </a:fld>
            <a:endParaRPr lang="en-US" altLang="en-US"/>
          </a:p>
        </p:txBody>
      </p:sp>
    </p:spTree>
    <p:extLst>
      <p:ext uri="{BB962C8B-B14F-4D97-AF65-F5344CB8AC3E}">
        <p14:creationId xmlns:p14="http://schemas.microsoft.com/office/powerpoint/2010/main" val="14707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4"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5" name="Slide Number Placeholder 5"/>
          <p:cNvSpPr>
            <a:spLocks noGrp="1"/>
          </p:cNvSpPr>
          <p:nvPr>
            <p:ph type="sldNum" sz="quarter" idx="12"/>
          </p:nvPr>
        </p:nvSpPr>
        <p:spPr>
          <a:ln/>
        </p:spPr>
        <p:txBody>
          <a:bodyPr/>
          <a:lstStyle>
            <a:lvl1pPr>
              <a:defRPr/>
            </a:lvl1pPr>
          </a:lstStyle>
          <a:p>
            <a:pPr>
              <a:defRPr/>
            </a:pPr>
            <a:fld id="{0A7DBF97-08FA-444A-B936-1E50F47D82A8}" type="slidenum">
              <a:rPr lang="en-US" altLang="en-US"/>
              <a:pPr>
                <a:defRPr/>
              </a:pPr>
              <a:t>‹#›</a:t>
            </a:fld>
            <a:endParaRPr lang="en-US" altLang="en-US"/>
          </a:p>
        </p:txBody>
      </p:sp>
    </p:spTree>
    <p:extLst>
      <p:ext uri="{BB962C8B-B14F-4D97-AF65-F5344CB8AC3E}">
        <p14:creationId xmlns:p14="http://schemas.microsoft.com/office/powerpoint/2010/main" val="2651698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3"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4" name="Slide Number Placeholder 5"/>
          <p:cNvSpPr>
            <a:spLocks noGrp="1"/>
          </p:cNvSpPr>
          <p:nvPr>
            <p:ph type="sldNum" sz="quarter" idx="12"/>
          </p:nvPr>
        </p:nvSpPr>
        <p:spPr>
          <a:ln/>
        </p:spPr>
        <p:txBody>
          <a:bodyPr/>
          <a:lstStyle>
            <a:lvl1pPr>
              <a:defRPr/>
            </a:lvl1pPr>
          </a:lstStyle>
          <a:p>
            <a:pPr>
              <a:defRPr/>
            </a:pPr>
            <a:fld id="{3C580B3C-B515-4AE7-9A32-682157ED9397}" type="slidenum">
              <a:rPr lang="en-US" altLang="en-US"/>
              <a:pPr>
                <a:defRPr/>
              </a:pPr>
              <a:t>‹#›</a:t>
            </a:fld>
            <a:endParaRPr lang="en-US" altLang="en-US"/>
          </a:p>
        </p:txBody>
      </p:sp>
    </p:spTree>
    <p:extLst>
      <p:ext uri="{BB962C8B-B14F-4D97-AF65-F5344CB8AC3E}">
        <p14:creationId xmlns:p14="http://schemas.microsoft.com/office/powerpoint/2010/main" val="3524763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5"/>
          <p:cNvSpPr>
            <a:spLocks noGrp="1"/>
          </p:cNvSpPr>
          <p:nvPr>
            <p:ph type="sldNum" sz="quarter" idx="12"/>
          </p:nvPr>
        </p:nvSpPr>
        <p:spPr>
          <a:ln/>
        </p:spPr>
        <p:txBody>
          <a:bodyPr/>
          <a:lstStyle>
            <a:lvl1pPr>
              <a:defRPr/>
            </a:lvl1pPr>
          </a:lstStyle>
          <a:p>
            <a:pPr>
              <a:defRPr/>
            </a:pPr>
            <a:fld id="{C6D4AD98-9B04-4B8B-9CB5-C83E77F4CDDA}" type="slidenum">
              <a:rPr lang="en-US" altLang="en-US"/>
              <a:pPr>
                <a:defRPr/>
              </a:pPr>
              <a:t>‹#›</a:t>
            </a:fld>
            <a:endParaRPr lang="en-US" altLang="en-US"/>
          </a:p>
        </p:txBody>
      </p:sp>
    </p:spTree>
    <p:extLst>
      <p:ext uri="{BB962C8B-B14F-4D97-AF65-F5344CB8AC3E}">
        <p14:creationId xmlns:p14="http://schemas.microsoft.com/office/powerpoint/2010/main" val="140640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7D522250-615A-4BCA-A40C-138DD3B3DD26}" type="slidenum">
              <a:rPr lang="en-US" altLang="en-US"/>
              <a:pPr>
                <a:defRPr/>
              </a:pPr>
              <a:t>‹#›</a:t>
            </a:fld>
            <a:endParaRPr lang="en-US" altLang="en-US"/>
          </a:p>
        </p:txBody>
      </p:sp>
    </p:spTree>
    <p:extLst>
      <p:ext uri="{BB962C8B-B14F-4D97-AF65-F5344CB8AC3E}">
        <p14:creationId xmlns:p14="http://schemas.microsoft.com/office/powerpoint/2010/main" val="3508181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5"/>
          <p:cNvSpPr>
            <a:spLocks noGrp="1"/>
          </p:cNvSpPr>
          <p:nvPr>
            <p:ph type="sldNum" sz="quarter" idx="12"/>
          </p:nvPr>
        </p:nvSpPr>
        <p:spPr>
          <a:ln/>
        </p:spPr>
        <p:txBody>
          <a:bodyPr/>
          <a:lstStyle>
            <a:lvl1pPr>
              <a:defRPr/>
            </a:lvl1pPr>
          </a:lstStyle>
          <a:p>
            <a:pPr>
              <a:defRPr/>
            </a:pPr>
            <a:fld id="{77C4D0E4-6D94-497F-B22B-21657AC37A61}" type="slidenum">
              <a:rPr lang="en-US" altLang="en-US"/>
              <a:pPr>
                <a:defRPr/>
              </a:pPr>
              <a:t>‹#›</a:t>
            </a:fld>
            <a:endParaRPr lang="en-US" altLang="en-US"/>
          </a:p>
        </p:txBody>
      </p:sp>
    </p:spTree>
    <p:extLst>
      <p:ext uri="{BB962C8B-B14F-4D97-AF65-F5344CB8AC3E}">
        <p14:creationId xmlns:p14="http://schemas.microsoft.com/office/powerpoint/2010/main" val="3829810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796DF057-A49E-477E-9D42-193DA30B751A}" type="slidenum">
              <a:rPr lang="en-US" altLang="en-US"/>
              <a:pPr>
                <a:defRPr/>
              </a:pPr>
              <a:t>‹#›</a:t>
            </a:fld>
            <a:endParaRPr lang="en-US" altLang="en-US"/>
          </a:p>
        </p:txBody>
      </p:sp>
    </p:spTree>
    <p:extLst>
      <p:ext uri="{BB962C8B-B14F-4D97-AF65-F5344CB8AC3E}">
        <p14:creationId xmlns:p14="http://schemas.microsoft.com/office/powerpoint/2010/main" val="3107163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4F2285F4-2E47-472F-AC6F-96AAB7DBCC10}" type="slidenum">
              <a:rPr lang="en-US" altLang="en-US"/>
              <a:pPr>
                <a:defRPr/>
              </a:pPr>
              <a:t>‹#›</a:t>
            </a:fld>
            <a:endParaRPr lang="en-US" altLang="en-US"/>
          </a:p>
        </p:txBody>
      </p:sp>
    </p:spTree>
    <p:extLst>
      <p:ext uri="{BB962C8B-B14F-4D97-AF65-F5344CB8AC3E}">
        <p14:creationId xmlns:p14="http://schemas.microsoft.com/office/powerpoint/2010/main" val="266531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659D7C05-7D56-4A69-A95F-66645F88A574}" type="slidenum">
              <a:rPr lang="en-US" altLang="en-US"/>
              <a:pPr>
                <a:defRPr/>
              </a:pPr>
              <a:t>‹#›</a:t>
            </a:fld>
            <a:endParaRPr lang="en-US" altLang="en-US"/>
          </a:p>
        </p:txBody>
      </p:sp>
    </p:spTree>
    <p:extLst>
      <p:ext uri="{BB962C8B-B14F-4D97-AF65-F5344CB8AC3E}">
        <p14:creationId xmlns:p14="http://schemas.microsoft.com/office/powerpoint/2010/main" val="2723293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C43C37EB-3AAE-4E57-AF44-1901DBFF3FC6}" type="slidenum">
              <a:rPr lang="en-US" altLang="en-US"/>
              <a:pPr>
                <a:defRPr/>
              </a:pPr>
              <a:t>‹#›</a:t>
            </a:fld>
            <a:endParaRPr lang="en-US" altLang="en-US"/>
          </a:p>
        </p:txBody>
      </p:sp>
    </p:spTree>
    <p:extLst>
      <p:ext uri="{BB962C8B-B14F-4D97-AF65-F5344CB8AC3E}">
        <p14:creationId xmlns:p14="http://schemas.microsoft.com/office/powerpoint/2010/main" val="854111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C363D4BE-DB22-443A-8639-C4011F72DEC0}" type="slidenum">
              <a:rPr lang="en-US" altLang="en-US"/>
              <a:pPr>
                <a:defRPr/>
              </a:pPr>
              <a:t>‹#›</a:t>
            </a:fld>
            <a:endParaRPr lang="en-US" altLang="en-US"/>
          </a:p>
        </p:txBody>
      </p:sp>
    </p:spTree>
    <p:extLst>
      <p:ext uri="{BB962C8B-B14F-4D97-AF65-F5344CB8AC3E}">
        <p14:creationId xmlns:p14="http://schemas.microsoft.com/office/powerpoint/2010/main" val="2594339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5"/>
          <p:cNvSpPr>
            <a:spLocks noGrp="1"/>
          </p:cNvSpPr>
          <p:nvPr>
            <p:ph type="sldNum" sz="quarter" idx="12"/>
          </p:nvPr>
        </p:nvSpPr>
        <p:spPr>
          <a:ln/>
        </p:spPr>
        <p:txBody>
          <a:bodyPr/>
          <a:lstStyle>
            <a:lvl1pPr>
              <a:defRPr/>
            </a:lvl1pPr>
          </a:lstStyle>
          <a:p>
            <a:pPr>
              <a:defRPr/>
            </a:pPr>
            <a:fld id="{01B9465B-9C8E-4E8C-A108-49E4B6FB4C57}" type="slidenum">
              <a:rPr lang="en-US" altLang="en-US"/>
              <a:pPr>
                <a:defRPr/>
              </a:pPr>
              <a:t>‹#›</a:t>
            </a:fld>
            <a:endParaRPr lang="en-US" altLang="en-US"/>
          </a:p>
        </p:txBody>
      </p:sp>
    </p:spTree>
    <p:extLst>
      <p:ext uri="{BB962C8B-B14F-4D97-AF65-F5344CB8AC3E}">
        <p14:creationId xmlns:p14="http://schemas.microsoft.com/office/powerpoint/2010/main" val="1926915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8"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9" name="Slide Number Placeholder 5"/>
          <p:cNvSpPr>
            <a:spLocks noGrp="1"/>
          </p:cNvSpPr>
          <p:nvPr>
            <p:ph type="sldNum" sz="quarter" idx="12"/>
          </p:nvPr>
        </p:nvSpPr>
        <p:spPr>
          <a:ln/>
        </p:spPr>
        <p:txBody>
          <a:bodyPr/>
          <a:lstStyle>
            <a:lvl1pPr>
              <a:defRPr/>
            </a:lvl1pPr>
          </a:lstStyle>
          <a:p>
            <a:pPr>
              <a:defRPr/>
            </a:pPr>
            <a:fld id="{D12E7435-342A-4ED4-A83D-8837F00B5E85}" type="slidenum">
              <a:rPr lang="en-US" altLang="en-US"/>
              <a:pPr>
                <a:defRPr/>
              </a:pPr>
              <a:t>‹#›</a:t>
            </a:fld>
            <a:endParaRPr lang="en-US" altLang="en-US"/>
          </a:p>
        </p:txBody>
      </p:sp>
    </p:spTree>
    <p:extLst>
      <p:ext uri="{BB962C8B-B14F-4D97-AF65-F5344CB8AC3E}">
        <p14:creationId xmlns:p14="http://schemas.microsoft.com/office/powerpoint/2010/main" val="219678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4"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5" name="Slide Number Placeholder 5"/>
          <p:cNvSpPr>
            <a:spLocks noGrp="1"/>
          </p:cNvSpPr>
          <p:nvPr>
            <p:ph type="sldNum" sz="quarter" idx="12"/>
          </p:nvPr>
        </p:nvSpPr>
        <p:spPr>
          <a:ln/>
        </p:spPr>
        <p:txBody>
          <a:bodyPr/>
          <a:lstStyle>
            <a:lvl1pPr>
              <a:defRPr/>
            </a:lvl1pPr>
          </a:lstStyle>
          <a:p>
            <a:pPr>
              <a:defRPr/>
            </a:pPr>
            <a:fld id="{D6BBEB1C-1523-4988-B76B-8C5A377906B2}" type="slidenum">
              <a:rPr lang="en-US" altLang="en-US"/>
              <a:pPr>
                <a:defRPr/>
              </a:pPr>
              <a:t>‹#›</a:t>
            </a:fld>
            <a:endParaRPr lang="en-US" altLang="en-US"/>
          </a:p>
        </p:txBody>
      </p:sp>
    </p:spTree>
    <p:extLst>
      <p:ext uri="{BB962C8B-B14F-4D97-AF65-F5344CB8AC3E}">
        <p14:creationId xmlns:p14="http://schemas.microsoft.com/office/powerpoint/2010/main" val="2510481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3"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4" name="Slide Number Placeholder 5"/>
          <p:cNvSpPr>
            <a:spLocks noGrp="1"/>
          </p:cNvSpPr>
          <p:nvPr>
            <p:ph type="sldNum" sz="quarter" idx="12"/>
          </p:nvPr>
        </p:nvSpPr>
        <p:spPr>
          <a:ln/>
        </p:spPr>
        <p:txBody>
          <a:bodyPr/>
          <a:lstStyle>
            <a:lvl1pPr>
              <a:defRPr/>
            </a:lvl1pPr>
          </a:lstStyle>
          <a:p>
            <a:pPr>
              <a:defRPr/>
            </a:pPr>
            <a:fld id="{8DE7E514-24A4-4BCA-AB08-D698A5FEE539}" type="slidenum">
              <a:rPr lang="en-US" altLang="en-US"/>
              <a:pPr>
                <a:defRPr/>
              </a:pPr>
              <a:t>‹#›</a:t>
            </a:fld>
            <a:endParaRPr lang="en-US" altLang="en-US"/>
          </a:p>
        </p:txBody>
      </p:sp>
    </p:spTree>
    <p:extLst>
      <p:ext uri="{BB962C8B-B14F-4D97-AF65-F5344CB8AC3E}">
        <p14:creationId xmlns:p14="http://schemas.microsoft.com/office/powerpoint/2010/main" val="295349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DA2A07B0-1D60-47D1-A180-1082896F3483}" type="slidenum">
              <a:rPr lang="en-US" altLang="en-US"/>
              <a:pPr>
                <a:defRPr/>
              </a:pPr>
              <a:t>‹#›</a:t>
            </a:fld>
            <a:endParaRPr lang="en-US" altLang="en-US"/>
          </a:p>
        </p:txBody>
      </p:sp>
    </p:spTree>
    <p:extLst>
      <p:ext uri="{BB962C8B-B14F-4D97-AF65-F5344CB8AC3E}">
        <p14:creationId xmlns:p14="http://schemas.microsoft.com/office/powerpoint/2010/main" val="35651131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5"/>
          <p:cNvSpPr>
            <a:spLocks noGrp="1"/>
          </p:cNvSpPr>
          <p:nvPr>
            <p:ph type="sldNum" sz="quarter" idx="12"/>
          </p:nvPr>
        </p:nvSpPr>
        <p:spPr>
          <a:ln/>
        </p:spPr>
        <p:txBody>
          <a:bodyPr/>
          <a:lstStyle>
            <a:lvl1pPr>
              <a:defRPr/>
            </a:lvl1pPr>
          </a:lstStyle>
          <a:p>
            <a:pPr>
              <a:defRPr/>
            </a:pPr>
            <a:fld id="{2C603B45-A08E-4500-B59E-BA218BEF6F54}" type="slidenum">
              <a:rPr lang="en-US" altLang="en-US"/>
              <a:pPr>
                <a:defRPr/>
              </a:pPr>
              <a:t>‹#›</a:t>
            </a:fld>
            <a:endParaRPr lang="en-US" altLang="en-US"/>
          </a:p>
        </p:txBody>
      </p:sp>
    </p:spTree>
    <p:extLst>
      <p:ext uri="{BB962C8B-B14F-4D97-AF65-F5344CB8AC3E}">
        <p14:creationId xmlns:p14="http://schemas.microsoft.com/office/powerpoint/2010/main" val="2881445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5"/>
          <p:cNvSpPr>
            <a:spLocks noGrp="1"/>
          </p:cNvSpPr>
          <p:nvPr>
            <p:ph type="sldNum" sz="quarter" idx="12"/>
          </p:nvPr>
        </p:nvSpPr>
        <p:spPr>
          <a:ln/>
        </p:spPr>
        <p:txBody>
          <a:bodyPr/>
          <a:lstStyle>
            <a:lvl1pPr>
              <a:defRPr/>
            </a:lvl1pPr>
          </a:lstStyle>
          <a:p>
            <a:pPr>
              <a:defRPr/>
            </a:pPr>
            <a:fld id="{28BB0671-BE4C-4A5E-B1EA-8E399C16C1C2}" type="slidenum">
              <a:rPr lang="en-US" altLang="en-US"/>
              <a:pPr>
                <a:defRPr/>
              </a:pPr>
              <a:t>‹#›</a:t>
            </a:fld>
            <a:endParaRPr lang="en-US" altLang="en-US"/>
          </a:p>
        </p:txBody>
      </p:sp>
    </p:spTree>
    <p:extLst>
      <p:ext uri="{BB962C8B-B14F-4D97-AF65-F5344CB8AC3E}">
        <p14:creationId xmlns:p14="http://schemas.microsoft.com/office/powerpoint/2010/main" val="1754459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F7D117D8-6B9C-41F8-A3C5-100FE07B33E9}" type="slidenum">
              <a:rPr lang="en-US" altLang="en-US"/>
              <a:pPr>
                <a:defRPr/>
              </a:pPr>
              <a:t>‹#›</a:t>
            </a:fld>
            <a:endParaRPr lang="en-US" altLang="en-US"/>
          </a:p>
        </p:txBody>
      </p:sp>
    </p:spTree>
    <p:extLst>
      <p:ext uri="{BB962C8B-B14F-4D97-AF65-F5344CB8AC3E}">
        <p14:creationId xmlns:p14="http://schemas.microsoft.com/office/powerpoint/2010/main" val="2337872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72E5CAAE-CC1A-40A6-923B-820D6C4CC75F}" type="slidenum">
              <a:rPr lang="en-US" altLang="en-US"/>
              <a:pPr>
                <a:defRPr/>
              </a:pPr>
              <a:t>‹#›</a:t>
            </a:fld>
            <a:endParaRPr lang="en-US" altLang="en-US"/>
          </a:p>
        </p:txBody>
      </p:sp>
    </p:spTree>
    <p:extLst>
      <p:ext uri="{BB962C8B-B14F-4D97-AF65-F5344CB8AC3E}">
        <p14:creationId xmlns:p14="http://schemas.microsoft.com/office/powerpoint/2010/main" val="36539213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615AD328-B9E8-446E-9E10-3A45AB3298B2}" type="slidenum">
              <a:rPr lang="en-US" altLang="en-US"/>
              <a:pPr>
                <a:defRPr/>
              </a:pPr>
              <a:t>‹#›</a:t>
            </a:fld>
            <a:endParaRPr lang="en-US" altLang="en-US"/>
          </a:p>
        </p:txBody>
      </p:sp>
    </p:spTree>
    <p:extLst>
      <p:ext uri="{BB962C8B-B14F-4D97-AF65-F5344CB8AC3E}">
        <p14:creationId xmlns:p14="http://schemas.microsoft.com/office/powerpoint/2010/main" val="2241555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D6A32E7C-57CA-42A6-958F-03A810DA5D03}" type="slidenum">
              <a:rPr lang="en-US" altLang="en-US"/>
              <a:pPr>
                <a:defRPr/>
              </a:pPr>
              <a:t>‹#›</a:t>
            </a:fld>
            <a:endParaRPr lang="en-US" altLang="en-US"/>
          </a:p>
        </p:txBody>
      </p:sp>
    </p:spTree>
    <p:extLst>
      <p:ext uri="{BB962C8B-B14F-4D97-AF65-F5344CB8AC3E}">
        <p14:creationId xmlns:p14="http://schemas.microsoft.com/office/powerpoint/2010/main" val="29599014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9BAE344D-AA9D-47F4-8EB8-B00531843D9C}" type="slidenum">
              <a:rPr lang="en-US" altLang="en-US"/>
              <a:pPr>
                <a:defRPr/>
              </a:pPr>
              <a:t>‹#›</a:t>
            </a:fld>
            <a:endParaRPr lang="en-US" altLang="en-US"/>
          </a:p>
        </p:txBody>
      </p:sp>
    </p:spTree>
    <p:extLst>
      <p:ext uri="{BB962C8B-B14F-4D97-AF65-F5344CB8AC3E}">
        <p14:creationId xmlns:p14="http://schemas.microsoft.com/office/powerpoint/2010/main" val="3757979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5"/>
          <p:cNvSpPr>
            <a:spLocks noGrp="1"/>
          </p:cNvSpPr>
          <p:nvPr>
            <p:ph type="sldNum" sz="quarter" idx="12"/>
          </p:nvPr>
        </p:nvSpPr>
        <p:spPr>
          <a:ln/>
        </p:spPr>
        <p:txBody>
          <a:bodyPr/>
          <a:lstStyle>
            <a:lvl1pPr>
              <a:defRPr/>
            </a:lvl1pPr>
          </a:lstStyle>
          <a:p>
            <a:pPr>
              <a:defRPr/>
            </a:pPr>
            <a:fld id="{B3E0C6D9-3D01-498E-8C44-BD4B89E9D217}" type="slidenum">
              <a:rPr lang="en-US" altLang="en-US"/>
              <a:pPr>
                <a:defRPr/>
              </a:pPr>
              <a:t>‹#›</a:t>
            </a:fld>
            <a:endParaRPr lang="en-US" altLang="en-US"/>
          </a:p>
        </p:txBody>
      </p:sp>
    </p:spTree>
    <p:extLst>
      <p:ext uri="{BB962C8B-B14F-4D97-AF65-F5344CB8AC3E}">
        <p14:creationId xmlns:p14="http://schemas.microsoft.com/office/powerpoint/2010/main" val="1764764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8"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9" name="Slide Number Placeholder 5"/>
          <p:cNvSpPr>
            <a:spLocks noGrp="1"/>
          </p:cNvSpPr>
          <p:nvPr>
            <p:ph type="sldNum" sz="quarter" idx="12"/>
          </p:nvPr>
        </p:nvSpPr>
        <p:spPr>
          <a:ln/>
        </p:spPr>
        <p:txBody>
          <a:bodyPr/>
          <a:lstStyle>
            <a:lvl1pPr>
              <a:defRPr/>
            </a:lvl1pPr>
          </a:lstStyle>
          <a:p>
            <a:pPr>
              <a:defRPr/>
            </a:pPr>
            <a:fld id="{C7D15406-6697-4982-9D53-92751AE04ECD}" type="slidenum">
              <a:rPr lang="en-US" altLang="en-US"/>
              <a:pPr>
                <a:defRPr/>
              </a:pPr>
              <a:t>‹#›</a:t>
            </a:fld>
            <a:endParaRPr lang="en-US" altLang="en-US"/>
          </a:p>
        </p:txBody>
      </p:sp>
    </p:spTree>
    <p:extLst>
      <p:ext uri="{BB962C8B-B14F-4D97-AF65-F5344CB8AC3E}">
        <p14:creationId xmlns:p14="http://schemas.microsoft.com/office/powerpoint/2010/main" val="13591643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4"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5" name="Slide Number Placeholder 5"/>
          <p:cNvSpPr>
            <a:spLocks noGrp="1"/>
          </p:cNvSpPr>
          <p:nvPr>
            <p:ph type="sldNum" sz="quarter" idx="12"/>
          </p:nvPr>
        </p:nvSpPr>
        <p:spPr>
          <a:ln/>
        </p:spPr>
        <p:txBody>
          <a:bodyPr/>
          <a:lstStyle>
            <a:lvl1pPr>
              <a:defRPr/>
            </a:lvl1pPr>
          </a:lstStyle>
          <a:p>
            <a:pPr>
              <a:defRPr/>
            </a:pPr>
            <a:fld id="{8D9652A5-3A4A-4D43-BD5E-E54F730F0443}" type="slidenum">
              <a:rPr lang="en-US" altLang="en-US"/>
              <a:pPr>
                <a:defRPr/>
              </a:pPr>
              <a:t>‹#›</a:t>
            </a:fld>
            <a:endParaRPr lang="en-US" altLang="en-US"/>
          </a:p>
        </p:txBody>
      </p:sp>
    </p:spTree>
    <p:extLst>
      <p:ext uri="{BB962C8B-B14F-4D97-AF65-F5344CB8AC3E}">
        <p14:creationId xmlns:p14="http://schemas.microsoft.com/office/powerpoint/2010/main" val="3538644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5"/>
          <p:cNvSpPr>
            <a:spLocks noGrp="1"/>
          </p:cNvSpPr>
          <p:nvPr>
            <p:ph type="sldNum" sz="quarter" idx="12"/>
          </p:nvPr>
        </p:nvSpPr>
        <p:spPr>
          <a:ln/>
        </p:spPr>
        <p:txBody>
          <a:bodyPr/>
          <a:lstStyle>
            <a:lvl1pPr>
              <a:defRPr/>
            </a:lvl1pPr>
          </a:lstStyle>
          <a:p>
            <a:pPr>
              <a:defRPr/>
            </a:pPr>
            <a:fld id="{5E154686-42D8-4DC6-B5C4-34A4350EFE8F}" type="slidenum">
              <a:rPr lang="en-US" altLang="en-US"/>
              <a:pPr>
                <a:defRPr/>
              </a:pPr>
              <a:t>‹#›</a:t>
            </a:fld>
            <a:endParaRPr lang="en-US" altLang="en-US"/>
          </a:p>
        </p:txBody>
      </p:sp>
    </p:spTree>
    <p:extLst>
      <p:ext uri="{BB962C8B-B14F-4D97-AF65-F5344CB8AC3E}">
        <p14:creationId xmlns:p14="http://schemas.microsoft.com/office/powerpoint/2010/main" val="17557683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3"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4" name="Slide Number Placeholder 5"/>
          <p:cNvSpPr>
            <a:spLocks noGrp="1"/>
          </p:cNvSpPr>
          <p:nvPr>
            <p:ph type="sldNum" sz="quarter" idx="12"/>
          </p:nvPr>
        </p:nvSpPr>
        <p:spPr>
          <a:ln/>
        </p:spPr>
        <p:txBody>
          <a:bodyPr/>
          <a:lstStyle>
            <a:lvl1pPr>
              <a:defRPr/>
            </a:lvl1pPr>
          </a:lstStyle>
          <a:p>
            <a:pPr>
              <a:defRPr/>
            </a:pPr>
            <a:fld id="{39FC39DB-DACE-4437-8317-CF05D59ACB67}" type="slidenum">
              <a:rPr lang="en-US" altLang="en-US"/>
              <a:pPr>
                <a:defRPr/>
              </a:pPr>
              <a:t>‹#›</a:t>
            </a:fld>
            <a:endParaRPr lang="en-US" altLang="en-US"/>
          </a:p>
        </p:txBody>
      </p:sp>
    </p:spTree>
    <p:extLst>
      <p:ext uri="{BB962C8B-B14F-4D97-AF65-F5344CB8AC3E}">
        <p14:creationId xmlns:p14="http://schemas.microsoft.com/office/powerpoint/2010/main" val="20751806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5"/>
          <p:cNvSpPr>
            <a:spLocks noGrp="1"/>
          </p:cNvSpPr>
          <p:nvPr>
            <p:ph type="sldNum" sz="quarter" idx="12"/>
          </p:nvPr>
        </p:nvSpPr>
        <p:spPr>
          <a:ln/>
        </p:spPr>
        <p:txBody>
          <a:bodyPr/>
          <a:lstStyle>
            <a:lvl1pPr>
              <a:defRPr/>
            </a:lvl1pPr>
          </a:lstStyle>
          <a:p>
            <a:pPr>
              <a:defRPr/>
            </a:pPr>
            <a:fld id="{4C107DFC-276B-4F66-8781-9E9A95E5DC05}" type="slidenum">
              <a:rPr lang="en-US" altLang="en-US"/>
              <a:pPr>
                <a:defRPr/>
              </a:pPr>
              <a:t>‹#›</a:t>
            </a:fld>
            <a:endParaRPr lang="en-US" altLang="en-US"/>
          </a:p>
        </p:txBody>
      </p:sp>
    </p:spTree>
    <p:extLst>
      <p:ext uri="{BB962C8B-B14F-4D97-AF65-F5344CB8AC3E}">
        <p14:creationId xmlns:p14="http://schemas.microsoft.com/office/powerpoint/2010/main" val="20895749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5"/>
          <p:cNvSpPr>
            <a:spLocks noGrp="1"/>
          </p:cNvSpPr>
          <p:nvPr>
            <p:ph type="sldNum" sz="quarter" idx="12"/>
          </p:nvPr>
        </p:nvSpPr>
        <p:spPr>
          <a:ln/>
        </p:spPr>
        <p:txBody>
          <a:bodyPr/>
          <a:lstStyle>
            <a:lvl1pPr>
              <a:defRPr/>
            </a:lvl1pPr>
          </a:lstStyle>
          <a:p>
            <a:pPr>
              <a:defRPr/>
            </a:pPr>
            <a:fld id="{3B812F6C-CA3C-4B1E-8B8A-47A9CC9AD3D9}" type="slidenum">
              <a:rPr lang="en-US" altLang="en-US"/>
              <a:pPr>
                <a:defRPr/>
              </a:pPr>
              <a:t>‹#›</a:t>
            </a:fld>
            <a:endParaRPr lang="en-US" altLang="en-US"/>
          </a:p>
        </p:txBody>
      </p:sp>
    </p:spTree>
    <p:extLst>
      <p:ext uri="{BB962C8B-B14F-4D97-AF65-F5344CB8AC3E}">
        <p14:creationId xmlns:p14="http://schemas.microsoft.com/office/powerpoint/2010/main" val="922064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2FD08619-09C8-4E21-842C-6831DB825335}" type="slidenum">
              <a:rPr lang="en-US" altLang="en-US"/>
              <a:pPr>
                <a:defRPr/>
              </a:pPr>
              <a:t>‹#›</a:t>
            </a:fld>
            <a:endParaRPr lang="en-US" altLang="en-US"/>
          </a:p>
        </p:txBody>
      </p:sp>
    </p:spTree>
    <p:extLst>
      <p:ext uri="{BB962C8B-B14F-4D97-AF65-F5344CB8AC3E}">
        <p14:creationId xmlns:p14="http://schemas.microsoft.com/office/powerpoint/2010/main" val="13351171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36324F7A-165D-4D2D-8760-BF30AA60D55A}" type="slidenum">
              <a:rPr lang="en-US" altLang="en-US"/>
              <a:pPr>
                <a:defRPr/>
              </a:pPr>
              <a:t>‹#›</a:t>
            </a:fld>
            <a:endParaRPr lang="en-US" altLang="en-US"/>
          </a:p>
        </p:txBody>
      </p:sp>
    </p:spTree>
    <p:extLst>
      <p:ext uri="{BB962C8B-B14F-4D97-AF65-F5344CB8AC3E}">
        <p14:creationId xmlns:p14="http://schemas.microsoft.com/office/powerpoint/2010/main" val="20902633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6"/>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7"/>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8"/>
          <p:cNvSpPr>
            <a:spLocks noGrp="1"/>
          </p:cNvSpPr>
          <p:nvPr>
            <p:ph type="sldNum" sz="quarter" idx="12"/>
          </p:nvPr>
        </p:nvSpPr>
        <p:spPr>
          <a:ln/>
        </p:spPr>
        <p:txBody>
          <a:bodyPr/>
          <a:lstStyle>
            <a:lvl1pPr>
              <a:defRPr/>
            </a:lvl1pPr>
          </a:lstStyle>
          <a:p>
            <a:pPr>
              <a:defRPr/>
            </a:pPr>
            <a:fld id="{65809D0D-251C-456F-A4B8-C7E946BF8300}" type="slidenum">
              <a:rPr lang="en-US" altLang="en-US"/>
              <a:pPr>
                <a:defRPr/>
              </a:pPr>
              <a:t>‹#›</a:t>
            </a:fld>
            <a:endParaRPr lang="en-US" altLang="en-US"/>
          </a:p>
        </p:txBody>
      </p:sp>
    </p:spTree>
    <p:extLst>
      <p:ext uri="{BB962C8B-B14F-4D97-AF65-F5344CB8AC3E}">
        <p14:creationId xmlns:p14="http://schemas.microsoft.com/office/powerpoint/2010/main" val="31864642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7"/>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8"/>
          <p:cNvSpPr>
            <a:spLocks noGrp="1"/>
          </p:cNvSpPr>
          <p:nvPr>
            <p:ph type="sldNum" sz="quarter" idx="12"/>
          </p:nvPr>
        </p:nvSpPr>
        <p:spPr>
          <a:ln/>
        </p:spPr>
        <p:txBody>
          <a:bodyPr/>
          <a:lstStyle>
            <a:lvl1pPr>
              <a:defRPr/>
            </a:lvl1pPr>
          </a:lstStyle>
          <a:p>
            <a:pPr>
              <a:defRPr/>
            </a:pPr>
            <a:fld id="{34E6CBBB-8C38-4C5F-B2A0-591DFBD202D9}" type="slidenum">
              <a:rPr lang="en-US" altLang="en-US"/>
              <a:pPr>
                <a:defRPr/>
              </a:pPr>
              <a:t>‹#›</a:t>
            </a:fld>
            <a:endParaRPr lang="en-US" altLang="en-US"/>
          </a:p>
        </p:txBody>
      </p:sp>
    </p:spTree>
    <p:extLst>
      <p:ext uri="{BB962C8B-B14F-4D97-AF65-F5344CB8AC3E}">
        <p14:creationId xmlns:p14="http://schemas.microsoft.com/office/powerpoint/2010/main" val="11245571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7"/>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8"/>
          <p:cNvSpPr>
            <a:spLocks noGrp="1"/>
          </p:cNvSpPr>
          <p:nvPr>
            <p:ph type="sldNum" sz="quarter" idx="12"/>
          </p:nvPr>
        </p:nvSpPr>
        <p:spPr>
          <a:ln/>
        </p:spPr>
        <p:txBody>
          <a:bodyPr/>
          <a:lstStyle>
            <a:lvl1pPr>
              <a:defRPr/>
            </a:lvl1pPr>
          </a:lstStyle>
          <a:p>
            <a:pPr>
              <a:defRPr/>
            </a:pPr>
            <a:fld id="{120A76E4-0F50-4031-9572-1377ADA68FDF}" type="slidenum">
              <a:rPr lang="en-US" altLang="en-US"/>
              <a:pPr>
                <a:defRPr/>
              </a:pPr>
              <a:t>‹#›</a:t>
            </a:fld>
            <a:endParaRPr lang="en-US" altLang="en-US"/>
          </a:p>
        </p:txBody>
      </p:sp>
    </p:spTree>
    <p:extLst>
      <p:ext uri="{BB962C8B-B14F-4D97-AF65-F5344CB8AC3E}">
        <p14:creationId xmlns:p14="http://schemas.microsoft.com/office/powerpoint/2010/main" val="20160110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6"/>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7"/>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8"/>
          <p:cNvSpPr>
            <a:spLocks noGrp="1"/>
          </p:cNvSpPr>
          <p:nvPr>
            <p:ph type="sldNum" sz="quarter" idx="12"/>
          </p:nvPr>
        </p:nvSpPr>
        <p:spPr>
          <a:ln/>
        </p:spPr>
        <p:txBody>
          <a:bodyPr/>
          <a:lstStyle>
            <a:lvl1pPr>
              <a:defRPr/>
            </a:lvl1pPr>
          </a:lstStyle>
          <a:p>
            <a:pPr>
              <a:defRPr/>
            </a:pPr>
            <a:fld id="{F4E03826-58AC-4D18-8F09-D5087126596D}" type="slidenum">
              <a:rPr lang="en-US" altLang="en-US"/>
              <a:pPr>
                <a:defRPr/>
              </a:pPr>
              <a:t>‹#›</a:t>
            </a:fld>
            <a:endParaRPr lang="en-US" altLang="en-US"/>
          </a:p>
        </p:txBody>
      </p:sp>
    </p:spTree>
    <p:extLst>
      <p:ext uri="{BB962C8B-B14F-4D97-AF65-F5344CB8AC3E}">
        <p14:creationId xmlns:p14="http://schemas.microsoft.com/office/powerpoint/2010/main" val="2379019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ln/>
        </p:spPr>
        <p:txBody>
          <a:bodyPr/>
          <a:lstStyle>
            <a:lvl1pPr>
              <a:defRPr/>
            </a:lvl1pPr>
          </a:lstStyle>
          <a:p>
            <a:pPr>
              <a:defRPr/>
            </a:pPr>
            <a:r>
              <a:rPr lang="en-US" altLang="en-US"/>
              <a:t>Date of download:  mm/dd/yyyy</a:t>
            </a:r>
          </a:p>
        </p:txBody>
      </p:sp>
      <p:sp>
        <p:nvSpPr>
          <p:cNvPr id="8" name="Footer Placeholder 7"/>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9" name="Slide Number Placeholder 8"/>
          <p:cNvSpPr>
            <a:spLocks noGrp="1"/>
          </p:cNvSpPr>
          <p:nvPr>
            <p:ph type="sldNum" sz="quarter" idx="12"/>
          </p:nvPr>
        </p:nvSpPr>
        <p:spPr>
          <a:ln/>
        </p:spPr>
        <p:txBody>
          <a:bodyPr/>
          <a:lstStyle>
            <a:lvl1pPr>
              <a:defRPr/>
            </a:lvl1pPr>
          </a:lstStyle>
          <a:p>
            <a:pPr>
              <a:defRPr/>
            </a:pPr>
            <a:fld id="{51697263-F9EF-4F34-B98C-1CE26CDCB289}" type="slidenum">
              <a:rPr lang="en-US" altLang="en-US"/>
              <a:pPr>
                <a:defRPr/>
              </a:pPr>
              <a:t>‹#›</a:t>
            </a:fld>
            <a:endParaRPr lang="en-US" altLang="en-US"/>
          </a:p>
        </p:txBody>
      </p:sp>
    </p:spTree>
    <p:extLst>
      <p:ext uri="{BB962C8B-B14F-4D97-AF65-F5344CB8AC3E}">
        <p14:creationId xmlns:p14="http://schemas.microsoft.com/office/powerpoint/2010/main" val="150822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8"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9" name="Slide Number Placeholder 5"/>
          <p:cNvSpPr>
            <a:spLocks noGrp="1"/>
          </p:cNvSpPr>
          <p:nvPr>
            <p:ph type="sldNum" sz="quarter" idx="12"/>
          </p:nvPr>
        </p:nvSpPr>
        <p:spPr>
          <a:ln/>
        </p:spPr>
        <p:txBody>
          <a:bodyPr/>
          <a:lstStyle>
            <a:lvl1pPr>
              <a:defRPr/>
            </a:lvl1pPr>
          </a:lstStyle>
          <a:p>
            <a:pPr>
              <a:defRPr/>
            </a:pPr>
            <a:fld id="{EB048648-CFF9-4CEA-ABE8-28B93C4A639F}" type="slidenum">
              <a:rPr lang="en-US" altLang="en-US"/>
              <a:pPr>
                <a:defRPr/>
              </a:pPr>
              <a:t>‹#›</a:t>
            </a:fld>
            <a:endParaRPr lang="en-US" altLang="en-US"/>
          </a:p>
        </p:txBody>
      </p:sp>
    </p:spTree>
    <p:extLst>
      <p:ext uri="{BB962C8B-B14F-4D97-AF65-F5344CB8AC3E}">
        <p14:creationId xmlns:p14="http://schemas.microsoft.com/office/powerpoint/2010/main" val="20502107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6"/>
          <p:cNvSpPr>
            <a:spLocks noGrp="1"/>
          </p:cNvSpPr>
          <p:nvPr>
            <p:ph type="dt" sz="half" idx="10"/>
          </p:nvPr>
        </p:nvSpPr>
        <p:spPr>
          <a:ln/>
        </p:spPr>
        <p:txBody>
          <a:bodyPr/>
          <a:lstStyle>
            <a:lvl1pPr>
              <a:defRPr/>
            </a:lvl1pPr>
          </a:lstStyle>
          <a:p>
            <a:pPr>
              <a:defRPr/>
            </a:pPr>
            <a:r>
              <a:rPr lang="en-US" altLang="en-US"/>
              <a:t>Date of download:  mm/dd/yyyy</a:t>
            </a:r>
          </a:p>
        </p:txBody>
      </p:sp>
      <p:sp>
        <p:nvSpPr>
          <p:cNvPr id="4" name="Footer Placeholder 7"/>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5" name="Slide Number Placeholder 8"/>
          <p:cNvSpPr>
            <a:spLocks noGrp="1"/>
          </p:cNvSpPr>
          <p:nvPr>
            <p:ph type="sldNum" sz="quarter" idx="12"/>
          </p:nvPr>
        </p:nvSpPr>
        <p:spPr>
          <a:ln/>
        </p:spPr>
        <p:txBody>
          <a:bodyPr/>
          <a:lstStyle>
            <a:lvl1pPr>
              <a:defRPr/>
            </a:lvl1pPr>
          </a:lstStyle>
          <a:p>
            <a:pPr>
              <a:defRPr/>
            </a:pPr>
            <a:fld id="{E81CE3B2-D6A0-4A1E-9506-5ADDED724341}" type="slidenum">
              <a:rPr lang="en-US" altLang="en-US"/>
              <a:pPr>
                <a:defRPr/>
              </a:pPr>
              <a:t>‹#›</a:t>
            </a:fld>
            <a:endParaRPr lang="en-US" altLang="en-US"/>
          </a:p>
        </p:txBody>
      </p:sp>
    </p:spTree>
    <p:extLst>
      <p:ext uri="{BB962C8B-B14F-4D97-AF65-F5344CB8AC3E}">
        <p14:creationId xmlns:p14="http://schemas.microsoft.com/office/powerpoint/2010/main" val="36400997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a:ln/>
        </p:spPr>
        <p:txBody>
          <a:bodyPr/>
          <a:lstStyle>
            <a:lvl1pPr>
              <a:defRPr/>
            </a:lvl1pPr>
          </a:lstStyle>
          <a:p>
            <a:pPr>
              <a:defRPr/>
            </a:pPr>
            <a:r>
              <a:rPr lang="en-US" altLang="en-US"/>
              <a:t>Date of download:  mm/dd/yyyy</a:t>
            </a:r>
          </a:p>
        </p:txBody>
      </p:sp>
      <p:sp>
        <p:nvSpPr>
          <p:cNvPr id="3" name="Footer Placeholder 7"/>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4" name="Slide Number Placeholder 8"/>
          <p:cNvSpPr>
            <a:spLocks noGrp="1"/>
          </p:cNvSpPr>
          <p:nvPr>
            <p:ph type="sldNum" sz="quarter" idx="12"/>
          </p:nvPr>
        </p:nvSpPr>
        <p:spPr>
          <a:ln/>
        </p:spPr>
        <p:txBody>
          <a:bodyPr/>
          <a:lstStyle>
            <a:lvl1pPr>
              <a:defRPr/>
            </a:lvl1pPr>
          </a:lstStyle>
          <a:p>
            <a:pPr>
              <a:defRPr/>
            </a:pPr>
            <a:fld id="{A49E03A2-3A12-4E3C-B064-A223827481AD}" type="slidenum">
              <a:rPr lang="en-US" altLang="en-US"/>
              <a:pPr>
                <a:defRPr/>
              </a:pPr>
              <a:t>‹#›</a:t>
            </a:fld>
            <a:endParaRPr lang="en-US" altLang="en-US"/>
          </a:p>
        </p:txBody>
      </p:sp>
    </p:spTree>
    <p:extLst>
      <p:ext uri="{BB962C8B-B14F-4D97-AF65-F5344CB8AC3E}">
        <p14:creationId xmlns:p14="http://schemas.microsoft.com/office/powerpoint/2010/main" val="26775038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7"/>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8"/>
          <p:cNvSpPr>
            <a:spLocks noGrp="1"/>
          </p:cNvSpPr>
          <p:nvPr>
            <p:ph type="sldNum" sz="quarter" idx="12"/>
          </p:nvPr>
        </p:nvSpPr>
        <p:spPr>
          <a:ln/>
        </p:spPr>
        <p:txBody>
          <a:bodyPr/>
          <a:lstStyle>
            <a:lvl1pPr>
              <a:defRPr/>
            </a:lvl1pPr>
          </a:lstStyle>
          <a:p>
            <a:pPr>
              <a:defRPr/>
            </a:pPr>
            <a:fld id="{42776D36-5C5B-42D6-AB7E-27DBDCB22DF2}" type="slidenum">
              <a:rPr lang="en-US" altLang="en-US"/>
              <a:pPr>
                <a:defRPr/>
              </a:pPr>
              <a:t>‹#›</a:t>
            </a:fld>
            <a:endParaRPr lang="en-US" altLang="en-US"/>
          </a:p>
        </p:txBody>
      </p:sp>
    </p:spTree>
    <p:extLst>
      <p:ext uri="{BB962C8B-B14F-4D97-AF65-F5344CB8AC3E}">
        <p14:creationId xmlns:p14="http://schemas.microsoft.com/office/powerpoint/2010/main" val="30445784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7"/>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8"/>
          <p:cNvSpPr>
            <a:spLocks noGrp="1"/>
          </p:cNvSpPr>
          <p:nvPr>
            <p:ph type="sldNum" sz="quarter" idx="12"/>
          </p:nvPr>
        </p:nvSpPr>
        <p:spPr>
          <a:ln/>
        </p:spPr>
        <p:txBody>
          <a:bodyPr/>
          <a:lstStyle>
            <a:lvl1pPr>
              <a:defRPr/>
            </a:lvl1pPr>
          </a:lstStyle>
          <a:p>
            <a:pPr>
              <a:defRPr/>
            </a:pPr>
            <a:fld id="{23D58FCF-6173-41CC-94AC-CA25DC4292FD}" type="slidenum">
              <a:rPr lang="en-US" altLang="en-US"/>
              <a:pPr>
                <a:defRPr/>
              </a:pPr>
              <a:t>‹#›</a:t>
            </a:fld>
            <a:endParaRPr lang="en-US" altLang="en-US"/>
          </a:p>
        </p:txBody>
      </p:sp>
    </p:spTree>
    <p:extLst>
      <p:ext uri="{BB962C8B-B14F-4D97-AF65-F5344CB8AC3E}">
        <p14:creationId xmlns:p14="http://schemas.microsoft.com/office/powerpoint/2010/main" val="29822741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7"/>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8"/>
          <p:cNvSpPr>
            <a:spLocks noGrp="1"/>
          </p:cNvSpPr>
          <p:nvPr>
            <p:ph type="sldNum" sz="quarter" idx="12"/>
          </p:nvPr>
        </p:nvSpPr>
        <p:spPr>
          <a:ln/>
        </p:spPr>
        <p:txBody>
          <a:bodyPr/>
          <a:lstStyle>
            <a:lvl1pPr>
              <a:defRPr/>
            </a:lvl1pPr>
          </a:lstStyle>
          <a:p>
            <a:pPr>
              <a:defRPr/>
            </a:pPr>
            <a:fld id="{9949C86E-A9C5-4BF3-B49C-20865E609114}" type="slidenum">
              <a:rPr lang="en-US" altLang="en-US"/>
              <a:pPr>
                <a:defRPr/>
              </a:pPr>
              <a:t>‹#›</a:t>
            </a:fld>
            <a:endParaRPr lang="en-US" altLang="en-US"/>
          </a:p>
        </p:txBody>
      </p:sp>
    </p:spTree>
    <p:extLst>
      <p:ext uri="{BB962C8B-B14F-4D97-AF65-F5344CB8AC3E}">
        <p14:creationId xmlns:p14="http://schemas.microsoft.com/office/powerpoint/2010/main" val="25714340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7"/>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8"/>
          <p:cNvSpPr>
            <a:spLocks noGrp="1"/>
          </p:cNvSpPr>
          <p:nvPr>
            <p:ph type="sldNum" sz="quarter" idx="12"/>
          </p:nvPr>
        </p:nvSpPr>
        <p:spPr>
          <a:ln/>
        </p:spPr>
        <p:txBody>
          <a:bodyPr/>
          <a:lstStyle>
            <a:lvl1pPr>
              <a:defRPr/>
            </a:lvl1pPr>
          </a:lstStyle>
          <a:p>
            <a:pPr>
              <a:defRPr/>
            </a:pPr>
            <a:fld id="{429610AF-E3F6-4A59-BCD3-A4A8026A261B}" type="slidenum">
              <a:rPr lang="en-US" altLang="en-US"/>
              <a:pPr>
                <a:defRPr/>
              </a:pPr>
              <a:t>‹#›</a:t>
            </a:fld>
            <a:endParaRPr lang="en-US" altLang="en-US"/>
          </a:p>
        </p:txBody>
      </p:sp>
    </p:spTree>
    <p:extLst>
      <p:ext uri="{BB962C8B-B14F-4D97-AF65-F5344CB8AC3E}">
        <p14:creationId xmlns:p14="http://schemas.microsoft.com/office/powerpoint/2010/main" val="30403119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69B8C70A-CA51-4806-B198-AE9630CFC676}" type="slidenum">
              <a:rPr lang="en-US" altLang="en-US"/>
              <a:pPr>
                <a:defRPr/>
              </a:pPr>
              <a:t>‹#›</a:t>
            </a:fld>
            <a:endParaRPr lang="en-US" altLang="en-US"/>
          </a:p>
        </p:txBody>
      </p:sp>
    </p:spTree>
    <p:extLst>
      <p:ext uri="{BB962C8B-B14F-4D97-AF65-F5344CB8AC3E}">
        <p14:creationId xmlns:p14="http://schemas.microsoft.com/office/powerpoint/2010/main" val="11618762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6CB1AC9C-619E-41EB-8B28-08E4C652600F}" type="slidenum">
              <a:rPr lang="en-US" altLang="en-US"/>
              <a:pPr>
                <a:defRPr/>
              </a:pPr>
              <a:t>‹#›</a:t>
            </a:fld>
            <a:endParaRPr lang="en-US" altLang="en-US"/>
          </a:p>
        </p:txBody>
      </p:sp>
    </p:spTree>
    <p:extLst>
      <p:ext uri="{BB962C8B-B14F-4D97-AF65-F5344CB8AC3E}">
        <p14:creationId xmlns:p14="http://schemas.microsoft.com/office/powerpoint/2010/main" val="2060341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B7EB0182-E1E3-4C25-85F7-10AD3F7C2FFF}" type="slidenum">
              <a:rPr lang="en-US" altLang="en-US"/>
              <a:pPr>
                <a:defRPr/>
              </a:pPr>
              <a:t>‹#›</a:t>
            </a:fld>
            <a:endParaRPr lang="en-US" altLang="en-US"/>
          </a:p>
        </p:txBody>
      </p:sp>
    </p:spTree>
    <p:extLst>
      <p:ext uri="{BB962C8B-B14F-4D97-AF65-F5344CB8AC3E}">
        <p14:creationId xmlns:p14="http://schemas.microsoft.com/office/powerpoint/2010/main" val="11560318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5"/>
          <p:cNvSpPr>
            <a:spLocks noGrp="1"/>
          </p:cNvSpPr>
          <p:nvPr>
            <p:ph type="sldNum" sz="quarter" idx="12"/>
          </p:nvPr>
        </p:nvSpPr>
        <p:spPr>
          <a:ln/>
        </p:spPr>
        <p:txBody>
          <a:bodyPr/>
          <a:lstStyle>
            <a:lvl1pPr>
              <a:defRPr/>
            </a:lvl1pPr>
          </a:lstStyle>
          <a:p>
            <a:pPr>
              <a:defRPr/>
            </a:pPr>
            <a:fld id="{087DEAA0-7C34-44EF-A261-CAE0E1C072FE}" type="slidenum">
              <a:rPr lang="en-US" altLang="en-US"/>
              <a:pPr>
                <a:defRPr/>
              </a:pPr>
              <a:t>‹#›</a:t>
            </a:fld>
            <a:endParaRPr lang="en-US" altLang="en-US"/>
          </a:p>
        </p:txBody>
      </p:sp>
    </p:spTree>
    <p:extLst>
      <p:ext uri="{BB962C8B-B14F-4D97-AF65-F5344CB8AC3E}">
        <p14:creationId xmlns:p14="http://schemas.microsoft.com/office/powerpoint/2010/main" val="236082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4"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5" name="Slide Number Placeholder 5"/>
          <p:cNvSpPr>
            <a:spLocks noGrp="1"/>
          </p:cNvSpPr>
          <p:nvPr>
            <p:ph type="sldNum" sz="quarter" idx="12"/>
          </p:nvPr>
        </p:nvSpPr>
        <p:spPr>
          <a:ln/>
        </p:spPr>
        <p:txBody>
          <a:bodyPr/>
          <a:lstStyle>
            <a:lvl1pPr>
              <a:defRPr/>
            </a:lvl1pPr>
          </a:lstStyle>
          <a:p>
            <a:pPr>
              <a:defRPr/>
            </a:pPr>
            <a:fld id="{245986DF-277F-4BC3-AE42-7CC81B6EA07B}" type="slidenum">
              <a:rPr lang="en-US" altLang="en-US"/>
              <a:pPr>
                <a:defRPr/>
              </a:pPr>
              <a:t>‹#›</a:t>
            </a:fld>
            <a:endParaRPr lang="en-US" altLang="en-US"/>
          </a:p>
        </p:txBody>
      </p:sp>
    </p:spTree>
    <p:extLst>
      <p:ext uri="{BB962C8B-B14F-4D97-AF65-F5344CB8AC3E}">
        <p14:creationId xmlns:p14="http://schemas.microsoft.com/office/powerpoint/2010/main" val="36519258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8"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9" name="Slide Number Placeholder 5"/>
          <p:cNvSpPr>
            <a:spLocks noGrp="1"/>
          </p:cNvSpPr>
          <p:nvPr>
            <p:ph type="sldNum" sz="quarter" idx="12"/>
          </p:nvPr>
        </p:nvSpPr>
        <p:spPr>
          <a:ln/>
        </p:spPr>
        <p:txBody>
          <a:bodyPr/>
          <a:lstStyle>
            <a:lvl1pPr>
              <a:defRPr/>
            </a:lvl1pPr>
          </a:lstStyle>
          <a:p>
            <a:pPr>
              <a:defRPr/>
            </a:pPr>
            <a:fld id="{05BD8732-2F8F-4D01-B4AC-5C79F2094795}" type="slidenum">
              <a:rPr lang="en-US" altLang="en-US"/>
              <a:pPr>
                <a:defRPr/>
              </a:pPr>
              <a:t>‹#›</a:t>
            </a:fld>
            <a:endParaRPr lang="en-US" altLang="en-US"/>
          </a:p>
        </p:txBody>
      </p:sp>
    </p:spTree>
    <p:extLst>
      <p:ext uri="{BB962C8B-B14F-4D97-AF65-F5344CB8AC3E}">
        <p14:creationId xmlns:p14="http://schemas.microsoft.com/office/powerpoint/2010/main" val="23622993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4"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5" name="Slide Number Placeholder 5"/>
          <p:cNvSpPr>
            <a:spLocks noGrp="1"/>
          </p:cNvSpPr>
          <p:nvPr>
            <p:ph type="sldNum" sz="quarter" idx="12"/>
          </p:nvPr>
        </p:nvSpPr>
        <p:spPr>
          <a:ln/>
        </p:spPr>
        <p:txBody>
          <a:bodyPr/>
          <a:lstStyle>
            <a:lvl1pPr>
              <a:defRPr/>
            </a:lvl1pPr>
          </a:lstStyle>
          <a:p>
            <a:pPr>
              <a:defRPr/>
            </a:pPr>
            <a:fld id="{31C843E8-4722-4085-B8E6-53CA2E30F812}" type="slidenum">
              <a:rPr lang="en-US" altLang="en-US"/>
              <a:pPr>
                <a:defRPr/>
              </a:pPr>
              <a:t>‹#›</a:t>
            </a:fld>
            <a:endParaRPr lang="en-US" altLang="en-US"/>
          </a:p>
        </p:txBody>
      </p:sp>
    </p:spTree>
    <p:extLst>
      <p:ext uri="{BB962C8B-B14F-4D97-AF65-F5344CB8AC3E}">
        <p14:creationId xmlns:p14="http://schemas.microsoft.com/office/powerpoint/2010/main" val="4038334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3"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4" name="Slide Number Placeholder 5"/>
          <p:cNvSpPr>
            <a:spLocks noGrp="1"/>
          </p:cNvSpPr>
          <p:nvPr>
            <p:ph type="sldNum" sz="quarter" idx="12"/>
          </p:nvPr>
        </p:nvSpPr>
        <p:spPr>
          <a:ln/>
        </p:spPr>
        <p:txBody>
          <a:bodyPr/>
          <a:lstStyle>
            <a:lvl1pPr>
              <a:defRPr/>
            </a:lvl1pPr>
          </a:lstStyle>
          <a:p>
            <a:pPr>
              <a:defRPr/>
            </a:pPr>
            <a:fld id="{08847B21-78FF-4BDE-BBBD-783B37CEDE65}" type="slidenum">
              <a:rPr lang="en-US" altLang="en-US"/>
              <a:pPr>
                <a:defRPr/>
              </a:pPr>
              <a:t>‹#›</a:t>
            </a:fld>
            <a:endParaRPr lang="en-US" altLang="en-US"/>
          </a:p>
        </p:txBody>
      </p:sp>
    </p:spTree>
    <p:extLst>
      <p:ext uri="{BB962C8B-B14F-4D97-AF65-F5344CB8AC3E}">
        <p14:creationId xmlns:p14="http://schemas.microsoft.com/office/powerpoint/2010/main" val="33276021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5"/>
          <p:cNvSpPr>
            <a:spLocks noGrp="1"/>
          </p:cNvSpPr>
          <p:nvPr>
            <p:ph type="sldNum" sz="quarter" idx="12"/>
          </p:nvPr>
        </p:nvSpPr>
        <p:spPr>
          <a:ln/>
        </p:spPr>
        <p:txBody>
          <a:bodyPr/>
          <a:lstStyle>
            <a:lvl1pPr>
              <a:defRPr/>
            </a:lvl1pPr>
          </a:lstStyle>
          <a:p>
            <a:pPr>
              <a:defRPr/>
            </a:pPr>
            <a:fld id="{CB8F8561-50D7-4144-924B-8DED6636D3BD}" type="slidenum">
              <a:rPr lang="en-US" altLang="en-US"/>
              <a:pPr>
                <a:defRPr/>
              </a:pPr>
              <a:t>‹#›</a:t>
            </a:fld>
            <a:endParaRPr lang="en-US" altLang="en-US"/>
          </a:p>
        </p:txBody>
      </p:sp>
    </p:spTree>
    <p:extLst>
      <p:ext uri="{BB962C8B-B14F-4D97-AF65-F5344CB8AC3E}">
        <p14:creationId xmlns:p14="http://schemas.microsoft.com/office/powerpoint/2010/main" val="26194625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5"/>
          <p:cNvSpPr>
            <a:spLocks noGrp="1"/>
          </p:cNvSpPr>
          <p:nvPr>
            <p:ph type="sldNum" sz="quarter" idx="12"/>
          </p:nvPr>
        </p:nvSpPr>
        <p:spPr>
          <a:ln/>
        </p:spPr>
        <p:txBody>
          <a:bodyPr/>
          <a:lstStyle>
            <a:lvl1pPr>
              <a:defRPr/>
            </a:lvl1pPr>
          </a:lstStyle>
          <a:p>
            <a:pPr>
              <a:defRPr/>
            </a:pPr>
            <a:fld id="{10A88029-70E7-460B-BEBE-2981ECE1DC11}" type="slidenum">
              <a:rPr lang="en-US" altLang="en-US"/>
              <a:pPr>
                <a:defRPr/>
              </a:pPr>
              <a:t>‹#›</a:t>
            </a:fld>
            <a:endParaRPr lang="en-US" altLang="en-US"/>
          </a:p>
        </p:txBody>
      </p:sp>
    </p:spTree>
    <p:extLst>
      <p:ext uri="{BB962C8B-B14F-4D97-AF65-F5344CB8AC3E}">
        <p14:creationId xmlns:p14="http://schemas.microsoft.com/office/powerpoint/2010/main" val="4746415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BC91337B-14D8-4C5D-9D8E-175BEA661BFD}" type="slidenum">
              <a:rPr lang="en-US" altLang="en-US"/>
              <a:pPr>
                <a:defRPr/>
              </a:pPr>
              <a:t>‹#›</a:t>
            </a:fld>
            <a:endParaRPr lang="en-US" altLang="en-US"/>
          </a:p>
        </p:txBody>
      </p:sp>
    </p:spTree>
    <p:extLst>
      <p:ext uri="{BB962C8B-B14F-4D97-AF65-F5344CB8AC3E}">
        <p14:creationId xmlns:p14="http://schemas.microsoft.com/office/powerpoint/2010/main" val="20312457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D34F318B-511F-4F78-BCB0-7ACFA57D10BB}" type="slidenum">
              <a:rPr lang="en-US" altLang="en-US"/>
              <a:pPr>
                <a:defRPr/>
              </a:pPr>
              <a:t>‹#›</a:t>
            </a:fld>
            <a:endParaRPr lang="en-US" altLang="en-US"/>
          </a:p>
        </p:txBody>
      </p:sp>
    </p:spTree>
    <p:extLst>
      <p:ext uri="{BB962C8B-B14F-4D97-AF65-F5344CB8AC3E}">
        <p14:creationId xmlns:p14="http://schemas.microsoft.com/office/powerpoint/2010/main" val="23382744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2"/>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3"/>
          <p:cNvSpPr>
            <a:spLocks noGrp="1"/>
          </p:cNvSpPr>
          <p:nvPr>
            <p:ph type="sldNum" sz="quarter" idx="12"/>
          </p:nvPr>
        </p:nvSpPr>
        <p:spPr>
          <a:ln/>
        </p:spPr>
        <p:txBody>
          <a:bodyPr/>
          <a:lstStyle>
            <a:lvl1pPr>
              <a:defRPr/>
            </a:lvl1pPr>
          </a:lstStyle>
          <a:p>
            <a:pPr>
              <a:defRPr/>
            </a:pPr>
            <a:fld id="{CEE32FD4-64F1-4E36-9183-B46085255E4B}" type="slidenum">
              <a:rPr lang="en-US" altLang="en-US"/>
              <a:pPr>
                <a:defRPr/>
              </a:pPr>
              <a:t>‹#›</a:t>
            </a:fld>
            <a:endParaRPr lang="en-US" altLang="en-US"/>
          </a:p>
        </p:txBody>
      </p:sp>
    </p:spTree>
    <p:extLst>
      <p:ext uri="{BB962C8B-B14F-4D97-AF65-F5344CB8AC3E}">
        <p14:creationId xmlns:p14="http://schemas.microsoft.com/office/powerpoint/2010/main" val="2371660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2"/>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3"/>
          <p:cNvSpPr>
            <a:spLocks noGrp="1"/>
          </p:cNvSpPr>
          <p:nvPr>
            <p:ph type="sldNum" sz="quarter" idx="12"/>
          </p:nvPr>
        </p:nvSpPr>
        <p:spPr>
          <a:ln/>
        </p:spPr>
        <p:txBody>
          <a:bodyPr/>
          <a:lstStyle>
            <a:lvl1pPr>
              <a:defRPr/>
            </a:lvl1pPr>
          </a:lstStyle>
          <a:p>
            <a:pPr>
              <a:defRPr/>
            </a:pPr>
            <a:fld id="{CD2CCEBC-0B5F-4B32-803D-1C2B1BAB2A91}" type="slidenum">
              <a:rPr lang="en-US" altLang="en-US"/>
              <a:pPr>
                <a:defRPr/>
              </a:pPr>
              <a:t>‹#›</a:t>
            </a:fld>
            <a:endParaRPr lang="en-US" altLang="en-US"/>
          </a:p>
        </p:txBody>
      </p:sp>
    </p:spTree>
    <p:extLst>
      <p:ext uri="{BB962C8B-B14F-4D97-AF65-F5344CB8AC3E}">
        <p14:creationId xmlns:p14="http://schemas.microsoft.com/office/powerpoint/2010/main" val="10890480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2"/>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3"/>
          <p:cNvSpPr>
            <a:spLocks noGrp="1"/>
          </p:cNvSpPr>
          <p:nvPr>
            <p:ph type="sldNum" sz="quarter" idx="12"/>
          </p:nvPr>
        </p:nvSpPr>
        <p:spPr>
          <a:ln/>
        </p:spPr>
        <p:txBody>
          <a:bodyPr/>
          <a:lstStyle>
            <a:lvl1pPr>
              <a:defRPr/>
            </a:lvl1pPr>
          </a:lstStyle>
          <a:p>
            <a:pPr>
              <a:defRPr/>
            </a:pPr>
            <a:fld id="{2BCB64F2-B5F8-4364-8B2D-D8A977A23FE3}" type="slidenum">
              <a:rPr lang="en-US" altLang="en-US"/>
              <a:pPr>
                <a:defRPr/>
              </a:pPr>
              <a:t>‹#›</a:t>
            </a:fld>
            <a:endParaRPr lang="en-US" altLang="en-US"/>
          </a:p>
        </p:txBody>
      </p:sp>
    </p:spTree>
    <p:extLst>
      <p:ext uri="{BB962C8B-B14F-4D97-AF65-F5344CB8AC3E}">
        <p14:creationId xmlns:p14="http://schemas.microsoft.com/office/powerpoint/2010/main" val="132674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3"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4" name="Slide Number Placeholder 5"/>
          <p:cNvSpPr>
            <a:spLocks noGrp="1"/>
          </p:cNvSpPr>
          <p:nvPr>
            <p:ph type="sldNum" sz="quarter" idx="12"/>
          </p:nvPr>
        </p:nvSpPr>
        <p:spPr>
          <a:ln/>
        </p:spPr>
        <p:txBody>
          <a:bodyPr/>
          <a:lstStyle>
            <a:lvl1pPr>
              <a:defRPr/>
            </a:lvl1pPr>
          </a:lstStyle>
          <a:p>
            <a:pPr>
              <a:defRPr/>
            </a:pPr>
            <a:fld id="{04AFF120-B712-4F9E-BF08-D427DF27FA2F}" type="slidenum">
              <a:rPr lang="en-US" altLang="en-US"/>
              <a:pPr>
                <a:defRPr/>
              </a:pPr>
              <a:t>‹#›</a:t>
            </a:fld>
            <a:endParaRPr lang="en-US" altLang="en-US"/>
          </a:p>
        </p:txBody>
      </p:sp>
    </p:spTree>
    <p:extLst>
      <p:ext uri="{BB962C8B-B14F-4D97-AF65-F5344CB8AC3E}">
        <p14:creationId xmlns:p14="http://schemas.microsoft.com/office/powerpoint/2010/main" val="29263544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2"/>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3"/>
          <p:cNvSpPr>
            <a:spLocks noGrp="1"/>
          </p:cNvSpPr>
          <p:nvPr>
            <p:ph type="sldNum" sz="quarter" idx="12"/>
          </p:nvPr>
        </p:nvSpPr>
        <p:spPr>
          <a:ln/>
        </p:spPr>
        <p:txBody>
          <a:bodyPr/>
          <a:lstStyle>
            <a:lvl1pPr>
              <a:defRPr/>
            </a:lvl1pPr>
          </a:lstStyle>
          <a:p>
            <a:pPr>
              <a:defRPr/>
            </a:pPr>
            <a:fld id="{F5B9A1A2-4EC6-4470-986D-66CB4B0C3006}" type="slidenum">
              <a:rPr lang="en-US" altLang="en-US"/>
              <a:pPr>
                <a:defRPr/>
              </a:pPr>
              <a:t>‹#›</a:t>
            </a:fld>
            <a:endParaRPr lang="en-US" altLang="en-US"/>
          </a:p>
        </p:txBody>
      </p:sp>
    </p:spTree>
    <p:extLst>
      <p:ext uri="{BB962C8B-B14F-4D97-AF65-F5344CB8AC3E}">
        <p14:creationId xmlns:p14="http://schemas.microsoft.com/office/powerpoint/2010/main" val="7229819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10"/>
          </p:nvPr>
        </p:nvSpPr>
        <p:spPr>
          <a:ln/>
        </p:spPr>
        <p:txBody>
          <a:bodyPr/>
          <a:lstStyle>
            <a:lvl1pPr>
              <a:defRPr/>
            </a:lvl1pPr>
          </a:lstStyle>
          <a:p>
            <a:pPr>
              <a:defRPr/>
            </a:pPr>
            <a:r>
              <a:rPr lang="en-US" altLang="en-US"/>
              <a:t>Date of download:  mm/dd/yyyy</a:t>
            </a:r>
          </a:p>
        </p:txBody>
      </p:sp>
      <p:sp>
        <p:nvSpPr>
          <p:cNvPr id="8" name="Footer Placeholder 2"/>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9" name="Slide Number Placeholder 3"/>
          <p:cNvSpPr>
            <a:spLocks noGrp="1"/>
          </p:cNvSpPr>
          <p:nvPr>
            <p:ph type="sldNum" sz="quarter" idx="12"/>
          </p:nvPr>
        </p:nvSpPr>
        <p:spPr>
          <a:ln/>
        </p:spPr>
        <p:txBody>
          <a:bodyPr/>
          <a:lstStyle>
            <a:lvl1pPr>
              <a:defRPr/>
            </a:lvl1pPr>
          </a:lstStyle>
          <a:p>
            <a:pPr>
              <a:defRPr/>
            </a:pPr>
            <a:fld id="{AE945071-BD29-41F0-B08C-080921F47651}" type="slidenum">
              <a:rPr lang="en-US" altLang="en-US"/>
              <a:pPr>
                <a:defRPr/>
              </a:pPr>
              <a:t>‹#›</a:t>
            </a:fld>
            <a:endParaRPr lang="en-US" altLang="en-US"/>
          </a:p>
        </p:txBody>
      </p:sp>
    </p:spTree>
    <p:extLst>
      <p:ext uri="{BB962C8B-B14F-4D97-AF65-F5344CB8AC3E}">
        <p14:creationId xmlns:p14="http://schemas.microsoft.com/office/powerpoint/2010/main" val="36302950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
          <p:cNvSpPr>
            <a:spLocks noGrp="1"/>
          </p:cNvSpPr>
          <p:nvPr>
            <p:ph type="dt" sz="half" idx="10"/>
          </p:nvPr>
        </p:nvSpPr>
        <p:spPr>
          <a:ln/>
        </p:spPr>
        <p:txBody>
          <a:bodyPr/>
          <a:lstStyle>
            <a:lvl1pPr>
              <a:defRPr/>
            </a:lvl1pPr>
          </a:lstStyle>
          <a:p>
            <a:pPr>
              <a:defRPr/>
            </a:pPr>
            <a:r>
              <a:rPr lang="en-US" altLang="en-US"/>
              <a:t>Date of download:  mm/dd/yyyy</a:t>
            </a:r>
          </a:p>
        </p:txBody>
      </p:sp>
      <p:sp>
        <p:nvSpPr>
          <p:cNvPr id="4" name="Footer Placeholder 2"/>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5" name="Slide Number Placeholder 3"/>
          <p:cNvSpPr>
            <a:spLocks noGrp="1"/>
          </p:cNvSpPr>
          <p:nvPr>
            <p:ph type="sldNum" sz="quarter" idx="12"/>
          </p:nvPr>
        </p:nvSpPr>
        <p:spPr>
          <a:ln/>
        </p:spPr>
        <p:txBody>
          <a:bodyPr/>
          <a:lstStyle>
            <a:lvl1pPr>
              <a:defRPr/>
            </a:lvl1pPr>
          </a:lstStyle>
          <a:p>
            <a:pPr>
              <a:defRPr/>
            </a:pPr>
            <a:fld id="{D05DBA19-C948-4C69-95B2-05F94E945A64}" type="slidenum">
              <a:rPr lang="en-US" altLang="en-US"/>
              <a:pPr>
                <a:defRPr/>
              </a:pPr>
              <a:t>‹#›</a:t>
            </a:fld>
            <a:endParaRPr lang="en-US" altLang="en-US"/>
          </a:p>
        </p:txBody>
      </p:sp>
    </p:spTree>
    <p:extLst>
      <p:ext uri="{BB962C8B-B14F-4D97-AF65-F5344CB8AC3E}">
        <p14:creationId xmlns:p14="http://schemas.microsoft.com/office/powerpoint/2010/main" val="29609751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ln/>
        </p:spPr>
        <p:txBody>
          <a:bodyPr/>
          <a:lstStyle>
            <a:lvl1pPr>
              <a:defRPr/>
            </a:lvl1pPr>
          </a:lstStyle>
          <a:p>
            <a:pPr>
              <a:defRPr/>
            </a:pPr>
            <a:r>
              <a:rPr lang="en-US" altLang="en-US"/>
              <a:t>Date of download:  mm/dd/yyyy</a:t>
            </a:r>
          </a:p>
        </p:txBody>
      </p:sp>
      <p:sp>
        <p:nvSpPr>
          <p:cNvPr id="3" name="Footer Placeholder 2"/>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4" name="Slide Number Placeholder 3"/>
          <p:cNvSpPr>
            <a:spLocks noGrp="1"/>
          </p:cNvSpPr>
          <p:nvPr>
            <p:ph type="sldNum" sz="quarter" idx="12"/>
          </p:nvPr>
        </p:nvSpPr>
        <p:spPr>
          <a:ln/>
        </p:spPr>
        <p:txBody>
          <a:bodyPr/>
          <a:lstStyle>
            <a:lvl1pPr>
              <a:defRPr/>
            </a:lvl1pPr>
          </a:lstStyle>
          <a:p>
            <a:pPr>
              <a:defRPr/>
            </a:pPr>
            <a:fld id="{95F02039-564F-4964-8F4D-47C65CD4BAA1}" type="slidenum">
              <a:rPr lang="en-US" altLang="en-US"/>
              <a:pPr>
                <a:defRPr/>
              </a:pPr>
              <a:t>‹#›</a:t>
            </a:fld>
            <a:endParaRPr lang="en-US" altLang="en-US"/>
          </a:p>
        </p:txBody>
      </p:sp>
    </p:spTree>
    <p:extLst>
      <p:ext uri="{BB962C8B-B14F-4D97-AF65-F5344CB8AC3E}">
        <p14:creationId xmlns:p14="http://schemas.microsoft.com/office/powerpoint/2010/main" val="9115813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2"/>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3"/>
          <p:cNvSpPr>
            <a:spLocks noGrp="1"/>
          </p:cNvSpPr>
          <p:nvPr>
            <p:ph type="sldNum" sz="quarter" idx="12"/>
          </p:nvPr>
        </p:nvSpPr>
        <p:spPr>
          <a:ln/>
        </p:spPr>
        <p:txBody>
          <a:bodyPr/>
          <a:lstStyle>
            <a:lvl1pPr>
              <a:defRPr/>
            </a:lvl1pPr>
          </a:lstStyle>
          <a:p>
            <a:pPr>
              <a:defRPr/>
            </a:pPr>
            <a:fld id="{8DB89212-4DF1-4B79-99C4-27D01D0741E5}" type="slidenum">
              <a:rPr lang="en-US" altLang="en-US"/>
              <a:pPr>
                <a:defRPr/>
              </a:pPr>
              <a:t>‹#›</a:t>
            </a:fld>
            <a:endParaRPr lang="en-US" altLang="en-US"/>
          </a:p>
        </p:txBody>
      </p:sp>
    </p:spTree>
    <p:extLst>
      <p:ext uri="{BB962C8B-B14F-4D97-AF65-F5344CB8AC3E}">
        <p14:creationId xmlns:p14="http://schemas.microsoft.com/office/powerpoint/2010/main" val="16429996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2"/>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3"/>
          <p:cNvSpPr>
            <a:spLocks noGrp="1"/>
          </p:cNvSpPr>
          <p:nvPr>
            <p:ph type="sldNum" sz="quarter" idx="12"/>
          </p:nvPr>
        </p:nvSpPr>
        <p:spPr>
          <a:ln/>
        </p:spPr>
        <p:txBody>
          <a:bodyPr/>
          <a:lstStyle>
            <a:lvl1pPr>
              <a:defRPr/>
            </a:lvl1pPr>
          </a:lstStyle>
          <a:p>
            <a:pPr>
              <a:defRPr/>
            </a:pPr>
            <a:fld id="{CE5CFCFB-EABB-4CEC-B367-3628BE5F870D}" type="slidenum">
              <a:rPr lang="en-US" altLang="en-US"/>
              <a:pPr>
                <a:defRPr/>
              </a:pPr>
              <a:t>‹#›</a:t>
            </a:fld>
            <a:endParaRPr lang="en-US" altLang="en-US"/>
          </a:p>
        </p:txBody>
      </p:sp>
    </p:spTree>
    <p:extLst>
      <p:ext uri="{BB962C8B-B14F-4D97-AF65-F5344CB8AC3E}">
        <p14:creationId xmlns:p14="http://schemas.microsoft.com/office/powerpoint/2010/main" val="1901853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2"/>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3"/>
          <p:cNvSpPr>
            <a:spLocks noGrp="1"/>
          </p:cNvSpPr>
          <p:nvPr>
            <p:ph type="sldNum" sz="quarter" idx="12"/>
          </p:nvPr>
        </p:nvSpPr>
        <p:spPr>
          <a:ln/>
        </p:spPr>
        <p:txBody>
          <a:bodyPr/>
          <a:lstStyle>
            <a:lvl1pPr>
              <a:defRPr/>
            </a:lvl1pPr>
          </a:lstStyle>
          <a:p>
            <a:pPr>
              <a:defRPr/>
            </a:pPr>
            <a:fld id="{3FBEAEC6-27A2-42F2-A504-25140CF6437F}" type="slidenum">
              <a:rPr lang="en-US" altLang="en-US"/>
              <a:pPr>
                <a:defRPr/>
              </a:pPr>
              <a:t>‹#›</a:t>
            </a:fld>
            <a:endParaRPr lang="en-US" altLang="en-US"/>
          </a:p>
        </p:txBody>
      </p:sp>
    </p:spTree>
    <p:extLst>
      <p:ext uri="{BB962C8B-B14F-4D97-AF65-F5344CB8AC3E}">
        <p14:creationId xmlns:p14="http://schemas.microsoft.com/office/powerpoint/2010/main" val="41660464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2"/>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3"/>
          <p:cNvSpPr>
            <a:spLocks noGrp="1"/>
          </p:cNvSpPr>
          <p:nvPr>
            <p:ph type="sldNum" sz="quarter" idx="12"/>
          </p:nvPr>
        </p:nvSpPr>
        <p:spPr>
          <a:ln/>
        </p:spPr>
        <p:txBody>
          <a:bodyPr/>
          <a:lstStyle>
            <a:lvl1pPr>
              <a:defRPr/>
            </a:lvl1pPr>
          </a:lstStyle>
          <a:p>
            <a:pPr>
              <a:defRPr/>
            </a:pPr>
            <a:fld id="{7725202E-2B56-46B1-8A22-59C5191D4FFE}" type="slidenum">
              <a:rPr lang="en-US" altLang="en-US"/>
              <a:pPr>
                <a:defRPr/>
              </a:pPr>
              <a:t>‹#›</a:t>
            </a:fld>
            <a:endParaRPr lang="en-US" altLang="en-US"/>
          </a:p>
        </p:txBody>
      </p:sp>
    </p:spTree>
    <p:extLst>
      <p:ext uri="{BB962C8B-B14F-4D97-AF65-F5344CB8AC3E}">
        <p14:creationId xmlns:p14="http://schemas.microsoft.com/office/powerpoint/2010/main" val="13138689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5"/>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6"/>
          <p:cNvSpPr>
            <a:spLocks noGrp="1"/>
          </p:cNvSpPr>
          <p:nvPr>
            <p:ph type="sldNum" sz="quarter" idx="12"/>
          </p:nvPr>
        </p:nvSpPr>
        <p:spPr>
          <a:ln/>
        </p:spPr>
        <p:txBody>
          <a:bodyPr/>
          <a:lstStyle>
            <a:lvl1pPr>
              <a:defRPr/>
            </a:lvl1pPr>
          </a:lstStyle>
          <a:p>
            <a:pPr>
              <a:defRPr/>
            </a:pPr>
            <a:fld id="{8A1B49A9-212F-4F09-911A-49D166808418}" type="slidenum">
              <a:rPr lang="en-US" altLang="en-US"/>
              <a:pPr>
                <a:defRPr/>
              </a:pPr>
              <a:t>‹#›</a:t>
            </a:fld>
            <a:endParaRPr lang="en-US" altLang="en-US"/>
          </a:p>
        </p:txBody>
      </p:sp>
    </p:spTree>
    <p:extLst>
      <p:ext uri="{BB962C8B-B14F-4D97-AF65-F5344CB8AC3E}">
        <p14:creationId xmlns:p14="http://schemas.microsoft.com/office/powerpoint/2010/main" val="28399357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5"/>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6"/>
          <p:cNvSpPr>
            <a:spLocks noGrp="1"/>
          </p:cNvSpPr>
          <p:nvPr>
            <p:ph type="sldNum" sz="quarter" idx="12"/>
          </p:nvPr>
        </p:nvSpPr>
        <p:spPr>
          <a:ln/>
        </p:spPr>
        <p:txBody>
          <a:bodyPr/>
          <a:lstStyle>
            <a:lvl1pPr>
              <a:defRPr/>
            </a:lvl1pPr>
          </a:lstStyle>
          <a:p>
            <a:pPr>
              <a:defRPr/>
            </a:pPr>
            <a:fld id="{FB7481BD-2E55-46A8-A23D-303115084E98}" type="slidenum">
              <a:rPr lang="en-US" altLang="en-US"/>
              <a:pPr>
                <a:defRPr/>
              </a:pPr>
              <a:t>‹#›</a:t>
            </a:fld>
            <a:endParaRPr lang="en-US" altLang="en-US"/>
          </a:p>
        </p:txBody>
      </p:sp>
    </p:spTree>
    <p:extLst>
      <p:ext uri="{BB962C8B-B14F-4D97-AF65-F5344CB8AC3E}">
        <p14:creationId xmlns:p14="http://schemas.microsoft.com/office/powerpoint/2010/main" val="680481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5"/>
          <p:cNvSpPr>
            <a:spLocks noGrp="1"/>
          </p:cNvSpPr>
          <p:nvPr>
            <p:ph type="sldNum" sz="quarter" idx="12"/>
          </p:nvPr>
        </p:nvSpPr>
        <p:spPr>
          <a:ln/>
        </p:spPr>
        <p:txBody>
          <a:bodyPr/>
          <a:lstStyle>
            <a:lvl1pPr>
              <a:defRPr/>
            </a:lvl1pPr>
          </a:lstStyle>
          <a:p>
            <a:pPr>
              <a:defRPr/>
            </a:pPr>
            <a:fld id="{57B6CABF-6870-4811-96A9-CEEFA2D38612}" type="slidenum">
              <a:rPr lang="en-US" altLang="en-US"/>
              <a:pPr>
                <a:defRPr/>
              </a:pPr>
              <a:t>‹#›</a:t>
            </a:fld>
            <a:endParaRPr lang="en-US" altLang="en-US"/>
          </a:p>
        </p:txBody>
      </p:sp>
    </p:spTree>
    <p:extLst>
      <p:ext uri="{BB962C8B-B14F-4D97-AF65-F5344CB8AC3E}">
        <p14:creationId xmlns:p14="http://schemas.microsoft.com/office/powerpoint/2010/main" val="11586291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5"/>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6"/>
          <p:cNvSpPr>
            <a:spLocks noGrp="1"/>
          </p:cNvSpPr>
          <p:nvPr>
            <p:ph type="sldNum" sz="quarter" idx="12"/>
          </p:nvPr>
        </p:nvSpPr>
        <p:spPr>
          <a:ln/>
        </p:spPr>
        <p:txBody>
          <a:bodyPr/>
          <a:lstStyle>
            <a:lvl1pPr>
              <a:defRPr/>
            </a:lvl1pPr>
          </a:lstStyle>
          <a:p>
            <a:pPr>
              <a:defRPr/>
            </a:pPr>
            <a:fld id="{C6B27073-785F-419A-86B8-5FABBD0BBA1F}" type="slidenum">
              <a:rPr lang="en-US" altLang="en-US"/>
              <a:pPr>
                <a:defRPr/>
              </a:pPr>
              <a:t>‹#›</a:t>
            </a:fld>
            <a:endParaRPr lang="en-US" altLang="en-US"/>
          </a:p>
        </p:txBody>
      </p:sp>
    </p:spTree>
    <p:extLst>
      <p:ext uri="{BB962C8B-B14F-4D97-AF65-F5344CB8AC3E}">
        <p14:creationId xmlns:p14="http://schemas.microsoft.com/office/powerpoint/2010/main" val="24909132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5"/>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6"/>
          <p:cNvSpPr>
            <a:spLocks noGrp="1"/>
          </p:cNvSpPr>
          <p:nvPr>
            <p:ph type="sldNum" sz="quarter" idx="12"/>
          </p:nvPr>
        </p:nvSpPr>
        <p:spPr>
          <a:ln/>
        </p:spPr>
        <p:txBody>
          <a:bodyPr/>
          <a:lstStyle>
            <a:lvl1pPr>
              <a:defRPr/>
            </a:lvl1pPr>
          </a:lstStyle>
          <a:p>
            <a:pPr>
              <a:defRPr/>
            </a:pPr>
            <a:fld id="{75151034-DD8C-40FE-85C8-1F7C4DACEA18}" type="slidenum">
              <a:rPr lang="en-US" altLang="en-US"/>
              <a:pPr>
                <a:defRPr/>
              </a:pPr>
              <a:t>‹#›</a:t>
            </a:fld>
            <a:endParaRPr lang="en-US" altLang="en-US"/>
          </a:p>
        </p:txBody>
      </p:sp>
    </p:spTree>
    <p:extLst>
      <p:ext uri="{BB962C8B-B14F-4D97-AF65-F5344CB8AC3E}">
        <p14:creationId xmlns:p14="http://schemas.microsoft.com/office/powerpoint/2010/main" val="26589170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ln/>
        </p:spPr>
        <p:txBody>
          <a:bodyPr/>
          <a:lstStyle>
            <a:lvl1pPr>
              <a:defRPr/>
            </a:lvl1pPr>
          </a:lstStyle>
          <a:p>
            <a:pPr>
              <a:defRPr/>
            </a:pPr>
            <a:r>
              <a:rPr lang="en-US" altLang="en-US"/>
              <a:t>Date of download:  mm/dd/yyyy</a:t>
            </a:r>
          </a:p>
        </p:txBody>
      </p:sp>
      <p:sp>
        <p:nvSpPr>
          <p:cNvPr id="8" name="Footer Placeholder 5"/>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9" name="Slide Number Placeholder 6"/>
          <p:cNvSpPr>
            <a:spLocks noGrp="1"/>
          </p:cNvSpPr>
          <p:nvPr>
            <p:ph type="sldNum" sz="quarter" idx="12"/>
          </p:nvPr>
        </p:nvSpPr>
        <p:spPr>
          <a:ln/>
        </p:spPr>
        <p:txBody>
          <a:bodyPr/>
          <a:lstStyle>
            <a:lvl1pPr>
              <a:defRPr/>
            </a:lvl1pPr>
          </a:lstStyle>
          <a:p>
            <a:pPr>
              <a:defRPr/>
            </a:pPr>
            <a:fld id="{5931A902-7F3C-4845-B33E-0B12101FFCA6}" type="slidenum">
              <a:rPr lang="en-US" altLang="en-US"/>
              <a:pPr>
                <a:defRPr/>
              </a:pPr>
              <a:t>‹#›</a:t>
            </a:fld>
            <a:endParaRPr lang="en-US" altLang="en-US"/>
          </a:p>
        </p:txBody>
      </p:sp>
    </p:spTree>
    <p:extLst>
      <p:ext uri="{BB962C8B-B14F-4D97-AF65-F5344CB8AC3E}">
        <p14:creationId xmlns:p14="http://schemas.microsoft.com/office/powerpoint/2010/main" val="18601677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a:ln/>
        </p:spPr>
        <p:txBody>
          <a:bodyPr/>
          <a:lstStyle>
            <a:lvl1pPr>
              <a:defRPr/>
            </a:lvl1pPr>
          </a:lstStyle>
          <a:p>
            <a:pPr>
              <a:defRPr/>
            </a:pPr>
            <a:r>
              <a:rPr lang="en-US" altLang="en-US"/>
              <a:t>Date of download:  mm/dd/yyyy</a:t>
            </a:r>
          </a:p>
        </p:txBody>
      </p:sp>
      <p:sp>
        <p:nvSpPr>
          <p:cNvPr id="4" name="Footer Placeholder 5"/>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5" name="Slide Number Placeholder 6"/>
          <p:cNvSpPr>
            <a:spLocks noGrp="1"/>
          </p:cNvSpPr>
          <p:nvPr>
            <p:ph type="sldNum" sz="quarter" idx="12"/>
          </p:nvPr>
        </p:nvSpPr>
        <p:spPr>
          <a:ln/>
        </p:spPr>
        <p:txBody>
          <a:bodyPr/>
          <a:lstStyle>
            <a:lvl1pPr>
              <a:defRPr/>
            </a:lvl1pPr>
          </a:lstStyle>
          <a:p>
            <a:pPr>
              <a:defRPr/>
            </a:pPr>
            <a:fld id="{E9741BE1-B088-4FAF-851A-92C33A0BB7BA}" type="slidenum">
              <a:rPr lang="en-US" altLang="en-US"/>
              <a:pPr>
                <a:defRPr/>
              </a:pPr>
              <a:t>‹#›</a:t>
            </a:fld>
            <a:endParaRPr lang="en-US" altLang="en-US"/>
          </a:p>
        </p:txBody>
      </p:sp>
    </p:spTree>
    <p:extLst>
      <p:ext uri="{BB962C8B-B14F-4D97-AF65-F5344CB8AC3E}">
        <p14:creationId xmlns:p14="http://schemas.microsoft.com/office/powerpoint/2010/main" val="19084714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a:ln/>
        </p:spPr>
        <p:txBody>
          <a:bodyPr/>
          <a:lstStyle>
            <a:lvl1pPr>
              <a:defRPr/>
            </a:lvl1pPr>
          </a:lstStyle>
          <a:p>
            <a:pPr>
              <a:defRPr/>
            </a:pPr>
            <a:r>
              <a:rPr lang="en-US" altLang="en-US"/>
              <a:t>Date of download:  mm/dd/yyyy</a:t>
            </a:r>
          </a:p>
        </p:txBody>
      </p:sp>
      <p:sp>
        <p:nvSpPr>
          <p:cNvPr id="3" name="Footer Placeholder 5"/>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4" name="Slide Number Placeholder 6"/>
          <p:cNvSpPr>
            <a:spLocks noGrp="1"/>
          </p:cNvSpPr>
          <p:nvPr>
            <p:ph type="sldNum" sz="quarter" idx="12"/>
          </p:nvPr>
        </p:nvSpPr>
        <p:spPr>
          <a:ln/>
        </p:spPr>
        <p:txBody>
          <a:bodyPr/>
          <a:lstStyle>
            <a:lvl1pPr>
              <a:defRPr/>
            </a:lvl1pPr>
          </a:lstStyle>
          <a:p>
            <a:pPr>
              <a:defRPr/>
            </a:pPr>
            <a:fld id="{70D28842-1CE1-48C3-8467-4FC74115B7DF}" type="slidenum">
              <a:rPr lang="en-US" altLang="en-US"/>
              <a:pPr>
                <a:defRPr/>
              </a:pPr>
              <a:t>‹#›</a:t>
            </a:fld>
            <a:endParaRPr lang="en-US" altLang="en-US"/>
          </a:p>
        </p:txBody>
      </p:sp>
    </p:spTree>
    <p:extLst>
      <p:ext uri="{BB962C8B-B14F-4D97-AF65-F5344CB8AC3E}">
        <p14:creationId xmlns:p14="http://schemas.microsoft.com/office/powerpoint/2010/main" val="42476167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5"/>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6"/>
          <p:cNvSpPr>
            <a:spLocks noGrp="1"/>
          </p:cNvSpPr>
          <p:nvPr>
            <p:ph type="sldNum" sz="quarter" idx="12"/>
          </p:nvPr>
        </p:nvSpPr>
        <p:spPr>
          <a:ln/>
        </p:spPr>
        <p:txBody>
          <a:bodyPr/>
          <a:lstStyle>
            <a:lvl1pPr>
              <a:defRPr/>
            </a:lvl1pPr>
          </a:lstStyle>
          <a:p>
            <a:pPr>
              <a:defRPr/>
            </a:pPr>
            <a:fld id="{8FFD5682-5E5B-47A0-AD8B-9A9CD5F32DED}" type="slidenum">
              <a:rPr lang="en-US" altLang="en-US"/>
              <a:pPr>
                <a:defRPr/>
              </a:pPr>
              <a:t>‹#›</a:t>
            </a:fld>
            <a:endParaRPr lang="en-US" altLang="en-US"/>
          </a:p>
        </p:txBody>
      </p:sp>
    </p:spTree>
    <p:extLst>
      <p:ext uri="{BB962C8B-B14F-4D97-AF65-F5344CB8AC3E}">
        <p14:creationId xmlns:p14="http://schemas.microsoft.com/office/powerpoint/2010/main" val="3911208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5"/>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6"/>
          <p:cNvSpPr>
            <a:spLocks noGrp="1"/>
          </p:cNvSpPr>
          <p:nvPr>
            <p:ph type="sldNum" sz="quarter" idx="12"/>
          </p:nvPr>
        </p:nvSpPr>
        <p:spPr>
          <a:ln/>
        </p:spPr>
        <p:txBody>
          <a:bodyPr/>
          <a:lstStyle>
            <a:lvl1pPr>
              <a:defRPr/>
            </a:lvl1pPr>
          </a:lstStyle>
          <a:p>
            <a:pPr>
              <a:defRPr/>
            </a:pPr>
            <a:fld id="{6CDBFFE2-B7AB-4E35-9521-FA0FAE667D25}" type="slidenum">
              <a:rPr lang="en-US" altLang="en-US"/>
              <a:pPr>
                <a:defRPr/>
              </a:pPr>
              <a:t>‹#›</a:t>
            </a:fld>
            <a:endParaRPr lang="en-US" altLang="en-US"/>
          </a:p>
        </p:txBody>
      </p:sp>
    </p:spTree>
    <p:extLst>
      <p:ext uri="{BB962C8B-B14F-4D97-AF65-F5344CB8AC3E}">
        <p14:creationId xmlns:p14="http://schemas.microsoft.com/office/powerpoint/2010/main" val="16528452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5"/>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6"/>
          <p:cNvSpPr>
            <a:spLocks noGrp="1"/>
          </p:cNvSpPr>
          <p:nvPr>
            <p:ph type="sldNum" sz="quarter" idx="12"/>
          </p:nvPr>
        </p:nvSpPr>
        <p:spPr>
          <a:ln/>
        </p:spPr>
        <p:txBody>
          <a:bodyPr/>
          <a:lstStyle>
            <a:lvl1pPr>
              <a:defRPr/>
            </a:lvl1pPr>
          </a:lstStyle>
          <a:p>
            <a:pPr>
              <a:defRPr/>
            </a:pPr>
            <a:fld id="{4A615609-7FDD-4B2D-AF6F-0726F4918A79}" type="slidenum">
              <a:rPr lang="en-US" altLang="en-US"/>
              <a:pPr>
                <a:defRPr/>
              </a:pPr>
              <a:t>‹#›</a:t>
            </a:fld>
            <a:endParaRPr lang="en-US" altLang="en-US"/>
          </a:p>
        </p:txBody>
      </p:sp>
    </p:spTree>
    <p:extLst>
      <p:ext uri="{BB962C8B-B14F-4D97-AF65-F5344CB8AC3E}">
        <p14:creationId xmlns:p14="http://schemas.microsoft.com/office/powerpoint/2010/main" val="27409203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5"/>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6"/>
          <p:cNvSpPr>
            <a:spLocks noGrp="1"/>
          </p:cNvSpPr>
          <p:nvPr>
            <p:ph type="sldNum" sz="quarter" idx="12"/>
          </p:nvPr>
        </p:nvSpPr>
        <p:spPr>
          <a:ln/>
        </p:spPr>
        <p:txBody>
          <a:bodyPr/>
          <a:lstStyle>
            <a:lvl1pPr>
              <a:defRPr/>
            </a:lvl1pPr>
          </a:lstStyle>
          <a:p>
            <a:pPr>
              <a:defRPr/>
            </a:pPr>
            <a:fld id="{E0A2B23B-94FD-49AA-A519-2870861087F2}" type="slidenum">
              <a:rPr lang="en-US" altLang="en-US"/>
              <a:pPr>
                <a:defRPr/>
              </a:pPr>
              <a:t>‹#›</a:t>
            </a:fld>
            <a:endParaRPr lang="en-US" altLang="en-US"/>
          </a:p>
        </p:txBody>
      </p:sp>
    </p:spTree>
    <p:extLst>
      <p:ext uri="{BB962C8B-B14F-4D97-AF65-F5344CB8AC3E}">
        <p14:creationId xmlns:p14="http://schemas.microsoft.com/office/powerpoint/2010/main" val="947009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5"/>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6"/>
          <p:cNvSpPr>
            <a:spLocks noGrp="1"/>
          </p:cNvSpPr>
          <p:nvPr>
            <p:ph type="sldNum" sz="quarter" idx="12"/>
          </p:nvPr>
        </p:nvSpPr>
        <p:spPr>
          <a:ln/>
        </p:spPr>
        <p:txBody>
          <a:bodyPr/>
          <a:lstStyle>
            <a:lvl1pPr>
              <a:defRPr/>
            </a:lvl1pPr>
          </a:lstStyle>
          <a:p>
            <a:pPr>
              <a:defRPr/>
            </a:pPr>
            <a:fld id="{EC244C2D-EA18-4A8E-B3D4-70EC67B60EF0}" type="slidenum">
              <a:rPr lang="en-US" altLang="en-US"/>
              <a:pPr>
                <a:defRPr/>
              </a:pPr>
              <a:t>‹#›</a:t>
            </a:fld>
            <a:endParaRPr lang="en-US" altLang="en-US"/>
          </a:p>
        </p:txBody>
      </p:sp>
    </p:spTree>
    <p:extLst>
      <p:ext uri="{BB962C8B-B14F-4D97-AF65-F5344CB8AC3E}">
        <p14:creationId xmlns:p14="http://schemas.microsoft.com/office/powerpoint/2010/main" val="378556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4"/>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5"/>
          <p:cNvSpPr>
            <a:spLocks noGrp="1"/>
          </p:cNvSpPr>
          <p:nvPr>
            <p:ph type="sldNum" sz="quarter" idx="12"/>
          </p:nvPr>
        </p:nvSpPr>
        <p:spPr>
          <a:ln/>
        </p:spPr>
        <p:txBody>
          <a:bodyPr/>
          <a:lstStyle>
            <a:lvl1pPr>
              <a:defRPr/>
            </a:lvl1pPr>
          </a:lstStyle>
          <a:p>
            <a:pPr>
              <a:defRPr/>
            </a:pPr>
            <a:fld id="{C85CC27D-2C86-4D99-B81D-F55F5968E454}" type="slidenum">
              <a:rPr lang="en-US" altLang="en-US"/>
              <a:pPr>
                <a:defRPr/>
              </a:pPr>
              <a:t>‹#›</a:t>
            </a:fld>
            <a:endParaRPr lang="en-US" altLang="en-US"/>
          </a:p>
        </p:txBody>
      </p:sp>
    </p:spTree>
    <p:extLst>
      <p:ext uri="{BB962C8B-B14F-4D97-AF65-F5344CB8AC3E}">
        <p14:creationId xmlns:p14="http://schemas.microsoft.com/office/powerpoint/2010/main" val="42737896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5"/>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6"/>
          <p:cNvSpPr>
            <a:spLocks noGrp="1"/>
          </p:cNvSpPr>
          <p:nvPr>
            <p:ph type="sldNum" sz="quarter" idx="12"/>
          </p:nvPr>
        </p:nvSpPr>
        <p:spPr>
          <a:ln/>
        </p:spPr>
        <p:txBody>
          <a:bodyPr/>
          <a:lstStyle>
            <a:lvl1pPr>
              <a:defRPr/>
            </a:lvl1pPr>
          </a:lstStyle>
          <a:p>
            <a:pPr>
              <a:defRPr/>
            </a:pPr>
            <a:fld id="{710219D2-4F6A-43D6-8653-C83B85197EF2}" type="slidenum">
              <a:rPr lang="en-US" altLang="en-US"/>
              <a:pPr>
                <a:defRPr/>
              </a:pPr>
              <a:t>‹#›</a:t>
            </a:fld>
            <a:endParaRPr lang="en-US" altLang="en-US"/>
          </a:p>
        </p:txBody>
      </p:sp>
    </p:spTree>
    <p:extLst>
      <p:ext uri="{BB962C8B-B14F-4D97-AF65-F5344CB8AC3E}">
        <p14:creationId xmlns:p14="http://schemas.microsoft.com/office/powerpoint/2010/main" val="31185083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5"/>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6"/>
          <p:cNvSpPr>
            <a:spLocks noGrp="1"/>
          </p:cNvSpPr>
          <p:nvPr>
            <p:ph type="sldNum" sz="quarter" idx="12"/>
          </p:nvPr>
        </p:nvSpPr>
        <p:spPr>
          <a:ln/>
        </p:spPr>
        <p:txBody>
          <a:bodyPr/>
          <a:lstStyle>
            <a:lvl1pPr>
              <a:defRPr/>
            </a:lvl1pPr>
          </a:lstStyle>
          <a:p>
            <a:pPr>
              <a:defRPr/>
            </a:pPr>
            <a:fld id="{DB0E904B-F700-465F-B6AB-0922D0595105}" type="slidenum">
              <a:rPr lang="en-US" altLang="en-US"/>
              <a:pPr>
                <a:defRPr/>
              </a:pPr>
              <a:t>‹#›</a:t>
            </a:fld>
            <a:endParaRPr lang="en-US" altLang="en-US"/>
          </a:p>
        </p:txBody>
      </p:sp>
    </p:spTree>
    <p:extLst>
      <p:ext uri="{BB962C8B-B14F-4D97-AF65-F5344CB8AC3E}">
        <p14:creationId xmlns:p14="http://schemas.microsoft.com/office/powerpoint/2010/main" val="18523913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5"/>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6"/>
          <p:cNvSpPr>
            <a:spLocks noGrp="1"/>
          </p:cNvSpPr>
          <p:nvPr>
            <p:ph type="sldNum" sz="quarter" idx="12"/>
          </p:nvPr>
        </p:nvSpPr>
        <p:spPr>
          <a:ln/>
        </p:spPr>
        <p:txBody>
          <a:bodyPr/>
          <a:lstStyle>
            <a:lvl1pPr>
              <a:defRPr/>
            </a:lvl1pPr>
          </a:lstStyle>
          <a:p>
            <a:pPr>
              <a:defRPr/>
            </a:pPr>
            <a:fld id="{10F97B63-388A-4F6A-9742-A9E5E6745CD2}" type="slidenum">
              <a:rPr lang="en-US" altLang="en-US"/>
              <a:pPr>
                <a:defRPr/>
              </a:pPr>
              <a:t>‹#›</a:t>
            </a:fld>
            <a:endParaRPr lang="en-US" altLang="en-US"/>
          </a:p>
        </p:txBody>
      </p:sp>
    </p:spTree>
    <p:extLst>
      <p:ext uri="{BB962C8B-B14F-4D97-AF65-F5344CB8AC3E}">
        <p14:creationId xmlns:p14="http://schemas.microsoft.com/office/powerpoint/2010/main" val="36943115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ln/>
        </p:spPr>
        <p:txBody>
          <a:bodyPr/>
          <a:lstStyle>
            <a:lvl1pPr>
              <a:defRPr/>
            </a:lvl1pPr>
          </a:lstStyle>
          <a:p>
            <a:pPr>
              <a:defRPr/>
            </a:pPr>
            <a:r>
              <a:rPr lang="en-US" altLang="en-US"/>
              <a:t>Date of download:  mm/dd/yyyy</a:t>
            </a:r>
          </a:p>
        </p:txBody>
      </p:sp>
      <p:sp>
        <p:nvSpPr>
          <p:cNvPr id="8" name="Footer Placeholder 5"/>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9" name="Slide Number Placeholder 6"/>
          <p:cNvSpPr>
            <a:spLocks noGrp="1"/>
          </p:cNvSpPr>
          <p:nvPr>
            <p:ph type="sldNum" sz="quarter" idx="12"/>
          </p:nvPr>
        </p:nvSpPr>
        <p:spPr>
          <a:ln/>
        </p:spPr>
        <p:txBody>
          <a:bodyPr/>
          <a:lstStyle>
            <a:lvl1pPr>
              <a:defRPr/>
            </a:lvl1pPr>
          </a:lstStyle>
          <a:p>
            <a:pPr>
              <a:defRPr/>
            </a:pPr>
            <a:fld id="{A48F1DF1-8E41-4D96-9B7F-16E33760C59E}" type="slidenum">
              <a:rPr lang="en-US" altLang="en-US"/>
              <a:pPr>
                <a:defRPr/>
              </a:pPr>
              <a:t>‹#›</a:t>
            </a:fld>
            <a:endParaRPr lang="en-US" altLang="en-US"/>
          </a:p>
        </p:txBody>
      </p:sp>
    </p:spTree>
    <p:extLst>
      <p:ext uri="{BB962C8B-B14F-4D97-AF65-F5344CB8AC3E}">
        <p14:creationId xmlns:p14="http://schemas.microsoft.com/office/powerpoint/2010/main" val="8139313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a:ln/>
        </p:spPr>
        <p:txBody>
          <a:bodyPr/>
          <a:lstStyle>
            <a:lvl1pPr>
              <a:defRPr/>
            </a:lvl1pPr>
          </a:lstStyle>
          <a:p>
            <a:pPr>
              <a:defRPr/>
            </a:pPr>
            <a:r>
              <a:rPr lang="en-US" altLang="en-US"/>
              <a:t>Date of download:  mm/dd/yyyy</a:t>
            </a:r>
          </a:p>
        </p:txBody>
      </p:sp>
      <p:sp>
        <p:nvSpPr>
          <p:cNvPr id="4" name="Footer Placeholder 5"/>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5" name="Slide Number Placeholder 6"/>
          <p:cNvSpPr>
            <a:spLocks noGrp="1"/>
          </p:cNvSpPr>
          <p:nvPr>
            <p:ph type="sldNum" sz="quarter" idx="12"/>
          </p:nvPr>
        </p:nvSpPr>
        <p:spPr>
          <a:ln/>
        </p:spPr>
        <p:txBody>
          <a:bodyPr/>
          <a:lstStyle>
            <a:lvl1pPr>
              <a:defRPr/>
            </a:lvl1pPr>
          </a:lstStyle>
          <a:p>
            <a:pPr>
              <a:defRPr/>
            </a:pPr>
            <a:fld id="{E9B46A5E-62BA-4FDC-BD0A-73F8516F43D1}" type="slidenum">
              <a:rPr lang="en-US" altLang="en-US"/>
              <a:pPr>
                <a:defRPr/>
              </a:pPr>
              <a:t>‹#›</a:t>
            </a:fld>
            <a:endParaRPr lang="en-US" altLang="en-US"/>
          </a:p>
        </p:txBody>
      </p:sp>
    </p:spTree>
    <p:extLst>
      <p:ext uri="{BB962C8B-B14F-4D97-AF65-F5344CB8AC3E}">
        <p14:creationId xmlns:p14="http://schemas.microsoft.com/office/powerpoint/2010/main" val="11629219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a:ln/>
        </p:spPr>
        <p:txBody>
          <a:bodyPr/>
          <a:lstStyle>
            <a:lvl1pPr>
              <a:defRPr/>
            </a:lvl1pPr>
          </a:lstStyle>
          <a:p>
            <a:pPr>
              <a:defRPr/>
            </a:pPr>
            <a:r>
              <a:rPr lang="en-US" altLang="en-US"/>
              <a:t>Date of download:  mm/dd/yyyy</a:t>
            </a:r>
          </a:p>
        </p:txBody>
      </p:sp>
      <p:sp>
        <p:nvSpPr>
          <p:cNvPr id="3" name="Footer Placeholder 5"/>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4" name="Slide Number Placeholder 6"/>
          <p:cNvSpPr>
            <a:spLocks noGrp="1"/>
          </p:cNvSpPr>
          <p:nvPr>
            <p:ph type="sldNum" sz="quarter" idx="12"/>
          </p:nvPr>
        </p:nvSpPr>
        <p:spPr>
          <a:ln/>
        </p:spPr>
        <p:txBody>
          <a:bodyPr/>
          <a:lstStyle>
            <a:lvl1pPr>
              <a:defRPr/>
            </a:lvl1pPr>
          </a:lstStyle>
          <a:p>
            <a:pPr>
              <a:defRPr/>
            </a:pPr>
            <a:fld id="{493AD005-45FB-407E-9B2F-5E8FA0C2738C}" type="slidenum">
              <a:rPr lang="en-US" altLang="en-US"/>
              <a:pPr>
                <a:defRPr/>
              </a:pPr>
              <a:t>‹#›</a:t>
            </a:fld>
            <a:endParaRPr lang="en-US" altLang="en-US"/>
          </a:p>
        </p:txBody>
      </p:sp>
    </p:spTree>
    <p:extLst>
      <p:ext uri="{BB962C8B-B14F-4D97-AF65-F5344CB8AC3E}">
        <p14:creationId xmlns:p14="http://schemas.microsoft.com/office/powerpoint/2010/main" val="34400245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5"/>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6"/>
          <p:cNvSpPr>
            <a:spLocks noGrp="1"/>
          </p:cNvSpPr>
          <p:nvPr>
            <p:ph type="sldNum" sz="quarter" idx="12"/>
          </p:nvPr>
        </p:nvSpPr>
        <p:spPr>
          <a:ln/>
        </p:spPr>
        <p:txBody>
          <a:bodyPr/>
          <a:lstStyle>
            <a:lvl1pPr>
              <a:defRPr/>
            </a:lvl1pPr>
          </a:lstStyle>
          <a:p>
            <a:pPr>
              <a:defRPr/>
            </a:pPr>
            <a:fld id="{FBD95DDC-81D4-4952-884F-602D51A5D5A2}" type="slidenum">
              <a:rPr lang="en-US" altLang="en-US"/>
              <a:pPr>
                <a:defRPr/>
              </a:pPr>
              <a:t>‹#›</a:t>
            </a:fld>
            <a:endParaRPr lang="en-US" altLang="en-US"/>
          </a:p>
        </p:txBody>
      </p:sp>
    </p:spTree>
    <p:extLst>
      <p:ext uri="{BB962C8B-B14F-4D97-AF65-F5344CB8AC3E}">
        <p14:creationId xmlns:p14="http://schemas.microsoft.com/office/powerpoint/2010/main" val="20741693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ln/>
        </p:spPr>
        <p:txBody>
          <a:bodyPr/>
          <a:lstStyle>
            <a:lvl1pPr>
              <a:defRPr/>
            </a:lvl1pPr>
          </a:lstStyle>
          <a:p>
            <a:pPr>
              <a:defRPr/>
            </a:pPr>
            <a:r>
              <a:rPr lang="en-US" altLang="en-US"/>
              <a:t>Date of download:  mm/dd/yyyy</a:t>
            </a:r>
          </a:p>
        </p:txBody>
      </p:sp>
      <p:sp>
        <p:nvSpPr>
          <p:cNvPr id="6" name="Footer Placeholder 5"/>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7" name="Slide Number Placeholder 6"/>
          <p:cNvSpPr>
            <a:spLocks noGrp="1"/>
          </p:cNvSpPr>
          <p:nvPr>
            <p:ph type="sldNum" sz="quarter" idx="12"/>
          </p:nvPr>
        </p:nvSpPr>
        <p:spPr>
          <a:ln/>
        </p:spPr>
        <p:txBody>
          <a:bodyPr/>
          <a:lstStyle>
            <a:lvl1pPr>
              <a:defRPr/>
            </a:lvl1pPr>
          </a:lstStyle>
          <a:p>
            <a:pPr>
              <a:defRPr/>
            </a:pPr>
            <a:fld id="{466902E2-316E-436C-A246-597700703768}" type="slidenum">
              <a:rPr lang="en-US" altLang="en-US"/>
              <a:pPr>
                <a:defRPr/>
              </a:pPr>
              <a:t>‹#›</a:t>
            </a:fld>
            <a:endParaRPr lang="en-US" altLang="en-US"/>
          </a:p>
        </p:txBody>
      </p:sp>
    </p:spTree>
    <p:extLst>
      <p:ext uri="{BB962C8B-B14F-4D97-AF65-F5344CB8AC3E}">
        <p14:creationId xmlns:p14="http://schemas.microsoft.com/office/powerpoint/2010/main" val="14824683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5"/>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6"/>
          <p:cNvSpPr>
            <a:spLocks noGrp="1"/>
          </p:cNvSpPr>
          <p:nvPr>
            <p:ph type="sldNum" sz="quarter" idx="12"/>
          </p:nvPr>
        </p:nvSpPr>
        <p:spPr>
          <a:ln/>
        </p:spPr>
        <p:txBody>
          <a:bodyPr/>
          <a:lstStyle>
            <a:lvl1pPr>
              <a:defRPr/>
            </a:lvl1pPr>
          </a:lstStyle>
          <a:p>
            <a:pPr>
              <a:defRPr/>
            </a:pPr>
            <a:fld id="{848A7BAE-5155-489E-90AB-118F9E433E78}" type="slidenum">
              <a:rPr lang="en-US" altLang="en-US"/>
              <a:pPr>
                <a:defRPr/>
              </a:pPr>
              <a:t>‹#›</a:t>
            </a:fld>
            <a:endParaRPr lang="en-US" altLang="en-US"/>
          </a:p>
        </p:txBody>
      </p:sp>
    </p:spTree>
    <p:extLst>
      <p:ext uri="{BB962C8B-B14F-4D97-AF65-F5344CB8AC3E}">
        <p14:creationId xmlns:p14="http://schemas.microsoft.com/office/powerpoint/2010/main" val="20144094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ln/>
        </p:spPr>
        <p:txBody>
          <a:bodyPr/>
          <a:lstStyle>
            <a:lvl1pPr>
              <a:defRPr/>
            </a:lvl1pPr>
          </a:lstStyle>
          <a:p>
            <a:pPr>
              <a:defRPr/>
            </a:pPr>
            <a:r>
              <a:rPr lang="en-US" altLang="en-US"/>
              <a:t>Date of download:  mm/dd/yyyy</a:t>
            </a:r>
          </a:p>
        </p:txBody>
      </p:sp>
      <p:sp>
        <p:nvSpPr>
          <p:cNvPr id="5" name="Footer Placeholder 5"/>
          <p:cNvSpPr>
            <a:spLocks noGrp="1"/>
          </p:cNvSpPr>
          <p:nvPr>
            <p:ph type="ftr" sz="quarter" idx="11"/>
          </p:nvPr>
        </p:nvSpPr>
        <p:spPr>
          <a:ln/>
        </p:spPr>
        <p:txBody>
          <a:bodyPr/>
          <a:lstStyle>
            <a:lvl1pPr>
              <a:defRPr/>
            </a:lvl1pPr>
          </a:lstStyle>
          <a:p>
            <a:pPr>
              <a:defRPr/>
            </a:pPr>
            <a:r>
              <a:rPr lang="en-US" altLang="en-US"/>
              <a:t>Copyright © 2012 American Medical Association. All rights reserved.</a:t>
            </a:r>
          </a:p>
        </p:txBody>
      </p:sp>
      <p:sp>
        <p:nvSpPr>
          <p:cNvPr id="6" name="Slide Number Placeholder 6"/>
          <p:cNvSpPr>
            <a:spLocks noGrp="1"/>
          </p:cNvSpPr>
          <p:nvPr>
            <p:ph type="sldNum" sz="quarter" idx="12"/>
          </p:nvPr>
        </p:nvSpPr>
        <p:spPr>
          <a:ln/>
        </p:spPr>
        <p:txBody>
          <a:bodyPr/>
          <a:lstStyle>
            <a:lvl1pPr>
              <a:defRPr/>
            </a:lvl1pPr>
          </a:lstStyle>
          <a:p>
            <a:pPr>
              <a:defRPr/>
            </a:pPr>
            <a:fld id="{4E56B9CA-4E67-42BB-A233-7A5D4FE258B2}" type="slidenum">
              <a:rPr lang="en-US" altLang="en-US"/>
              <a:pPr>
                <a:defRPr/>
              </a:pPr>
              <a:t>‹#›</a:t>
            </a:fld>
            <a:endParaRPr lang="en-US" altLang="en-US"/>
          </a:p>
        </p:txBody>
      </p:sp>
    </p:spTree>
    <p:extLst>
      <p:ext uri="{BB962C8B-B14F-4D97-AF65-F5344CB8AC3E}">
        <p14:creationId xmlns:p14="http://schemas.microsoft.com/office/powerpoint/2010/main" val="2144082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Date Placeholder 3"/>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r>
              <a:rPr lang="en-US" altLang="en-US"/>
              <a:t>Date of download:  mm/dd/yyyy</a:t>
            </a:r>
          </a:p>
        </p:txBody>
      </p:sp>
      <p:sp>
        <p:nvSpPr>
          <p:cNvPr id="1029" name="Footer Placeholder 4"/>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defRPr>
            </a:lvl1pPr>
          </a:lstStyle>
          <a:p>
            <a:pPr>
              <a:defRPr/>
            </a:pPr>
            <a:r>
              <a:rPr lang="en-US" altLang="en-US"/>
              <a:t>Copyright © 2012 American Medical Association. All rights reserved.</a:t>
            </a:r>
          </a:p>
        </p:txBody>
      </p:sp>
      <p:sp>
        <p:nvSpPr>
          <p:cNvPr id="1030" name="Slide Number Placeholder 5"/>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B48A9F46-7004-4C5C-B2EB-D1662707E799}" type="slidenum">
              <a:rPr lang="en-US" altLang="en-US"/>
              <a:pPr>
                <a:defRPr/>
              </a:pPr>
              <a:t>‹#›</a:t>
            </a:fld>
            <a:endParaRPr lang="en-US" altLang="en-US"/>
          </a:p>
        </p:txBody>
      </p:sp>
      <p:sp>
        <p:nvSpPr>
          <p:cNvPr id="1031" name="Date Placeholder 3"/>
          <p:cNvSpPr txBox="1">
            <a:spLocks/>
          </p:cNvSpPr>
          <p:nvPr userDrawn="1"/>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sz="1200" smtClean="0">
              <a:solidFill>
                <a:srgbClr val="898989"/>
              </a:solidFill>
            </a:endParaRPr>
          </a:p>
        </p:txBody>
      </p:sp>
    </p:spTree>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2pPr>
      <a:lvl3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3pPr>
      <a:lvl4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4pPr>
      <a:lvl5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5pPr>
      <a:lvl6pPr marL="4572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Date Placeholder 3"/>
          <p:cNvSpPr txBox="1">
            <a:spLocks/>
          </p:cNvSpPr>
          <p:nvPr userDrawn="1"/>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sz="1200" smtClean="0">
              <a:solidFill>
                <a:srgbClr val="898989"/>
              </a:solidFill>
            </a:endParaRPr>
          </a:p>
        </p:txBody>
      </p:sp>
      <p:sp>
        <p:nvSpPr>
          <p:cNvPr id="1126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9" name="Date Placeholder 3"/>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r>
              <a:rPr lang="en-US" altLang="en-US"/>
              <a:t>Date of download:  mm/dd/yyyy</a:t>
            </a:r>
          </a:p>
        </p:txBody>
      </p:sp>
      <p:sp>
        <p:nvSpPr>
          <p:cNvPr id="11270" name="Footer Placeholder 4"/>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defRPr>
            </a:lvl1pPr>
          </a:lstStyle>
          <a:p>
            <a:pPr>
              <a:defRPr/>
            </a:pPr>
            <a:r>
              <a:rPr lang="en-US" altLang="en-US"/>
              <a:t>Copyright © 2012 American Medical Association. All rights reserved.</a:t>
            </a:r>
          </a:p>
        </p:txBody>
      </p:sp>
      <p:sp>
        <p:nvSpPr>
          <p:cNvPr id="11271" name="Slide Number Placeholder 5"/>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5F22FF57-D562-47EE-94C5-E2DA6BEF50C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12" r:id="rId1"/>
    <p:sldLayoutId id="2147484513" r:id="rId2"/>
    <p:sldLayoutId id="2147484514" r:id="rId3"/>
    <p:sldLayoutId id="2147484515" r:id="rId4"/>
    <p:sldLayoutId id="2147484516" r:id="rId5"/>
    <p:sldLayoutId id="2147484517" r:id="rId6"/>
    <p:sldLayoutId id="2147484518" r:id="rId7"/>
    <p:sldLayoutId id="2147484519" r:id="rId8"/>
    <p:sldLayoutId id="2147484520" r:id="rId9"/>
    <p:sldLayoutId id="2147484521" r:id="rId10"/>
    <p:sldLayoutId id="214748452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2pPr>
      <a:lvl3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3pPr>
      <a:lvl4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4pPr>
      <a:lvl5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5pPr>
      <a:lvl6pPr marL="4572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Date Placeholder 3"/>
          <p:cNvSpPr txBox="1">
            <a:spLocks/>
          </p:cNvSpPr>
          <p:nvPr userDrawn="1"/>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sz="1200" smtClean="0">
              <a:solidFill>
                <a:srgbClr val="898989"/>
              </a:solidFill>
            </a:endParaRPr>
          </a:p>
        </p:txBody>
      </p:sp>
      <p:sp>
        <p:nvSpPr>
          <p:cNvPr id="1229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229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93" name="Date Placeholder 3"/>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r>
              <a:rPr lang="en-US" altLang="en-US"/>
              <a:t>Date of download:  mm/dd/yyyy</a:t>
            </a:r>
          </a:p>
        </p:txBody>
      </p:sp>
      <p:sp>
        <p:nvSpPr>
          <p:cNvPr id="12294" name="Footer Placeholder 4"/>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defRPr>
            </a:lvl1pPr>
          </a:lstStyle>
          <a:p>
            <a:pPr>
              <a:defRPr/>
            </a:pPr>
            <a:r>
              <a:rPr lang="en-US" altLang="en-US"/>
              <a:t>Copyright © 2012 American Medical Association. All rights reserved.</a:t>
            </a:r>
          </a:p>
        </p:txBody>
      </p:sp>
      <p:sp>
        <p:nvSpPr>
          <p:cNvPr id="12295" name="Slide Number Placeholder 5"/>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A9F64E1E-C90E-4D7F-A043-DABF0147E5D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23" r:id="rId1"/>
    <p:sldLayoutId id="2147484524" r:id="rId2"/>
    <p:sldLayoutId id="2147484525" r:id="rId3"/>
    <p:sldLayoutId id="2147484526" r:id="rId4"/>
    <p:sldLayoutId id="2147484527" r:id="rId5"/>
    <p:sldLayoutId id="2147484528" r:id="rId6"/>
    <p:sldLayoutId id="2147484529" r:id="rId7"/>
    <p:sldLayoutId id="2147484530" r:id="rId8"/>
    <p:sldLayoutId id="2147484531" r:id="rId9"/>
    <p:sldLayoutId id="2147484532" r:id="rId10"/>
    <p:sldLayoutId id="214748453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2pPr>
      <a:lvl3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3pPr>
      <a:lvl4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4pPr>
      <a:lvl5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5pPr>
      <a:lvl6pPr marL="4572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Date Placeholder 3"/>
          <p:cNvSpPr txBox="1">
            <a:spLocks/>
          </p:cNvSpPr>
          <p:nvPr userDrawn="1"/>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sz="1200" smtClean="0">
              <a:solidFill>
                <a:srgbClr val="898989"/>
              </a:solidFill>
            </a:endParaRPr>
          </a:p>
        </p:txBody>
      </p:sp>
      <p:sp>
        <p:nvSpPr>
          <p:cNvPr id="13315" name="Title Placeholder 1"/>
          <p:cNvSpPr txBox="1">
            <a:spLocks/>
          </p:cNvSpPr>
          <p:nvPr userDrawn="1"/>
        </p:nvSpPr>
        <p:spPr bwMode="auto">
          <a:xfrm>
            <a:off x="457200" y="350838"/>
            <a:ext cx="82296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altLang="en-US" sz="3000" i="1" smtClean="0">
                <a:latin typeface="Times New Roman" pitchFamily="18" charset="0"/>
              </a:rPr>
              <a:t>SCM6 White Label Figure</a:t>
            </a:r>
          </a:p>
        </p:txBody>
      </p:sp>
      <p:sp>
        <p:nvSpPr>
          <p:cNvPr id="13316" name="Footer Placeholder 4"/>
          <p:cNvSpPr txBox="1">
            <a:spLocks/>
          </p:cNvSpPr>
          <p:nvPr userDrawn="1"/>
        </p:nvSpPr>
        <p:spPr bwMode="auto">
          <a:xfrm>
            <a:off x="3124200" y="624840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altLang="en-US" sz="1200" smtClean="0">
                <a:solidFill>
                  <a:srgbClr val="898989"/>
                </a:solidFill>
              </a:rPr>
              <a:t>Copyright © The Publisher. All rights reserved.</a:t>
            </a:r>
          </a:p>
        </p:txBody>
      </p:sp>
      <p:sp>
        <p:nvSpPr>
          <p:cNvPr id="1331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319" name="Date Placeholder 3"/>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r>
              <a:rPr lang="en-US" altLang="en-US"/>
              <a:t>Date of download:  mm/dd/yyyy</a:t>
            </a:r>
          </a:p>
        </p:txBody>
      </p:sp>
    </p:spTree>
  </p:cSld>
  <p:clrMap bg1="lt1" tx1="dk1" bg2="lt2" tx2="dk2" accent1="accent1" accent2="accent2" accent3="accent3" accent4="accent4" accent5="accent5" accent6="accent6" hlink="hlink" folHlink="folHlink"/>
  <p:sldLayoutIdLst>
    <p:sldLayoutId id="2147484534" r:id="rId1"/>
    <p:sldLayoutId id="2147484535" r:id="rId2"/>
    <p:sldLayoutId id="2147484536" r:id="rId3"/>
    <p:sldLayoutId id="2147484537" r:id="rId4"/>
    <p:sldLayoutId id="2147484538" r:id="rId5"/>
    <p:sldLayoutId id="2147484539" r:id="rId6"/>
    <p:sldLayoutId id="2147484540" r:id="rId7"/>
    <p:sldLayoutId id="2147484541" r:id="rId8"/>
    <p:sldLayoutId id="2147484542" r:id="rId9"/>
    <p:sldLayoutId id="2147484543" r:id="rId10"/>
    <p:sldLayoutId id="2147484544"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2pPr>
      <a:lvl3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3pPr>
      <a:lvl4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4pPr>
      <a:lvl5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5pPr>
      <a:lvl6pPr marL="4572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Date Placeholder 3"/>
          <p:cNvSpPr txBox="1">
            <a:spLocks/>
          </p:cNvSpPr>
          <p:nvPr userDrawn="1"/>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sz="1200" smtClean="0">
              <a:solidFill>
                <a:srgbClr val="898989"/>
              </a:solidFill>
            </a:endParaRPr>
          </a:p>
        </p:txBody>
      </p:sp>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3" name="Date Placeholder 3"/>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r>
              <a:rPr lang="en-US" altLang="en-US"/>
              <a:t>Date of download:  mm/dd/yyyy</a:t>
            </a:r>
          </a:p>
        </p:txBody>
      </p:sp>
      <p:sp>
        <p:nvSpPr>
          <p:cNvPr id="2054" name="Footer Placeholder 4"/>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defRPr>
            </a:lvl1pPr>
          </a:lstStyle>
          <a:p>
            <a:pPr>
              <a:defRPr/>
            </a:pPr>
            <a:r>
              <a:rPr lang="en-US" altLang="en-US"/>
              <a:t>Copyright © 2012 American Medical Association. All rights reserved.</a:t>
            </a:r>
          </a:p>
        </p:txBody>
      </p:sp>
      <p:sp>
        <p:nvSpPr>
          <p:cNvPr id="2055" name="Slide Number Placeholder 5"/>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4CE222DA-321C-4E18-9DB6-55A9E5CA646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2pPr>
      <a:lvl3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3pPr>
      <a:lvl4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4pPr>
      <a:lvl5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5pPr>
      <a:lvl6pPr marL="4572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Date Placeholder 3"/>
          <p:cNvSpPr txBox="1">
            <a:spLocks/>
          </p:cNvSpPr>
          <p:nvPr userDrawn="1"/>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sz="1200" smtClean="0">
              <a:solidFill>
                <a:srgbClr val="898989"/>
              </a:solidFill>
            </a:endParaRPr>
          </a:p>
        </p:txBody>
      </p:sp>
      <p:sp>
        <p:nvSpPr>
          <p:cNvPr id="307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7" name="Date Placeholder 3"/>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r>
              <a:rPr lang="en-US" altLang="en-US"/>
              <a:t>Date of download:  mm/dd/yyyy</a:t>
            </a:r>
          </a:p>
        </p:txBody>
      </p:sp>
      <p:sp>
        <p:nvSpPr>
          <p:cNvPr id="3078" name="Footer Placeholder 4"/>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defRPr>
            </a:lvl1pPr>
          </a:lstStyle>
          <a:p>
            <a:pPr>
              <a:defRPr/>
            </a:pPr>
            <a:r>
              <a:rPr lang="en-US" altLang="en-US"/>
              <a:t>Copyright © 2012 American Medical Association. All rights reserved.</a:t>
            </a:r>
          </a:p>
        </p:txBody>
      </p:sp>
      <p:sp>
        <p:nvSpPr>
          <p:cNvPr id="3079" name="Slide Number Placeholder 5"/>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83108ED5-5896-43EC-B9AB-B32DA246071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2pPr>
      <a:lvl3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3pPr>
      <a:lvl4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4pPr>
      <a:lvl5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5pPr>
      <a:lvl6pPr marL="4572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Date Placeholder 3"/>
          <p:cNvSpPr txBox="1">
            <a:spLocks/>
          </p:cNvSpPr>
          <p:nvPr userDrawn="1"/>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sz="1200" smtClean="0">
              <a:solidFill>
                <a:srgbClr val="898989"/>
              </a:solidFill>
            </a:endParaRPr>
          </a:p>
        </p:txBody>
      </p:sp>
      <p:sp>
        <p:nvSpPr>
          <p:cNvPr id="4099"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1" name="Date Placeholder 3"/>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r>
              <a:rPr lang="en-US" altLang="en-US"/>
              <a:t>Date of download:  mm/dd/yyyy</a:t>
            </a:r>
          </a:p>
        </p:txBody>
      </p:sp>
      <p:sp>
        <p:nvSpPr>
          <p:cNvPr id="4102" name="Footer Placeholder 4"/>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defRPr>
            </a:lvl1pPr>
          </a:lstStyle>
          <a:p>
            <a:pPr>
              <a:defRPr/>
            </a:pPr>
            <a:r>
              <a:rPr lang="en-US" altLang="en-US"/>
              <a:t>Copyright © 2012 American Medical Association. All rights reserved.</a:t>
            </a:r>
          </a:p>
        </p:txBody>
      </p:sp>
      <p:sp>
        <p:nvSpPr>
          <p:cNvPr id="4103" name="Slide Number Placeholder 5"/>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5CC2D3E-7BDE-4108-B793-7ADDA5B5763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4" r:id="rId10"/>
    <p:sldLayoutId id="2147484445"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2pPr>
      <a:lvl3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3pPr>
      <a:lvl4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4pPr>
      <a:lvl5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5pPr>
      <a:lvl6pPr marL="4572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Date Placeholder 3"/>
          <p:cNvSpPr txBox="1">
            <a:spLocks/>
          </p:cNvSpPr>
          <p:nvPr userDrawn="1"/>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sz="1200" smtClean="0">
              <a:solidFill>
                <a:srgbClr val="898989"/>
              </a:solidFill>
            </a:endParaRPr>
          </a:p>
        </p:txBody>
      </p:sp>
      <p:sp>
        <p:nvSpPr>
          <p:cNvPr id="614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9" name="Date Placeholder 6"/>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r>
              <a:rPr lang="en-US" altLang="en-US"/>
              <a:t>Date of download:  mm/dd/yyyy</a:t>
            </a:r>
          </a:p>
        </p:txBody>
      </p:sp>
      <p:sp>
        <p:nvSpPr>
          <p:cNvPr id="6150" name="Footer Placeholder 7"/>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defRPr>
            </a:lvl1pPr>
          </a:lstStyle>
          <a:p>
            <a:pPr>
              <a:defRPr/>
            </a:pPr>
            <a:r>
              <a:rPr lang="en-US" altLang="en-US"/>
              <a:t>Copyright © 2012 American Medical Association. All rights reserved.</a:t>
            </a:r>
          </a:p>
        </p:txBody>
      </p:sp>
      <p:sp>
        <p:nvSpPr>
          <p:cNvPr id="6151" name="Slide Number Placeholder 8"/>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15B0B8D2-AE95-4427-BA82-E930BD51117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2pPr>
      <a:lvl3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3pPr>
      <a:lvl4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4pPr>
      <a:lvl5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5pPr>
      <a:lvl6pPr marL="4572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Date Placeholder 3"/>
          <p:cNvSpPr txBox="1">
            <a:spLocks/>
          </p:cNvSpPr>
          <p:nvPr userDrawn="1"/>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sz="1200" smtClean="0">
              <a:solidFill>
                <a:srgbClr val="898989"/>
              </a:solidFill>
            </a:endParaRPr>
          </a:p>
        </p:txBody>
      </p:sp>
      <p:sp>
        <p:nvSpPr>
          <p:cNvPr id="717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173" name="Date Placeholder 3"/>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r>
              <a:rPr lang="en-US" altLang="en-US"/>
              <a:t>Date of download:  mm/dd/yyyy</a:t>
            </a:r>
          </a:p>
        </p:txBody>
      </p:sp>
      <p:sp>
        <p:nvSpPr>
          <p:cNvPr id="7174" name="Footer Placeholder 4"/>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defRPr>
            </a:lvl1pPr>
          </a:lstStyle>
          <a:p>
            <a:pPr>
              <a:defRPr/>
            </a:pPr>
            <a:r>
              <a:rPr lang="en-US" altLang="en-US"/>
              <a:t>Copyright © 2012 American Medical Association. All rights reserved.</a:t>
            </a:r>
          </a:p>
        </p:txBody>
      </p:sp>
      <p:sp>
        <p:nvSpPr>
          <p:cNvPr id="7175" name="Slide Number Placeholder 5"/>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4DF98222-C2E8-48CC-9C1E-62C2B9EB78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68" r:id="rId1"/>
    <p:sldLayoutId id="2147484469" r:id="rId2"/>
    <p:sldLayoutId id="2147484470" r:id="rId3"/>
    <p:sldLayoutId id="2147484471" r:id="rId4"/>
    <p:sldLayoutId id="2147484472" r:id="rId5"/>
    <p:sldLayoutId id="2147484473" r:id="rId6"/>
    <p:sldLayoutId id="2147484474" r:id="rId7"/>
    <p:sldLayoutId id="2147484475" r:id="rId8"/>
    <p:sldLayoutId id="2147484476" r:id="rId9"/>
    <p:sldLayoutId id="2147484477" r:id="rId10"/>
    <p:sldLayoutId id="2147484478"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2pPr>
      <a:lvl3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3pPr>
      <a:lvl4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4pPr>
      <a:lvl5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5pPr>
      <a:lvl6pPr marL="4572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Date Placeholder 3"/>
          <p:cNvSpPr txBox="1">
            <a:spLocks/>
          </p:cNvSpPr>
          <p:nvPr userDrawn="1"/>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sz="1200" smtClean="0">
              <a:solidFill>
                <a:srgbClr val="898989"/>
              </a:solidFill>
            </a:endParaRPr>
          </a:p>
        </p:txBody>
      </p:sp>
      <p:sp>
        <p:nvSpPr>
          <p:cNvPr id="819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7" name="Date Placeholder 1"/>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r>
              <a:rPr lang="en-US" altLang="en-US"/>
              <a:t>Date of download:  mm/dd/yyyy</a:t>
            </a:r>
          </a:p>
        </p:txBody>
      </p:sp>
      <p:sp>
        <p:nvSpPr>
          <p:cNvPr id="8198" name="Footer Placeholder 2"/>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defRPr>
            </a:lvl1pPr>
          </a:lstStyle>
          <a:p>
            <a:pPr>
              <a:defRPr/>
            </a:pPr>
            <a:r>
              <a:rPr lang="en-US" altLang="en-US"/>
              <a:t>Copyright © 2012 American Medical Association. All rights reserved.</a:t>
            </a:r>
          </a:p>
        </p:txBody>
      </p:sp>
      <p:sp>
        <p:nvSpPr>
          <p:cNvPr id="8199" name="Slide Number Placeholder 3"/>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FD73F1D5-4787-47F3-B3B4-A67E50CD0F3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2pPr>
      <a:lvl3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3pPr>
      <a:lvl4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4pPr>
      <a:lvl5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5pPr>
      <a:lvl6pPr marL="4572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Date Placeholder 3"/>
          <p:cNvSpPr txBox="1">
            <a:spLocks/>
          </p:cNvSpPr>
          <p:nvPr userDrawn="1"/>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sz="1200" smtClean="0">
              <a:solidFill>
                <a:srgbClr val="898989"/>
              </a:solidFill>
            </a:endParaRPr>
          </a:p>
        </p:txBody>
      </p:sp>
      <p:sp>
        <p:nvSpPr>
          <p:cNvPr id="9219"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2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1" name="Date Placeholder 4"/>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r>
              <a:rPr lang="en-US" altLang="en-US"/>
              <a:t>Date of download:  mm/dd/yyyy</a:t>
            </a:r>
          </a:p>
        </p:txBody>
      </p:sp>
      <p:sp>
        <p:nvSpPr>
          <p:cNvPr id="9222" name="Footer Placeholder 5"/>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defRPr>
            </a:lvl1pPr>
          </a:lstStyle>
          <a:p>
            <a:pPr>
              <a:defRPr/>
            </a:pPr>
            <a:r>
              <a:rPr lang="en-US" altLang="en-US"/>
              <a:t>Copyright © 2012 American Medical Association. All rights reserved.</a:t>
            </a:r>
          </a:p>
        </p:txBody>
      </p:sp>
      <p:sp>
        <p:nvSpPr>
          <p:cNvPr id="9223" name="Slide Number Placeholder 6"/>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FAC9E56A-C49D-4D12-8674-F61A54A2238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90" r:id="rId1"/>
    <p:sldLayoutId id="2147484491" r:id="rId2"/>
    <p:sldLayoutId id="2147484492" r:id="rId3"/>
    <p:sldLayoutId id="2147484493" r:id="rId4"/>
    <p:sldLayoutId id="2147484494" r:id="rId5"/>
    <p:sldLayoutId id="2147484495" r:id="rId6"/>
    <p:sldLayoutId id="2147484496" r:id="rId7"/>
    <p:sldLayoutId id="2147484497" r:id="rId8"/>
    <p:sldLayoutId id="2147484498" r:id="rId9"/>
    <p:sldLayoutId id="2147484499" r:id="rId10"/>
    <p:sldLayoutId id="2147484500"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2pPr>
      <a:lvl3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3pPr>
      <a:lvl4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4pPr>
      <a:lvl5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5pPr>
      <a:lvl6pPr marL="4572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Date Placeholder 3"/>
          <p:cNvSpPr txBox="1">
            <a:spLocks/>
          </p:cNvSpPr>
          <p:nvPr userDrawn="1"/>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altLang="en-US" sz="1200" smtClean="0">
              <a:solidFill>
                <a:srgbClr val="898989"/>
              </a:solidFill>
            </a:endParaRPr>
          </a:p>
        </p:txBody>
      </p:sp>
      <p:sp>
        <p:nvSpPr>
          <p:cNvPr id="10243"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4"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5" name="Date Placeholder 4"/>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r>
              <a:rPr lang="en-US" altLang="en-US"/>
              <a:t>Date of download:  mm/dd/yyyy</a:t>
            </a:r>
          </a:p>
        </p:txBody>
      </p:sp>
      <p:sp>
        <p:nvSpPr>
          <p:cNvPr id="10246" name="Footer Placeholder 5"/>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defRPr>
            </a:lvl1pPr>
          </a:lstStyle>
          <a:p>
            <a:pPr>
              <a:defRPr/>
            </a:pPr>
            <a:r>
              <a:rPr lang="en-US" altLang="en-US"/>
              <a:t>Copyright © 2012 American Medical Association. All rights reserved.</a:t>
            </a:r>
          </a:p>
        </p:txBody>
      </p:sp>
      <p:sp>
        <p:nvSpPr>
          <p:cNvPr id="10247" name="Slide Number Placeholder 6"/>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44A5347C-9B8D-4ED0-BFA0-226B4C474EC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2pPr>
      <a:lvl3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3pPr>
      <a:lvl4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4pPr>
      <a:lvl5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5pPr>
      <a:lvl6pPr marL="4572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4375"/>
            <a:ext cx="7772400" cy="1562497"/>
          </a:xfrm>
        </p:spPr>
        <p:txBody>
          <a:bodyPr>
            <a:normAutofit/>
          </a:bodyPr>
          <a:lstStyle/>
          <a:p>
            <a:r>
              <a:rPr lang="en-US" sz="2800" b="1" dirty="0"/>
              <a:t>Non-hierarchic p</a:t>
            </a:r>
            <a:r>
              <a:rPr lang="en-US" sz="2800" b="1" dirty="0" smtClean="0"/>
              <a:t>olycentric </a:t>
            </a:r>
            <a:r>
              <a:rPr lang="en-US" sz="2800" b="1" dirty="0"/>
              <a:t>r</a:t>
            </a:r>
            <a:r>
              <a:rPr lang="en-US" sz="2800" b="1" dirty="0" smtClean="0"/>
              <a:t>egimes facilitating </a:t>
            </a:r>
            <a:r>
              <a:rPr lang="en-US" sz="2800" b="1" dirty="0"/>
              <a:t>i</a:t>
            </a:r>
            <a:r>
              <a:rPr lang="en-US" sz="2800" b="1" dirty="0" smtClean="0"/>
              <a:t>ntelligent Distributed </a:t>
            </a:r>
            <a:r>
              <a:rPr lang="en-US" sz="2800" b="1" dirty="0"/>
              <a:t>Energy Systems</a:t>
            </a:r>
            <a:r>
              <a:rPr lang="en-US" sz="2800" b="1" dirty="0" smtClean="0"/>
              <a:t>: </a:t>
            </a:r>
            <a:br>
              <a:rPr lang="en-US" sz="2800" b="1" dirty="0" smtClean="0"/>
            </a:br>
            <a:r>
              <a:rPr lang="en-US" sz="2800" b="1" i="1" dirty="0" smtClean="0"/>
              <a:t>The </a:t>
            </a:r>
            <a:r>
              <a:rPr lang="en-US" sz="2800" b="1" i="1" dirty="0"/>
              <a:t>Common-Pool Resource </a:t>
            </a:r>
            <a:r>
              <a:rPr lang="en-US" sz="2800" b="1" i="1" dirty="0" smtClean="0"/>
              <a:t>Nature of Renewables</a:t>
            </a:r>
            <a:endParaRPr lang="en-US" sz="2800" dirty="0"/>
          </a:p>
        </p:txBody>
      </p:sp>
      <p:sp>
        <p:nvSpPr>
          <p:cNvPr id="3" name="Subtitle 2"/>
          <p:cNvSpPr>
            <a:spLocks noGrp="1"/>
          </p:cNvSpPr>
          <p:nvPr>
            <p:ph type="subTitle" idx="1"/>
          </p:nvPr>
        </p:nvSpPr>
        <p:spPr>
          <a:xfrm>
            <a:off x="827584" y="3133724"/>
            <a:ext cx="7016824" cy="2023467"/>
          </a:xfrm>
        </p:spPr>
        <p:txBody>
          <a:bodyPr>
            <a:normAutofit/>
          </a:bodyPr>
          <a:lstStyle/>
          <a:p>
            <a:r>
              <a:rPr lang="en-US" sz="2000" b="1" dirty="0" smtClean="0"/>
              <a:t>“Local </a:t>
            </a:r>
            <a:r>
              <a:rPr lang="en-US" sz="2000" b="1" dirty="0"/>
              <a:t>Communities and Social Innovation </a:t>
            </a:r>
            <a:r>
              <a:rPr lang="en-US" sz="2000" b="1" dirty="0" smtClean="0"/>
              <a:t/>
            </a:r>
            <a:br>
              <a:rPr lang="en-US" sz="2000" b="1" dirty="0" smtClean="0"/>
            </a:br>
            <a:r>
              <a:rPr lang="en-US" sz="2000" b="1" dirty="0" smtClean="0"/>
              <a:t>for the Energy Transition”</a:t>
            </a:r>
            <a:r>
              <a:rPr lang="en-US" sz="2000" b="1" dirty="0"/>
              <a:t> </a:t>
            </a:r>
            <a:r>
              <a:rPr lang="en-US" sz="2000" b="1" dirty="0" smtClean="0"/>
              <a:t> </a:t>
            </a:r>
            <a:br>
              <a:rPr lang="en-US" sz="2000" b="1" dirty="0" smtClean="0"/>
            </a:br>
            <a:r>
              <a:rPr lang="en-US" sz="1400" b="1" dirty="0" smtClean="0"/>
              <a:t>Workshop</a:t>
            </a:r>
            <a:r>
              <a:rPr lang="en-US" sz="2000" b="1" dirty="0" smtClean="0"/>
              <a:t> </a:t>
            </a:r>
            <a:br>
              <a:rPr lang="en-US" sz="2000" b="1" dirty="0" smtClean="0"/>
            </a:br>
            <a:r>
              <a:rPr lang="en-US" sz="1400" b="1" i="1" dirty="0" smtClean="0"/>
              <a:t>European </a:t>
            </a:r>
            <a:r>
              <a:rPr lang="en-US" sz="1400" b="1" i="1" dirty="0"/>
              <a:t>Commission - Joint Research </a:t>
            </a:r>
            <a:r>
              <a:rPr lang="en-US" sz="1400" b="1" i="1" dirty="0" smtClean="0"/>
              <a:t>Centre</a:t>
            </a:r>
            <a:br>
              <a:rPr lang="en-US" sz="1400" b="1" i="1" dirty="0" smtClean="0"/>
            </a:br>
            <a:r>
              <a:rPr lang="en-US" sz="1400" b="1" dirty="0"/>
              <a:t>22-23 November 2018</a:t>
            </a:r>
          </a:p>
          <a:p>
            <a:r>
              <a:rPr lang="en-US" sz="1400" b="1" dirty="0" err="1"/>
              <a:t>Ispra</a:t>
            </a:r>
            <a:r>
              <a:rPr lang="en-US" sz="1400" b="1" dirty="0"/>
              <a:t>, Lago Maggiore, </a:t>
            </a:r>
            <a:r>
              <a:rPr lang="en-US" sz="1400" b="1" dirty="0" smtClean="0"/>
              <a:t>Italy</a:t>
            </a:r>
            <a:endParaRPr lang="en-GB" sz="1400" b="1" dirty="0"/>
          </a:p>
        </p:txBody>
      </p:sp>
      <p:sp>
        <p:nvSpPr>
          <p:cNvPr id="4" name="TextBox 3"/>
          <p:cNvSpPr txBox="1"/>
          <p:nvPr/>
        </p:nvSpPr>
        <p:spPr>
          <a:xfrm>
            <a:off x="898638" y="5135341"/>
            <a:ext cx="7959612" cy="923330"/>
          </a:xfrm>
          <a:prstGeom prst="rect">
            <a:avLst/>
          </a:prstGeom>
          <a:noFill/>
        </p:spPr>
        <p:txBody>
          <a:bodyPr wrap="square" rtlCol="0">
            <a:spAutoFit/>
          </a:bodyPr>
          <a:lstStyle/>
          <a:p>
            <a:r>
              <a:rPr lang="en-GB" b="1" dirty="0"/>
              <a:t>Maarten </a:t>
            </a:r>
            <a:r>
              <a:rPr lang="en-GB" b="1" dirty="0" smtClean="0"/>
              <a:t>Wolsink</a:t>
            </a:r>
          </a:p>
          <a:p>
            <a:r>
              <a:rPr lang="en-GB" b="1" dirty="0"/>
              <a:t>Dep. of Geography, Planning </a:t>
            </a:r>
            <a:r>
              <a:rPr lang="en-GB" b="1" dirty="0" smtClean="0"/>
              <a:t>and</a:t>
            </a:r>
            <a:r>
              <a:rPr lang="en-GB" b="1" dirty="0"/>
              <a:t/>
            </a:r>
            <a:br>
              <a:rPr lang="en-GB" b="1" dirty="0"/>
            </a:br>
            <a:r>
              <a:rPr lang="en-GB" b="1" dirty="0" smtClean="0"/>
              <a:t>International </a:t>
            </a:r>
            <a:r>
              <a:rPr lang="en-GB" b="1" dirty="0"/>
              <a:t>Development </a:t>
            </a:r>
            <a:r>
              <a:rPr lang="en-GB" b="1" dirty="0" smtClean="0"/>
              <a:t>Studies                   University </a:t>
            </a:r>
            <a:r>
              <a:rPr lang="en-GB" b="1" dirty="0"/>
              <a:t>of </a:t>
            </a:r>
            <a:r>
              <a:rPr lang="en-GB" b="1" dirty="0" smtClean="0"/>
              <a:t>Amsterdam</a:t>
            </a:r>
            <a:endParaRPr lang="en-GB" b="1" dirty="0"/>
          </a:p>
        </p:txBody>
      </p:sp>
      <p:pic>
        <p:nvPicPr>
          <p:cNvPr id="5" name="Picture 4" descr="uvabl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2662" y="4631285"/>
            <a:ext cx="1016000"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637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100" dirty="0" smtClean="0"/>
              <a:t>Social </a:t>
            </a:r>
            <a:r>
              <a:rPr lang="nl-NL" sz="3100" dirty="0" err="1" smtClean="0"/>
              <a:t>Acceptance</a:t>
            </a:r>
            <a:r>
              <a:rPr lang="nl-NL" sz="3100" dirty="0" smtClean="0"/>
              <a:t>, </a:t>
            </a:r>
            <a:r>
              <a:rPr lang="nl-NL" sz="3100" dirty="0" err="1" smtClean="0"/>
              <a:t>advanced</a:t>
            </a:r>
            <a:r>
              <a:rPr lang="nl-NL" sz="3100" dirty="0" smtClean="0"/>
              <a:t> (SA 3.0)</a:t>
            </a:r>
            <a:r>
              <a:rPr lang="nl-NL" sz="3100" dirty="0"/>
              <a:t> </a:t>
            </a:r>
            <a:r>
              <a:rPr lang="nl-NL" sz="1400" dirty="0" smtClean="0">
                <a:solidFill>
                  <a:srgbClr val="0070C0"/>
                </a:solidFill>
              </a:rPr>
              <a:t>Wolsink, 2018b</a:t>
            </a:r>
            <a:endParaRPr lang="en-US" sz="1400" dirty="0">
              <a:solidFill>
                <a:srgbClr val="0070C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619250"/>
            <a:ext cx="7596336" cy="5122117"/>
          </a:xfrm>
        </p:spPr>
      </p:pic>
      <p:sp>
        <p:nvSpPr>
          <p:cNvPr id="5" name="Content Placeholder 2"/>
          <p:cNvSpPr txBox="1">
            <a:spLocks/>
          </p:cNvSpPr>
          <p:nvPr/>
        </p:nvSpPr>
        <p:spPr>
          <a:xfrm>
            <a:off x="7092280" y="1752600"/>
            <a:ext cx="2160240" cy="46287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nl-NL" sz="1800" dirty="0" smtClean="0"/>
              <a:t>prosumers</a:t>
            </a:r>
            <a:br>
              <a:rPr lang="nl-NL" sz="1800" dirty="0" smtClean="0"/>
            </a:br>
            <a:r>
              <a:rPr lang="nl-NL" sz="1800" dirty="0" smtClean="0"/>
              <a:t/>
            </a:r>
            <a:br>
              <a:rPr lang="nl-NL" sz="1800" dirty="0" smtClean="0"/>
            </a:br>
            <a:r>
              <a:rPr lang="nl-NL" sz="1800" dirty="0" err="1" smtClean="0"/>
              <a:t>institutional</a:t>
            </a:r>
            <a:r>
              <a:rPr lang="nl-NL" sz="1800" dirty="0" smtClean="0"/>
              <a:t> </a:t>
            </a:r>
            <a:r>
              <a:rPr lang="nl-NL" sz="1800" dirty="0" err="1" smtClean="0"/>
              <a:t>conditions</a:t>
            </a:r>
            <a:r>
              <a:rPr lang="nl-NL" sz="1800" dirty="0" smtClean="0"/>
              <a:t/>
            </a:r>
            <a:br>
              <a:rPr lang="nl-NL" sz="1800" dirty="0" smtClean="0"/>
            </a:br>
            <a:r>
              <a:rPr lang="nl-NL" sz="1800" dirty="0" smtClean="0"/>
              <a:t/>
            </a:r>
            <a:br>
              <a:rPr lang="nl-NL" sz="1800" dirty="0" smtClean="0"/>
            </a:br>
            <a:r>
              <a:rPr lang="nl-NL" sz="1800" dirty="0" smtClean="0"/>
              <a:t>information</a:t>
            </a:r>
            <a:endParaRPr lang="en-US" sz="1800" dirty="0"/>
          </a:p>
        </p:txBody>
      </p:sp>
    </p:spTree>
    <p:extLst>
      <p:ext uri="{BB962C8B-B14F-4D97-AF65-F5344CB8AC3E}">
        <p14:creationId xmlns:p14="http://schemas.microsoft.com/office/powerpoint/2010/main" val="1641518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400" dirty="0" err="1" smtClean="0"/>
              <a:t>Centralized</a:t>
            </a:r>
            <a:r>
              <a:rPr lang="nl-NL" sz="2400" dirty="0" smtClean="0"/>
              <a:t> Grid </a:t>
            </a:r>
            <a:r>
              <a:rPr lang="nl-NL" sz="2400" dirty="0" err="1" smtClean="0"/>
              <a:t>connecting</a:t>
            </a:r>
            <a:r>
              <a:rPr lang="nl-NL" sz="2400" dirty="0" smtClean="0"/>
              <a:t> RES, storage, DSM</a:t>
            </a:r>
            <a:br>
              <a:rPr lang="nl-NL" sz="2400" dirty="0" smtClean="0"/>
            </a:br>
            <a:r>
              <a:rPr lang="nl-NL" sz="2400" dirty="0" err="1" smtClean="0"/>
              <a:t>Current</a:t>
            </a:r>
            <a:r>
              <a:rPr lang="nl-NL" sz="2400" dirty="0" smtClean="0"/>
              <a:t> model / </a:t>
            </a:r>
            <a:r>
              <a:rPr lang="nl-NL" sz="2400" dirty="0"/>
              <a:t>D</a:t>
            </a:r>
            <a:r>
              <a:rPr lang="nl-NL" sz="2400" dirty="0" smtClean="0"/>
              <a:t>ominant discourse (in policy </a:t>
            </a:r>
            <a:r>
              <a:rPr lang="nl-NL" sz="2400" dirty="0" err="1" smtClean="0"/>
              <a:t>and</a:t>
            </a:r>
            <a:r>
              <a:rPr lang="nl-NL" sz="2400" smtClean="0"/>
              <a:t> e-sector)</a:t>
            </a:r>
            <a:endParaRPr lang="en-US"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556792"/>
            <a:ext cx="9144000" cy="5301208"/>
          </a:xfrm>
        </p:spPr>
      </p:pic>
    </p:spTree>
    <p:extLst>
      <p:ext uri="{BB962C8B-B14F-4D97-AF65-F5344CB8AC3E}">
        <p14:creationId xmlns:p14="http://schemas.microsoft.com/office/powerpoint/2010/main" val="3353885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800" dirty="0" err="1" smtClean="0"/>
              <a:t>Another</a:t>
            </a:r>
            <a:r>
              <a:rPr lang="nl-NL" sz="2800" dirty="0" smtClean="0"/>
              <a:t> way </a:t>
            </a:r>
            <a:r>
              <a:rPr lang="nl-NL" sz="2800" dirty="0" err="1" smtClean="0"/>
              <a:t>to</a:t>
            </a:r>
            <a:r>
              <a:rPr lang="nl-NL" sz="2800" dirty="0" smtClean="0"/>
              <a:t> </a:t>
            </a:r>
            <a:r>
              <a:rPr lang="nl-NL" sz="2800" dirty="0" err="1" smtClean="0"/>
              <a:t>define</a:t>
            </a:r>
            <a:r>
              <a:rPr lang="nl-NL" sz="2800" dirty="0" smtClean="0"/>
              <a:t> SA</a:t>
            </a:r>
            <a:br>
              <a:rPr lang="nl-NL" sz="2800" dirty="0" smtClean="0"/>
            </a:br>
            <a:r>
              <a:rPr lang="nl-NL" sz="2800" dirty="0" smtClean="0"/>
              <a:t>‒ in </a:t>
            </a:r>
            <a:r>
              <a:rPr lang="nl-NL" sz="2800" dirty="0" err="1" smtClean="0"/>
              <a:t>terms</a:t>
            </a:r>
            <a:r>
              <a:rPr lang="nl-NL" sz="2800" dirty="0" smtClean="0"/>
              <a:t> of Common Pool Resources </a:t>
            </a:r>
            <a:r>
              <a:rPr lang="nl-NL" sz="2800" dirty="0" err="1" smtClean="0"/>
              <a:t>theory</a:t>
            </a:r>
            <a:endParaRPr lang="en-US" sz="2800" dirty="0"/>
          </a:p>
        </p:txBody>
      </p:sp>
      <p:sp>
        <p:nvSpPr>
          <p:cNvPr id="3" name="Content Placeholder 2"/>
          <p:cNvSpPr>
            <a:spLocks noGrp="1"/>
          </p:cNvSpPr>
          <p:nvPr>
            <p:ph idx="1"/>
          </p:nvPr>
        </p:nvSpPr>
        <p:spPr/>
        <p:txBody>
          <a:bodyPr>
            <a:normAutofit/>
          </a:bodyPr>
          <a:lstStyle/>
          <a:p>
            <a:pPr marL="0" indent="0">
              <a:buNone/>
            </a:pPr>
            <a:r>
              <a:rPr lang="nl-NL" sz="2400" b="1" dirty="0" smtClean="0"/>
              <a:t>Social </a:t>
            </a:r>
            <a:r>
              <a:rPr lang="nl-NL" sz="2400" b="1" dirty="0" err="1" smtClean="0"/>
              <a:t>acceptance</a:t>
            </a:r>
            <a:r>
              <a:rPr lang="nl-NL" sz="2400" b="1" dirty="0" smtClean="0"/>
              <a:t> of </a:t>
            </a:r>
            <a:r>
              <a:rPr lang="nl-NL" sz="2400" b="1" dirty="0" err="1" smtClean="0"/>
              <a:t>renewables</a:t>
            </a:r>
            <a:r>
              <a:rPr lang="nl-NL" sz="2400" b="1" dirty="0" smtClean="0"/>
              <a:t>’ </a:t>
            </a:r>
            <a:r>
              <a:rPr lang="nl-NL" sz="2400" b="1" dirty="0" err="1" smtClean="0"/>
              <a:t>innovation</a:t>
            </a:r>
            <a:r>
              <a:rPr lang="nl-NL" sz="2400" b="1" dirty="0" smtClean="0"/>
              <a:t> is </a:t>
            </a:r>
            <a:r>
              <a:rPr lang="nl-NL" sz="2400" b="1" dirty="0" err="1" smtClean="0"/>
              <a:t>the</a:t>
            </a:r>
            <a:r>
              <a:rPr lang="nl-NL" sz="2400" b="1" dirty="0" smtClean="0"/>
              <a:t> </a:t>
            </a:r>
            <a:r>
              <a:rPr lang="nl-NL" sz="2400" b="1" dirty="0" err="1" smtClean="0"/>
              <a:t>process</a:t>
            </a:r>
            <a:r>
              <a:rPr lang="nl-NL" sz="2400" b="1" dirty="0" smtClean="0"/>
              <a:t> of </a:t>
            </a:r>
            <a:r>
              <a:rPr lang="nl-NL" sz="2400" b="1" dirty="0" err="1" smtClean="0"/>
              <a:t>organizing</a:t>
            </a:r>
            <a:r>
              <a:rPr lang="nl-NL" sz="2400" b="1" dirty="0" smtClean="0"/>
              <a:t> </a:t>
            </a:r>
            <a:r>
              <a:rPr lang="nl-NL" sz="2400" b="1" dirty="0" smtClean="0">
                <a:solidFill>
                  <a:srgbClr val="FF0000"/>
                </a:solidFill>
              </a:rPr>
              <a:t>‘co-</a:t>
            </a:r>
            <a:r>
              <a:rPr lang="nl-NL" sz="2400" b="1" dirty="0" err="1" smtClean="0">
                <a:solidFill>
                  <a:srgbClr val="FF0000"/>
                </a:solidFill>
              </a:rPr>
              <a:t>production</a:t>
            </a:r>
            <a:r>
              <a:rPr lang="nl-NL" sz="2400" b="1" dirty="0" smtClean="0">
                <a:solidFill>
                  <a:srgbClr val="FF0000"/>
                </a:solidFill>
              </a:rPr>
              <a:t>’ </a:t>
            </a:r>
            <a:r>
              <a:rPr lang="nl-NL" sz="1400" dirty="0" err="1" smtClean="0">
                <a:solidFill>
                  <a:srgbClr val="0070C0"/>
                </a:solidFill>
              </a:rPr>
              <a:t>Ostrom</a:t>
            </a:r>
            <a:r>
              <a:rPr lang="nl-NL" sz="1400" dirty="0" smtClean="0">
                <a:solidFill>
                  <a:srgbClr val="0070C0"/>
                </a:solidFill>
              </a:rPr>
              <a:t>, 1996; Wolsink 2018a</a:t>
            </a:r>
          </a:p>
          <a:p>
            <a:pPr marL="0" indent="0">
              <a:buNone/>
            </a:pPr>
            <a:r>
              <a:rPr lang="nl-NL" sz="2400" dirty="0" smtClean="0"/>
              <a:t/>
            </a:r>
            <a:br>
              <a:rPr lang="nl-NL" sz="2400" dirty="0" smtClean="0"/>
            </a:br>
            <a:r>
              <a:rPr lang="en-US" sz="2400" dirty="0" smtClean="0"/>
              <a:t>The inclination to cooperate in varying SES (Social Ecological Systems </a:t>
            </a:r>
            <a:r>
              <a:rPr lang="en-US" sz="2400" dirty="0" smtClean="0">
                <a:sym typeface="Wingdings" panose="05000000000000000000" pitchFamily="2" charset="2"/>
              </a:rPr>
              <a:t> STS’s</a:t>
            </a:r>
            <a:r>
              <a:rPr lang="en-US" sz="2400" dirty="0" smtClean="0"/>
              <a:t>)</a:t>
            </a:r>
          </a:p>
          <a:p>
            <a:pPr>
              <a:buFont typeface="Wingdings" panose="05000000000000000000" pitchFamily="2" charset="2"/>
              <a:buChar char="§"/>
            </a:pPr>
            <a:r>
              <a:rPr lang="en-US" sz="2400" dirty="0"/>
              <a:t>a</a:t>
            </a:r>
            <a:r>
              <a:rPr lang="en-US" sz="2400" dirty="0" smtClean="0"/>
              <a:t>mong multi-level actors (community, market, policy making) </a:t>
            </a:r>
          </a:p>
          <a:p>
            <a:pPr>
              <a:buFont typeface="Wingdings" panose="05000000000000000000" pitchFamily="2" charset="2"/>
              <a:buChar char="§"/>
            </a:pPr>
            <a:r>
              <a:rPr lang="en-US" sz="2400" dirty="0" smtClean="0"/>
              <a:t>to establish, maintain, operate</a:t>
            </a:r>
          </a:p>
          <a:p>
            <a:pPr>
              <a:buFont typeface="Wingdings" panose="05000000000000000000" pitchFamily="2" charset="2"/>
              <a:buChar char="§"/>
            </a:pPr>
            <a:r>
              <a:rPr lang="en-US" sz="2400" dirty="0" smtClean="0"/>
              <a:t>socio-technical systems of power </a:t>
            </a:r>
            <a:r>
              <a:rPr lang="en-US" sz="2400" dirty="0"/>
              <a:t>supply and </a:t>
            </a:r>
            <a:r>
              <a:rPr lang="en-US" sz="2400" dirty="0" smtClean="0"/>
              <a:t>shared </a:t>
            </a:r>
            <a:r>
              <a:rPr lang="en-US" sz="2400" dirty="0"/>
              <a:t>use</a:t>
            </a:r>
            <a:endParaRPr lang="en-US" sz="2400" dirty="0" smtClean="0"/>
          </a:p>
          <a:p>
            <a:pPr>
              <a:buFont typeface="Wingdings" panose="05000000000000000000" pitchFamily="2" charset="2"/>
              <a:buChar char="§"/>
            </a:pPr>
            <a:r>
              <a:rPr lang="en-US" sz="2400" dirty="0" smtClean="0"/>
              <a:t>based on natural resources of renewables</a:t>
            </a:r>
            <a:endParaRPr lang="en-US" sz="2400" dirty="0"/>
          </a:p>
        </p:txBody>
      </p:sp>
    </p:spTree>
    <p:extLst>
      <p:ext uri="{BB962C8B-B14F-4D97-AF65-F5344CB8AC3E}">
        <p14:creationId xmlns:p14="http://schemas.microsoft.com/office/powerpoint/2010/main" val="62691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Co-production in DG and DES</a:t>
            </a:r>
            <a:endParaRPr lang="en-US" sz="3200" dirty="0"/>
          </a:p>
        </p:txBody>
      </p:sp>
      <p:sp>
        <p:nvSpPr>
          <p:cNvPr id="3" name="Content Placeholder 2"/>
          <p:cNvSpPr>
            <a:spLocks noGrp="1"/>
          </p:cNvSpPr>
          <p:nvPr>
            <p:ph idx="1"/>
          </p:nvPr>
        </p:nvSpPr>
        <p:spPr/>
        <p:txBody>
          <a:bodyPr/>
          <a:lstStyle/>
          <a:p>
            <a:r>
              <a:rPr lang="nl-NL" sz="2800" dirty="0"/>
              <a:t>- </a:t>
            </a:r>
            <a:r>
              <a:rPr lang="nl-NL" sz="2800" dirty="0" smtClean="0"/>
              <a:t>in </a:t>
            </a:r>
            <a:r>
              <a:rPr lang="nl-NL" sz="2800" dirty="0" err="1" smtClean="0"/>
              <a:t>establishing</a:t>
            </a:r>
            <a:r>
              <a:rPr lang="nl-NL" sz="2800" dirty="0" smtClean="0"/>
              <a:t> </a:t>
            </a:r>
            <a:r>
              <a:rPr lang="nl-NL" sz="2800" dirty="0" err="1"/>
              <a:t>infrastructure</a:t>
            </a:r>
            <a:r>
              <a:rPr lang="nl-NL" sz="2800" dirty="0"/>
              <a:t> </a:t>
            </a:r>
            <a:br>
              <a:rPr lang="nl-NL" sz="2800" dirty="0"/>
            </a:br>
            <a:r>
              <a:rPr lang="nl-NL" sz="2800" dirty="0"/>
              <a:t>	</a:t>
            </a:r>
            <a:r>
              <a:rPr lang="nl-NL" sz="2800" dirty="0" err="1" smtClean="0"/>
              <a:t>investing</a:t>
            </a:r>
            <a:r>
              <a:rPr lang="nl-NL" sz="2800" dirty="0"/>
              <a:t>, </a:t>
            </a:r>
            <a:r>
              <a:rPr lang="nl-NL" sz="2800" dirty="0" err="1" smtClean="0"/>
              <a:t>collectively</a:t>
            </a:r>
            <a:r>
              <a:rPr lang="nl-NL" sz="2800" dirty="0" smtClean="0"/>
              <a:t> or </a:t>
            </a:r>
            <a:r>
              <a:rPr lang="nl-NL" sz="2800" dirty="0" err="1" smtClean="0"/>
              <a:t>individually</a:t>
            </a:r>
            <a:r>
              <a:rPr lang="nl-NL" sz="2800" dirty="0" smtClean="0"/>
              <a:t>, as input</a:t>
            </a:r>
            <a:br>
              <a:rPr lang="nl-NL" sz="2800" dirty="0" smtClean="0"/>
            </a:br>
            <a:r>
              <a:rPr lang="nl-NL" sz="2800" dirty="0" smtClean="0"/>
              <a:t>      in </a:t>
            </a:r>
            <a:r>
              <a:rPr lang="nl-NL" sz="2800" dirty="0" err="1" smtClean="0"/>
              <a:t>larger</a:t>
            </a:r>
            <a:r>
              <a:rPr lang="nl-NL" sz="2800" dirty="0" smtClean="0"/>
              <a:t> STS</a:t>
            </a:r>
          </a:p>
          <a:p>
            <a:r>
              <a:rPr lang="nl-NL" sz="2800" dirty="0" smtClean="0"/>
              <a:t>- in cooperation </a:t>
            </a:r>
            <a:r>
              <a:rPr lang="nl-NL" sz="2800" dirty="0" err="1" smtClean="0"/>
              <a:t>to</a:t>
            </a:r>
            <a:r>
              <a:rPr lang="nl-NL" sz="2800" dirty="0" smtClean="0"/>
              <a:t> make </a:t>
            </a:r>
            <a:r>
              <a:rPr lang="nl-NL" sz="2800" dirty="0" err="1" smtClean="0"/>
              <a:t>required</a:t>
            </a:r>
            <a:r>
              <a:rPr lang="nl-NL" sz="2800" dirty="0" smtClean="0"/>
              <a:t> </a:t>
            </a:r>
            <a:r>
              <a:rPr lang="nl-NL" sz="2800" dirty="0" err="1" smtClean="0"/>
              <a:t>space</a:t>
            </a:r>
            <a:r>
              <a:rPr lang="nl-NL" sz="2800" dirty="0" smtClean="0"/>
              <a:t> </a:t>
            </a:r>
            <a:br>
              <a:rPr lang="nl-NL" sz="2800" dirty="0" smtClean="0"/>
            </a:br>
            <a:r>
              <a:rPr lang="nl-NL" sz="2800" dirty="0" smtClean="0"/>
              <a:t>       </a:t>
            </a:r>
            <a:r>
              <a:rPr lang="nl-NL" sz="2800" dirty="0" err="1" smtClean="0"/>
              <a:t>available</a:t>
            </a:r>
            <a:r>
              <a:rPr lang="nl-NL" sz="2800" dirty="0" smtClean="0"/>
              <a:t> / land </a:t>
            </a:r>
            <a:r>
              <a:rPr lang="nl-NL" sz="2800" dirty="0" err="1" smtClean="0"/>
              <a:t>use</a:t>
            </a:r>
            <a:r>
              <a:rPr lang="nl-NL" sz="2800" dirty="0" smtClean="0"/>
              <a:t> </a:t>
            </a:r>
            <a:r>
              <a:rPr lang="nl-NL" sz="2800" dirty="0" err="1" smtClean="0"/>
              <a:t>for</a:t>
            </a:r>
            <a:r>
              <a:rPr lang="nl-NL" sz="2800" dirty="0" smtClean="0"/>
              <a:t> </a:t>
            </a:r>
            <a:r>
              <a:rPr lang="nl-NL" sz="2800" dirty="0" err="1" smtClean="0"/>
              <a:t>infrastructure</a:t>
            </a:r>
            <a:r>
              <a:rPr lang="nl-NL" sz="2800" dirty="0" smtClean="0"/>
              <a:t> /</a:t>
            </a:r>
            <a:br>
              <a:rPr lang="nl-NL" sz="2800" dirty="0" smtClean="0"/>
            </a:br>
            <a:r>
              <a:rPr lang="nl-NL" sz="2800" dirty="0" smtClean="0"/>
              <a:t>       different kinds of property </a:t>
            </a:r>
            <a:r>
              <a:rPr lang="nl-NL" sz="1600" dirty="0" smtClean="0">
                <a:solidFill>
                  <a:srgbClr val="0070C0"/>
                </a:solidFill>
              </a:rPr>
              <a:t>Schlager &amp; </a:t>
            </a:r>
            <a:r>
              <a:rPr lang="nl-NL" sz="1600" dirty="0" err="1" smtClean="0">
                <a:solidFill>
                  <a:srgbClr val="0070C0"/>
                </a:solidFill>
              </a:rPr>
              <a:t>Ostrom</a:t>
            </a:r>
            <a:r>
              <a:rPr lang="nl-NL" sz="1600" dirty="0" smtClean="0">
                <a:solidFill>
                  <a:srgbClr val="0070C0"/>
                </a:solidFill>
              </a:rPr>
              <a:t>, 1992</a:t>
            </a:r>
            <a:endParaRPr lang="nl-NL" sz="2800" dirty="0"/>
          </a:p>
          <a:p>
            <a:r>
              <a:rPr lang="nl-NL" sz="2800" dirty="0" smtClean="0"/>
              <a:t>-co-</a:t>
            </a:r>
            <a:r>
              <a:rPr lang="nl-NL" sz="2800" dirty="0" err="1" smtClean="0"/>
              <a:t>production</a:t>
            </a:r>
            <a:r>
              <a:rPr lang="nl-NL" sz="2800" dirty="0"/>
              <a:t>,</a:t>
            </a:r>
            <a:r>
              <a:rPr lang="nl-NL" sz="2800" dirty="0" smtClean="0"/>
              <a:t> </a:t>
            </a:r>
            <a:r>
              <a:rPr lang="nl-NL" sz="2800" dirty="0" err="1" smtClean="0"/>
              <a:t>distribution</a:t>
            </a:r>
            <a:r>
              <a:rPr lang="nl-NL" sz="2800" dirty="0" smtClean="0"/>
              <a:t> </a:t>
            </a:r>
            <a:r>
              <a:rPr lang="nl-NL" sz="2800" dirty="0" err="1" smtClean="0"/>
              <a:t>and</a:t>
            </a:r>
            <a:r>
              <a:rPr lang="nl-NL" sz="2800" dirty="0"/>
              <a:t> </a:t>
            </a:r>
            <a:r>
              <a:rPr lang="nl-NL" sz="2800" dirty="0" err="1" smtClean="0"/>
              <a:t>adaptation</a:t>
            </a:r>
            <a:r>
              <a:rPr lang="nl-NL" sz="2800" dirty="0" smtClean="0"/>
              <a:t/>
            </a:r>
            <a:br>
              <a:rPr lang="nl-NL" sz="2800" dirty="0" smtClean="0"/>
            </a:br>
            <a:r>
              <a:rPr lang="nl-NL" sz="2800" dirty="0" smtClean="0"/>
              <a:t>       of </a:t>
            </a:r>
            <a:r>
              <a:rPr lang="nl-NL" sz="2800" dirty="0" err="1" smtClean="0"/>
              <a:t>consumption</a:t>
            </a:r>
            <a:r>
              <a:rPr lang="nl-NL" sz="2800" dirty="0"/>
              <a:t> </a:t>
            </a:r>
            <a:r>
              <a:rPr lang="nl-NL" sz="2800" dirty="0" smtClean="0"/>
              <a:t>(</a:t>
            </a:r>
            <a:r>
              <a:rPr lang="nl-NL" sz="2400" dirty="0" smtClean="0"/>
              <a:t>DR</a:t>
            </a:r>
            <a:r>
              <a:rPr lang="nl-NL" sz="2800" dirty="0" smtClean="0"/>
              <a:t>) of </a:t>
            </a:r>
            <a:r>
              <a:rPr lang="nl-NL" sz="2800" dirty="0" err="1" smtClean="0"/>
              <a:t>electricity</a:t>
            </a:r>
            <a:endParaRPr lang="nl-NL" sz="2800" dirty="0"/>
          </a:p>
          <a:p>
            <a:endParaRPr lang="en-US" dirty="0"/>
          </a:p>
        </p:txBody>
      </p:sp>
    </p:spTree>
    <p:extLst>
      <p:ext uri="{BB962C8B-B14F-4D97-AF65-F5344CB8AC3E}">
        <p14:creationId xmlns:p14="http://schemas.microsoft.com/office/powerpoint/2010/main" val="3262682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altLang="en-US" sz="2800" dirty="0" smtClean="0"/>
              <a:t> </a:t>
            </a:r>
            <a:br>
              <a:rPr lang="nl-NL" altLang="en-US" sz="2800" dirty="0" smtClean="0"/>
            </a:br>
            <a:r>
              <a:rPr lang="nl-NL" altLang="en-US" sz="2800" dirty="0" smtClean="0"/>
              <a:t>General </a:t>
            </a:r>
            <a:r>
              <a:rPr lang="nl-NL" altLang="en-US" sz="2800" dirty="0" err="1" smtClean="0"/>
              <a:t>framework</a:t>
            </a:r>
            <a:r>
              <a:rPr lang="nl-NL" altLang="en-US" sz="2800" dirty="0" smtClean="0"/>
              <a:t> </a:t>
            </a:r>
            <a:r>
              <a:rPr lang="nl-NL" altLang="en-US" sz="2800" dirty="0"/>
              <a:t/>
            </a:r>
            <a:br>
              <a:rPr lang="nl-NL" altLang="en-US" sz="2800" dirty="0"/>
            </a:br>
            <a:r>
              <a:rPr lang="nl-NL" altLang="en-US" sz="2800" dirty="0" smtClean="0"/>
              <a:t>Social </a:t>
            </a:r>
            <a:r>
              <a:rPr lang="nl-NL" altLang="en-US" sz="2800" dirty="0" err="1" smtClean="0"/>
              <a:t>Ecological</a:t>
            </a:r>
            <a:r>
              <a:rPr lang="nl-NL" altLang="en-US" sz="2800" dirty="0" smtClean="0"/>
              <a:t> Systems, 4 </a:t>
            </a:r>
            <a:r>
              <a:rPr lang="nl-NL" altLang="en-US" sz="2800" dirty="0" err="1" smtClean="0"/>
              <a:t>subsystems</a:t>
            </a:r>
            <a:r>
              <a:rPr lang="nl-NL" altLang="en-US" sz="2800" dirty="0" smtClean="0"/>
              <a:t> </a:t>
            </a:r>
            <a:r>
              <a:rPr lang="nl-NL" altLang="en-US" sz="1400" dirty="0" err="1" smtClean="0">
                <a:solidFill>
                  <a:srgbClr val="0070C0"/>
                </a:solidFill>
              </a:rPr>
              <a:t>Ostrom</a:t>
            </a:r>
            <a:r>
              <a:rPr lang="nl-NL" altLang="en-US" sz="1400" dirty="0" smtClean="0">
                <a:solidFill>
                  <a:srgbClr val="0070C0"/>
                </a:solidFill>
              </a:rPr>
              <a:t>, 2009</a:t>
            </a:r>
            <a:endParaRPr lang="en-US" sz="1400" dirty="0">
              <a:solidFill>
                <a:srgbClr val="0070C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628800"/>
            <a:ext cx="8496944" cy="4968552"/>
          </a:xfrm>
        </p:spPr>
      </p:pic>
    </p:spTree>
    <p:extLst>
      <p:ext uri="{BB962C8B-B14F-4D97-AF65-F5344CB8AC3E}">
        <p14:creationId xmlns:p14="http://schemas.microsoft.com/office/powerpoint/2010/main" val="2344808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96" y="-99392"/>
            <a:ext cx="9108504" cy="684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2018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Fundamental</a:t>
            </a:r>
            <a:r>
              <a:rPr lang="nl-NL" dirty="0" smtClean="0"/>
              <a:t> features</a:t>
            </a:r>
            <a:endParaRPr lang="en-US" dirty="0"/>
          </a:p>
        </p:txBody>
      </p:sp>
      <p:sp>
        <p:nvSpPr>
          <p:cNvPr id="3" name="Content Placeholder 2"/>
          <p:cNvSpPr>
            <a:spLocks noGrp="1"/>
          </p:cNvSpPr>
          <p:nvPr>
            <p:ph idx="1"/>
          </p:nvPr>
        </p:nvSpPr>
        <p:spPr>
          <a:xfrm>
            <a:off x="566738" y="1484784"/>
            <a:ext cx="8001000" cy="4824536"/>
          </a:xfrm>
        </p:spPr>
        <p:txBody>
          <a:bodyPr>
            <a:normAutofit/>
          </a:bodyPr>
          <a:lstStyle/>
          <a:p>
            <a:pPr>
              <a:buFont typeface="Wingdings" panose="05000000000000000000" pitchFamily="2" charset="2"/>
              <a:buChar char="§"/>
            </a:pPr>
            <a:r>
              <a:rPr lang="nl-NL" sz="2400" dirty="0" smtClean="0"/>
              <a:t>Social-</a:t>
            </a:r>
            <a:r>
              <a:rPr lang="nl-NL" sz="2400" dirty="0" err="1" smtClean="0"/>
              <a:t>Ecological</a:t>
            </a:r>
            <a:r>
              <a:rPr lang="nl-NL" sz="2400" dirty="0" smtClean="0"/>
              <a:t> Systems </a:t>
            </a:r>
            <a:r>
              <a:rPr lang="nl-NL" sz="2400" dirty="0" err="1" smtClean="0"/>
              <a:t>exist</a:t>
            </a:r>
            <a:r>
              <a:rPr lang="nl-NL" sz="2400" dirty="0" smtClean="0"/>
              <a:t> </a:t>
            </a:r>
            <a:r>
              <a:rPr lang="nl-NL" sz="2400" dirty="0" err="1" smtClean="0"/>
              <a:t>with</a:t>
            </a:r>
            <a:r>
              <a:rPr lang="nl-NL" sz="2400" dirty="0" smtClean="0"/>
              <a:t> </a:t>
            </a:r>
            <a:r>
              <a:rPr lang="nl-NL" sz="2400" b="1" dirty="0" err="1" smtClean="0"/>
              <a:t>huge</a:t>
            </a:r>
            <a:r>
              <a:rPr lang="nl-NL" sz="2400" b="1" dirty="0" smtClean="0"/>
              <a:t> </a:t>
            </a:r>
            <a:r>
              <a:rPr lang="nl-NL" sz="2400" b="1" dirty="0" err="1" smtClean="0"/>
              <a:t>variety</a:t>
            </a:r>
            <a:r>
              <a:rPr lang="nl-NL" sz="2400" b="1" dirty="0" smtClean="0"/>
              <a:t> </a:t>
            </a:r>
            <a:br>
              <a:rPr lang="nl-NL" sz="2400" b="1" dirty="0" smtClean="0"/>
            </a:br>
            <a:r>
              <a:rPr lang="nl-NL" sz="2400" dirty="0" smtClean="0"/>
              <a:t>(</a:t>
            </a:r>
            <a:r>
              <a:rPr lang="nl-NL" sz="2400" dirty="0" smtClean="0">
                <a:sym typeface="Wingdings" panose="05000000000000000000" pitchFamily="2" charset="2"/>
              </a:rPr>
              <a:t> </a:t>
            </a:r>
            <a:r>
              <a:rPr lang="nl-NL" sz="2400" dirty="0" err="1" smtClean="0">
                <a:sym typeface="Wingdings" panose="05000000000000000000" pitchFamily="2" charset="2"/>
              </a:rPr>
              <a:t>essentially</a:t>
            </a:r>
            <a:r>
              <a:rPr lang="nl-NL" sz="2400" dirty="0" smtClean="0">
                <a:sym typeface="Wingdings" panose="05000000000000000000" pitchFamily="2" charset="2"/>
              </a:rPr>
              <a:t> </a:t>
            </a:r>
            <a:r>
              <a:rPr lang="nl-NL" sz="2400" dirty="0" err="1" smtClean="0">
                <a:sym typeface="Wingdings" panose="05000000000000000000" pitchFamily="2" charset="2"/>
              </a:rPr>
              <a:t>geographical</a:t>
            </a:r>
            <a:r>
              <a:rPr lang="nl-NL" sz="2400" dirty="0" smtClean="0">
                <a:sym typeface="Wingdings" panose="05000000000000000000" pitchFamily="2" charset="2"/>
              </a:rPr>
              <a:t> </a:t>
            </a:r>
            <a:r>
              <a:rPr lang="nl-NL" sz="2400" dirty="0" err="1" smtClean="0">
                <a:sym typeface="Wingdings" panose="05000000000000000000" pitchFamily="2" charset="2"/>
              </a:rPr>
              <a:t>variety</a:t>
            </a:r>
            <a:r>
              <a:rPr lang="nl-NL" sz="2400" dirty="0" smtClean="0">
                <a:sym typeface="Wingdings" panose="05000000000000000000" pitchFamily="2" charset="2"/>
              </a:rPr>
              <a:t>) </a:t>
            </a:r>
            <a:endParaRPr lang="nl-NL" sz="2400" dirty="0" smtClean="0"/>
          </a:p>
          <a:p>
            <a:pPr>
              <a:buFont typeface="Wingdings" panose="05000000000000000000" pitchFamily="2" charset="2"/>
              <a:buChar char="§"/>
            </a:pPr>
            <a:r>
              <a:rPr lang="nl-NL" sz="2400" dirty="0" smtClean="0"/>
              <a:t>Complex, </a:t>
            </a:r>
            <a:r>
              <a:rPr lang="nl-NL" sz="2400" dirty="0" err="1" smtClean="0"/>
              <a:t>almost</a:t>
            </a:r>
            <a:r>
              <a:rPr lang="nl-NL" sz="2400" dirty="0" smtClean="0"/>
              <a:t> never </a:t>
            </a:r>
            <a:r>
              <a:rPr lang="nl-NL" sz="2400" dirty="0" err="1" smtClean="0"/>
              <a:t>simple</a:t>
            </a:r>
            <a:r>
              <a:rPr lang="nl-NL" sz="2400" dirty="0" smtClean="0"/>
              <a:t>; </a:t>
            </a:r>
            <a:br>
              <a:rPr lang="nl-NL" sz="2400" dirty="0" smtClean="0"/>
            </a:br>
            <a:r>
              <a:rPr lang="nl-NL" sz="2400" dirty="0" err="1" smtClean="0"/>
              <a:t>natural</a:t>
            </a:r>
            <a:r>
              <a:rPr lang="nl-NL" sz="2400" dirty="0" smtClean="0"/>
              <a:t> </a:t>
            </a:r>
            <a:r>
              <a:rPr lang="nl-NL" sz="2400" dirty="0" err="1" smtClean="0"/>
              <a:t>variety</a:t>
            </a:r>
            <a:r>
              <a:rPr lang="nl-NL" sz="2400" dirty="0"/>
              <a:t> </a:t>
            </a:r>
            <a:r>
              <a:rPr lang="nl-NL" sz="2400" i="1" dirty="0" err="1" smtClean="0"/>
              <a:t>and</a:t>
            </a:r>
            <a:r>
              <a:rPr lang="nl-NL" sz="2400" i="1" dirty="0" smtClean="0"/>
              <a:t> </a:t>
            </a:r>
            <a:r>
              <a:rPr lang="nl-NL" sz="2400" dirty="0" smtClean="0"/>
              <a:t>social </a:t>
            </a:r>
            <a:r>
              <a:rPr lang="nl-NL" sz="2400" dirty="0" err="1" smtClean="0"/>
              <a:t>variety</a:t>
            </a:r>
            <a:r>
              <a:rPr lang="nl-NL" sz="2400" dirty="0" smtClean="0"/>
              <a:t> (</a:t>
            </a:r>
            <a:r>
              <a:rPr lang="nl-NL" sz="2400" dirty="0" err="1" smtClean="0"/>
              <a:t>pluralism</a:t>
            </a:r>
            <a:r>
              <a:rPr lang="nl-NL" sz="2400" dirty="0" smtClean="0"/>
              <a:t>, </a:t>
            </a:r>
            <a:r>
              <a:rPr lang="nl-NL" sz="2400" dirty="0" err="1" smtClean="0"/>
              <a:t>polycentrism</a:t>
            </a:r>
            <a:r>
              <a:rPr lang="nl-NL" sz="2400" dirty="0" smtClean="0"/>
              <a:t>)</a:t>
            </a:r>
          </a:p>
          <a:p>
            <a:pPr>
              <a:buFont typeface="Wingdings" panose="05000000000000000000" pitchFamily="2" charset="2"/>
              <a:buChar char="§"/>
            </a:pPr>
            <a:r>
              <a:rPr lang="nl-NL" sz="2400" b="1" dirty="0" err="1" smtClean="0"/>
              <a:t>Internal</a:t>
            </a:r>
            <a:r>
              <a:rPr lang="nl-NL" sz="2400" b="1" dirty="0" smtClean="0"/>
              <a:t> </a:t>
            </a:r>
            <a:r>
              <a:rPr lang="nl-NL" sz="2400" b="1" dirty="0" err="1" smtClean="0"/>
              <a:t>variety</a:t>
            </a:r>
            <a:r>
              <a:rPr lang="nl-NL" sz="2400" b="1" dirty="0" smtClean="0"/>
              <a:t> is </a:t>
            </a:r>
            <a:r>
              <a:rPr lang="nl-NL" sz="2400" b="1" dirty="0" err="1" smtClean="0"/>
              <a:t>good</a:t>
            </a:r>
            <a:r>
              <a:rPr lang="nl-NL" sz="2400" b="1" dirty="0" smtClean="0"/>
              <a:t> </a:t>
            </a:r>
            <a:r>
              <a:rPr lang="nl-NL" sz="2400" dirty="0" smtClean="0"/>
              <a:t>(supports </a:t>
            </a:r>
            <a:r>
              <a:rPr lang="nl-NL" sz="2400" dirty="0" err="1" smtClean="0"/>
              <a:t>resilience</a:t>
            </a:r>
            <a:r>
              <a:rPr lang="nl-NL" sz="2400" dirty="0" smtClean="0"/>
              <a:t>)</a:t>
            </a:r>
          </a:p>
          <a:p>
            <a:pPr>
              <a:buFont typeface="Wingdings" panose="05000000000000000000" pitchFamily="2" charset="2"/>
              <a:buChar char="§"/>
            </a:pPr>
            <a:r>
              <a:rPr lang="nl-NL" sz="2400" dirty="0" smtClean="0"/>
              <a:t>These </a:t>
            </a:r>
            <a:r>
              <a:rPr lang="nl-NL" sz="2400" dirty="0" err="1" smtClean="0"/>
              <a:t>notions</a:t>
            </a:r>
            <a:r>
              <a:rPr lang="nl-NL" sz="2400" dirty="0" smtClean="0"/>
              <a:t> run </a:t>
            </a:r>
            <a:r>
              <a:rPr lang="nl-NL" sz="2400" dirty="0"/>
              <a:t>counter </a:t>
            </a:r>
            <a:r>
              <a:rPr lang="nl-NL" sz="2400" dirty="0" err="1"/>
              <a:t>to</a:t>
            </a:r>
            <a:r>
              <a:rPr lang="nl-NL" sz="2400" dirty="0"/>
              <a:t> common sense views</a:t>
            </a:r>
            <a:r>
              <a:rPr lang="nl-NL" sz="2400" dirty="0" smtClean="0"/>
              <a:t>,</a:t>
            </a:r>
            <a:br>
              <a:rPr lang="nl-NL" sz="2400" dirty="0" smtClean="0"/>
            </a:br>
            <a:r>
              <a:rPr lang="nl-NL" sz="2400" dirty="0" smtClean="0"/>
              <a:t>…… </a:t>
            </a:r>
            <a:r>
              <a:rPr lang="nl-NL" sz="2400" dirty="0" err="1"/>
              <a:t>widely</a:t>
            </a:r>
            <a:r>
              <a:rPr lang="nl-NL" sz="2400" dirty="0"/>
              <a:t> held </a:t>
            </a:r>
            <a:r>
              <a:rPr lang="nl-NL" sz="2400" dirty="0" smtClean="0"/>
              <a:t>in policy, </a:t>
            </a:r>
            <a:r>
              <a:rPr lang="nl-NL" sz="2400" dirty="0" err="1" smtClean="0"/>
              <a:t>governments</a:t>
            </a:r>
            <a:r>
              <a:rPr lang="nl-NL" sz="2400" dirty="0" smtClean="0"/>
              <a:t>, </a:t>
            </a:r>
            <a:r>
              <a:rPr lang="nl-NL" sz="2400" dirty="0" err="1" smtClean="0"/>
              <a:t>and</a:t>
            </a:r>
            <a:r>
              <a:rPr lang="nl-NL" sz="2400" dirty="0"/>
              <a:t> </a:t>
            </a:r>
            <a:r>
              <a:rPr lang="nl-NL" sz="2400" dirty="0" err="1" smtClean="0"/>
              <a:t>technocratics</a:t>
            </a:r>
            <a:r>
              <a:rPr lang="nl-NL" sz="2400" dirty="0" smtClean="0"/>
              <a:t> more </a:t>
            </a:r>
            <a:r>
              <a:rPr lang="nl-NL" sz="2400" dirty="0" err="1" smtClean="0"/>
              <a:t>broadly</a:t>
            </a:r>
            <a:r>
              <a:rPr lang="nl-NL" sz="2400" dirty="0" smtClean="0"/>
              <a:t> </a:t>
            </a:r>
            <a:endParaRPr lang="nl-NL" sz="2400" dirty="0"/>
          </a:p>
          <a:p>
            <a:endParaRPr lang="en-US" dirty="0"/>
          </a:p>
        </p:txBody>
      </p:sp>
    </p:spTree>
    <p:extLst>
      <p:ext uri="{BB962C8B-B14F-4D97-AF65-F5344CB8AC3E}">
        <p14:creationId xmlns:p14="http://schemas.microsoft.com/office/powerpoint/2010/main" val="541643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2400" dirty="0" smtClean="0"/>
              <a:t>How </a:t>
            </a:r>
            <a:r>
              <a:rPr lang="nl-NL" sz="2400" dirty="0" err="1" smtClean="0"/>
              <a:t>to</a:t>
            </a:r>
            <a:r>
              <a:rPr lang="nl-NL" sz="2400" dirty="0" smtClean="0"/>
              <a:t> </a:t>
            </a:r>
            <a:r>
              <a:rPr lang="nl-NL" sz="2400" dirty="0" err="1" smtClean="0"/>
              <a:t>imagine</a:t>
            </a:r>
            <a:r>
              <a:rPr lang="nl-NL" sz="2400" dirty="0" smtClean="0"/>
              <a:t> co-</a:t>
            </a:r>
            <a:r>
              <a:rPr lang="nl-NL" sz="2400" dirty="0" err="1" smtClean="0"/>
              <a:t>production</a:t>
            </a:r>
            <a:r>
              <a:rPr lang="nl-NL" sz="2400" dirty="0" smtClean="0"/>
              <a:t> </a:t>
            </a:r>
            <a:r>
              <a:rPr lang="nl-NL" sz="2400" dirty="0" err="1" smtClean="0"/>
              <a:t>for</a:t>
            </a:r>
            <a:r>
              <a:rPr lang="nl-NL" sz="2400" dirty="0" smtClean="0"/>
              <a:t> </a:t>
            </a:r>
            <a:r>
              <a:rPr lang="nl-NL" sz="2400" dirty="0" err="1" smtClean="0"/>
              <a:t>this</a:t>
            </a:r>
            <a:r>
              <a:rPr lang="nl-NL" sz="2400" dirty="0" smtClean="0"/>
              <a:t> community ?</a:t>
            </a:r>
            <a:endParaRPr lang="en-US"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556792"/>
            <a:ext cx="9144000" cy="5215483"/>
          </a:xfrm>
        </p:spPr>
      </p:pic>
    </p:spTree>
    <p:extLst>
      <p:ext uri="{BB962C8B-B14F-4D97-AF65-F5344CB8AC3E}">
        <p14:creationId xmlns:p14="http://schemas.microsoft.com/office/powerpoint/2010/main" val="2346944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Autofit/>
          </a:bodyPr>
          <a:lstStyle/>
          <a:p>
            <a:r>
              <a:rPr lang="nl-NL" sz="3200" dirty="0" smtClean="0"/>
              <a:t>Intelligent </a:t>
            </a:r>
            <a:r>
              <a:rPr lang="nl-NL" sz="3200" dirty="0" err="1"/>
              <a:t>M</a:t>
            </a:r>
            <a:r>
              <a:rPr lang="nl-NL" sz="3200" dirty="0" err="1" smtClean="0"/>
              <a:t>icrogrid</a:t>
            </a:r>
            <a:r>
              <a:rPr lang="nl-NL" sz="3200" dirty="0" smtClean="0"/>
              <a:t>-community</a:t>
            </a:r>
            <a:br>
              <a:rPr lang="nl-NL" sz="3200" dirty="0" smtClean="0"/>
            </a:br>
            <a:r>
              <a:rPr lang="nl-NL" sz="3200" dirty="0" smtClean="0"/>
              <a:t>DG, </a:t>
            </a:r>
            <a:r>
              <a:rPr lang="nl-NL" sz="3200" i="1" dirty="0" smtClean="0">
                <a:solidFill>
                  <a:srgbClr val="FF0000"/>
                </a:solidFill>
              </a:rPr>
              <a:t>co-</a:t>
            </a:r>
            <a:r>
              <a:rPr lang="nl-NL" sz="3200" i="1" dirty="0" err="1" smtClean="0">
                <a:solidFill>
                  <a:srgbClr val="FF0000"/>
                </a:solidFill>
              </a:rPr>
              <a:t>production</a:t>
            </a:r>
            <a:r>
              <a:rPr lang="nl-NL" sz="3200" dirty="0" smtClean="0"/>
              <a:t>, storage, DR</a:t>
            </a:r>
            <a:endParaRPr lang="en-US"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520" y="1352550"/>
            <a:ext cx="9252520" cy="5505450"/>
          </a:xfrm>
        </p:spPr>
      </p:pic>
    </p:spTree>
    <p:extLst>
      <p:ext uri="{BB962C8B-B14F-4D97-AF65-F5344CB8AC3E}">
        <p14:creationId xmlns:p14="http://schemas.microsoft.com/office/powerpoint/2010/main" val="3034133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200" dirty="0" err="1" smtClean="0"/>
              <a:t>Examples</a:t>
            </a:r>
            <a:r>
              <a:rPr lang="nl-NL" sz="3200" dirty="0" smtClean="0"/>
              <a:t> RS (Resource system) variables</a:t>
            </a:r>
            <a:br>
              <a:rPr lang="nl-NL" sz="3200" dirty="0" smtClean="0"/>
            </a:br>
            <a:r>
              <a:rPr lang="nl-NL" sz="3200" dirty="0" smtClean="0"/>
              <a:t>RU (resource units) variables</a:t>
            </a:r>
            <a:endParaRPr lang="en-US" sz="3200" dirty="0"/>
          </a:p>
        </p:txBody>
      </p:sp>
      <p:sp>
        <p:nvSpPr>
          <p:cNvPr id="3" name="Content Placeholder 2"/>
          <p:cNvSpPr>
            <a:spLocks noGrp="1"/>
          </p:cNvSpPr>
          <p:nvPr>
            <p:ph idx="1"/>
          </p:nvPr>
        </p:nvSpPr>
        <p:spPr/>
        <p:txBody>
          <a:bodyPr>
            <a:normAutofit/>
          </a:bodyPr>
          <a:lstStyle/>
          <a:p>
            <a:pPr marL="0" indent="0">
              <a:buNone/>
            </a:pPr>
            <a:r>
              <a:rPr lang="nl-NL" sz="2400" dirty="0" smtClean="0"/>
              <a:t>RS2 System </a:t>
            </a:r>
            <a:r>
              <a:rPr lang="nl-NL" sz="2400" dirty="0" err="1" smtClean="0"/>
              <a:t>boundaries</a:t>
            </a:r>
            <a:r>
              <a:rPr lang="nl-NL" sz="2400" dirty="0"/>
              <a:t> </a:t>
            </a:r>
            <a:r>
              <a:rPr lang="nl-NL" sz="2400" dirty="0" smtClean="0">
                <a:sym typeface="Wingdings" panose="05000000000000000000" pitchFamily="2" charset="2"/>
              </a:rPr>
              <a:t> </a:t>
            </a:r>
            <a:r>
              <a:rPr lang="nl-NL" sz="2400" dirty="0" err="1" smtClean="0">
                <a:sym typeface="Wingdings" panose="05000000000000000000" pitchFamily="2" charset="2"/>
              </a:rPr>
              <a:t>boundaries</a:t>
            </a:r>
            <a:r>
              <a:rPr lang="nl-NL" sz="2400" dirty="0" smtClean="0">
                <a:sym typeface="Wingdings" panose="05000000000000000000" pitchFamily="2" charset="2"/>
              </a:rPr>
              <a:t> of </a:t>
            </a:r>
            <a:r>
              <a:rPr lang="nl-NL" sz="2400" dirty="0" err="1" smtClean="0">
                <a:sym typeface="Wingdings" panose="05000000000000000000" pitchFamily="2" charset="2"/>
              </a:rPr>
              <a:t>microgrid</a:t>
            </a:r>
            <a:r>
              <a:rPr lang="nl-NL" sz="2400" dirty="0" smtClean="0"/>
              <a:t> </a:t>
            </a:r>
            <a:endParaRPr lang="nl-NL" sz="2400" dirty="0"/>
          </a:p>
          <a:p>
            <a:pPr marL="0" indent="0">
              <a:buNone/>
            </a:pPr>
            <a:endParaRPr lang="nl-NL" sz="2400" dirty="0" smtClean="0"/>
          </a:p>
          <a:p>
            <a:pPr marL="0" indent="0">
              <a:buNone/>
            </a:pPr>
            <a:r>
              <a:rPr lang="nl-NL" sz="2400" dirty="0" smtClean="0"/>
              <a:t>RS4 Human </a:t>
            </a:r>
            <a:r>
              <a:rPr lang="nl-NL" sz="2400" dirty="0" err="1" smtClean="0"/>
              <a:t>constructed</a:t>
            </a:r>
            <a:r>
              <a:rPr lang="nl-NL" sz="2400" dirty="0" smtClean="0"/>
              <a:t> </a:t>
            </a:r>
            <a:r>
              <a:rPr lang="nl-NL" sz="2400" dirty="0" err="1" smtClean="0"/>
              <a:t>facilities</a:t>
            </a:r>
            <a:r>
              <a:rPr lang="nl-NL" sz="2400" dirty="0" smtClean="0"/>
              <a:t> </a:t>
            </a:r>
            <a:r>
              <a:rPr lang="nl-NL" sz="2400" dirty="0" smtClean="0">
                <a:sym typeface="Wingdings" panose="05000000000000000000" pitchFamily="2" charset="2"/>
              </a:rPr>
              <a:t> </a:t>
            </a:r>
            <a:r>
              <a:rPr lang="nl-NL" sz="2400" dirty="0" err="1" smtClean="0">
                <a:sym typeface="Wingdings" panose="05000000000000000000" pitchFamily="2" charset="2"/>
              </a:rPr>
              <a:t>all</a:t>
            </a:r>
            <a:r>
              <a:rPr lang="nl-NL" sz="2400" dirty="0" smtClean="0">
                <a:sym typeface="Wingdings" panose="05000000000000000000" pitchFamily="2" charset="2"/>
              </a:rPr>
              <a:t> </a:t>
            </a:r>
            <a:r>
              <a:rPr lang="nl-NL" sz="2400" dirty="0" err="1" smtClean="0">
                <a:sym typeface="Wingdings" panose="05000000000000000000" pitchFamily="2" charset="2"/>
              </a:rPr>
              <a:t>infrastructure</a:t>
            </a:r>
            <a:r>
              <a:rPr lang="nl-NL" sz="2400" dirty="0" smtClean="0">
                <a:sym typeface="Wingdings" panose="05000000000000000000" pitchFamily="2" charset="2"/>
              </a:rPr>
              <a:t> </a:t>
            </a:r>
          </a:p>
          <a:p>
            <a:pPr marL="0" indent="0">
              <a:buNone/>
            </a:pPr>
            <a:endParaRPr lang="nl-NL" sz="2400" dirty="0">
              <a:sym typeface="Wingdings" panose="05000000000000000000" pitchFamily="2" charset="2"/>
            </a:endParaRPr>
          </a:p>
          <a:p>
            <a:pPr marL="0" indent="0">
              <a:buNone/>
            </a:pPr>
            <a:r>
              <a:rPr lang="nl-NL" sz="2400" smtClean="0">
                <a:solidFill>
                  <a:srgbClr val="FF0000"/>
                </a:solidFill>
                <a:sym typeface="Wingdings" panose="05000000000000000000" pitchFamily="2" charset="2"/>
              </a:rPr>
              <a:t/>
            </a:r>
            <a:br>
              <a:rPr lang="nl-NL" sz="2400" smtClean="0">
                <a:solidFill>
                  <a:srgbClr val="FF0000"/>
                </a:solidFill>
                <a:sym typeface="Wingdings" panose="05000000000000000000" pitchFamily="2" charset="2"/>
              </a:rPr>
            </a:br>
            <a:r>
              <a:rPr lang="nl-NL" sz="2400" smtClean="0">
                <a:solidFill>
                  <a:srgbClr val="FF0000"/>
                </a:solidFill>
                <a:sym typeface="Wingdings" panose="05000000000000000000" pitchFamily="2" charset="2"/>
              </a:rPr>
              <a:t>RU4 </a:t>
            </a:r>
            <a:r>
              <a:rPr lang="nl-NL" sz="2400" dirty="0" err="1" smtClean="0">
                <a:solidFill>
                  <a:srgbClr val="FF0000"/>
                </a:solidFill>
                <a:sym typeface="Wingdings" panose="05000000000000000000" pitchFamily="2" charset="2"/>
              </a:rPr>
              <a:t>Economic</a:t>
            </a:r>
            <a:r>
              <a:rPr lang="nl-NL" sz="2400" dirty="0" smtClean="0">
                <a:solidFill>
                  <a:srgbClr val="FF0000"/>
                </a:solidFill>
                <a:sym typeface="Wingdings" panose="05000000000000000000" pitchFamily="2" charset="2"/>
              </a:rPr>
              <a:t> </a:t>
            </a:r>
            <a:r>
              <a:rPr lang="nl-NL" sz="2400" dirty="0" err="1" smtClean="0">
                <a:solidFill>
                  <a:srgbClr val="FF0000"/>
                </a:solidFill>
                <a:sym typeface="Wingdings" panose="05000000000000000000" pitchFamily="2" charset="2"/>
              </a:rPr>
              <a:t>value</a:t>
            </a:r>
            <a:r>
              <a:rPr lang="nl-NL" sz="2400" dirty="0" smtClean="0">
                <a:solidFill>
                  <a:srgbClr val="FF0000"/>
                </a:solidFill>
                <a:sym typeface="Wingdings" panose="05000000000000000000" pitchFamily="2" charset="2"/>
              </a:rPr>
              <a:t>  peer-</a:t>
            </a:r>
            <a:r>
              <a:rPr lang="nl-NL" sz="2400" dirty="0" err="1" smtClean="0">
                <a:solidFill>
                  <a:srgbClr val="FF0000"/>
                </a:solidFill>
                <a:sym typeface="Wingdings" panose="05000000000000000000" pitchFamily="2" charset="2"/>
              </a:rPr>
              <a:t>to</a:t>
            </a:r>
            <a:r>
              <a:rPr lang="nl-NL" sz="2400" dirty="0" smtClean="0">
                <a:solidFill>
                  <a:srgbClr val="FF0000"/>
                </a:solidFill>
                <a:sym typeface="Wingdings" panose="05000000000000000000" pitchFamily="2" charset="2"/>
              </a:rPr>
              <a:t>-peer delivery (</a:t>
            </a:r>
            <a:r>
              <a:rPr lang="nl-NL" sz="2400" dirty="0" err="1" smtClean="0">
                <a:solidFill>
                  <a:srgbClr val="FF0000"/>
                </a:solidFill>
                <a:sym typeface="Wingdings" panose="05000000000000000000" pitchFamily="2" charset="2"/>
              </a:rPr>
              <a:t>to</a:t>
            </a:r>
            <a:r>
              <a:rPr lang="nl-NL" sz="2400" dirty="0" smtClean="0">
                <a:solidFill>
                  <a:srgbClr val="FF0000"/>
                </a:solidFill>
                <a:sym typeface="Wingdings" panose="05000000000000000000" pitchFamily="2" charset="2"/>
              </a:rPr>
              <a:t> </a:t>
            </a:r>
            <a:r>
              <a:rPr lang="nl-NL" sz="2400" dirty="0" err="1" smtClean="0">
                <a:solidFill>
                  <a:srgbClr val="FF0000"/>
                </a:solidFill>
                <a:sym typeface="Wingdings" panose="05000000000000000000" pitchFamily="2" charset="2"/>
              </a:rPr>
              <a:t>collective</a:t>
            </a:r>
            <a:r>
              <a:rPr lang="nl-NL" sz="2400" dirty="0" smtClean="0">
                <a:solidFill>
                  <a:srgbClr val="FF0000"/>
                </a:solidFill>
                <a:sym typeface="Wingdings" panose="05000000000000000000" pitchFamily="2" charset="2"/>
              </a:rPr>
              <a:t/>
            </a:r>
            <a:br>
              <a:rPr lang="nl-NL" sz="2400" dirty="0" smtClean="0">
                <a:solidFill>
                  <a:srgbClr val="FF0000"/>
                </a:solidFill>
                <a:sym typeface="Wingdings" panose="05000000000000000000" pitchFamily="2" charset="2"/>
              </a:rPr>
            </a:br>
            <a:r>
              <a:rPr lang="nl-NL" sz="2400" dirty="0" smtClean="0">
                <a:solidFill>
                  <a:srgbClr val="FF0000"/>
                </a:solidFill>
                <a:sym typeface="Wingdings" panose="05000000000000000000" pitchFamily="2" charset="2"/>
              </a:rPr>
              <a:t>        storage, or </a:t>
            </a:r>
            <a:r>
              <a:rPr lang="nl-NL" sz="2400" dirty="0" err="1" smtClean="0">
                <a:solidFill>
                  <a:srgbClr val="FF0000"/>
                </a:solidFill>
                <a:sym typeface="Wingdings" panose="05000000000000000000" pitchFamily="2" charset="2"/>
              </a:rPr>
              <a:t>directly</a:t>
            </a:r>
            <a:r>
              <a:rPr lang="nl-NL" sz="2400" dirty="0" smtClean="0">
                <a:solidFill>
                  <a:srgbClr val="FF0000"/>
                </a:solidFill>
                <a:sym typeface="Wingdings" panose="05000000000000000000" pitchFamily="2" charset="2"/>
              </a:rPr>
              <a:t>, download from </a:t>
            </a:r>
            <a:r>
              <a:rPr lang="nl-NL" sz="2400" dirty="0" err="1" smtClean="0">
                <a:solidFill>
                  <a:srgbClr val="FF0000"/>
                </a:solidFill>
                <a:sym typeface="Wingdings" panose="05000000000000000000" pitchFamily="2" charset="2"/>
              </a:rPr>
              <a:t>collective</a:t>
            </a:r>
            <a:r>
              <a:rPr lang="nl-NL" sz="2400" dirty="0" smtClean="0">
                <a:solidFill>
                  <a:srgbClr val="FF0000"/>
                </a:solidFill>
                <a:sym typeface="Wingdings" panose="05000000000000000000" pitchFamily="2" charset="2"/>
              </a:rPr>
              <a:t> storage)</a:t>
            </a:r>
          </a:p>
          <a:p>
            <a:pPr marL="0" indent="0">
              <a:buNone/>
            </a:pPr>
            <a:r>
              <a:rPr lang="nl-NL" sz="2400" dirty="0" smtClean="0">
                <a:sym typeface="Wingdings" panose="05000000000000000000" pitchFamily="2" charset="2"/>
              </a:rPr>
              <a:t>RU7 </a:t>
            </a:r>
            <a:r>
              <a:rPr lang="nl-NL" sz="2400" dirty="0" err="1" smtClean="0">
                <a:sym typeface="Wingdings" panose="05000000000000000000" pitchFamily="2" charset="2"/>
              </a:rPr>
              <a:t>Spatial</a:t>
            </a:r>
            <a:r>
              <a:rPr lang="nl-NL" sz="2400" dirty="0" smtClean="0">
                <a:sym typeface="Wingdings" panose="05000000000000000000" pitchFamily="2" charset="2"/>
              </a:rPr>
              <a:t> </a:t>
            </a:r>
            <a:r>
              <a:rPr lang="nl-NL" sz="2400" dirty="0" err="1" smtClean="0">
                <a:sym typeface="Wingdings" panose="05000000000000000000" pitchFamily="2" charset="2"/>
              </a:rPr>
              <a:t>and</a:t>
            </a:r>
            <a:r>
              <a:rPr lang="nl-NL" sz="2400" dirty="0" smtClean="0">
                <a:sym typeface="Wingdings" panose="05000000000000000000" pitchFamily="2" charset="2"/>
              </a:rPr>
              <a:t> </a:t>
            </a:r>
            <a:r>
              <a:rPr lang="nl-NL" sz="2400" dirty="0" err="1" smtClean="0">
                <a:sym typeface="Wingdings" panose="05000000000000000000" pitchFamily="2" charset="2"/>
              </a:rPr>
              <a:t>temporal</a:t>
            </a:r>
            <a:r>
              <a:rPr lang="nl-NL" sz="2400" dirty="0" smtClean="0">
                <a:sym typeface="Wingdings" panose="05000000000000000000" pitchFamily="2" charset="2"/>
              </a:rPr>
              <a:t> </a:t>
            </a:r>
            <a:r>
              <a:rPr lang="nl-NL" sz="2400" dirty="0" err="1" smtClean="0">
                <a:sym typeface="Wingdings" panose="05000000000000000000" pitchFamily="2" charset="2"/>
              </a:rPr>
              <a:t>distribution</a:t>
            </a:r>
            <a:r>
              <a:rPr lang="nl-NL" sz="2400" dirty="0" smtClean="0">
                <a:sym typeface="Wingdings" panose="05000000000000000000" pitchFamily="2" charset="2"/>
              </a:rPr>
              <a:t> </a:t>
            </a:r>
            <a:br>
              <a:rPr lang="nl-NL" sz="2400" dirty="0" smtClean="0">
                <a:sym typeface="Wingdings" panose="05000000000000000000" pitchFamily="2" charset="2"/>
              </a:rPr>
            </a:br>
            <a:r>
              <a:rPr lang="nl-NL" sz="2400" dirty="0" smtClean="0">
                <a:sym typeface="Wingdings" panose="05000000000000000000" pitchFamily="2" charset="2"/>
              </a:rPr>
              <a:t>         </a:t>
            </a:r>
            <a:r>
              <a:rPr lang="nl-NL" sz="2400" dirty="0" err="1" smtClean="0">
                <a:sym typeface="Wingdings" panose="05000000000000000000" pitchFamily="2" charset="2"/>
              </a:rPr>
              <a:t>all</a:t>
            </a:r>
            <a:r>
              <a:rPr lang="nl-NL" sz="2400" dirty="0" smtClean="0">
                <a:sym typeface="Wingdings" panose="05000000000000000000" pitchFamily="2" charset="2"/>
              </a:rPr>
              <a:t> buffering, storage </a:t>
            </a:r>
            <a:r>
              <a:rPr lang="nl-NL" sz="2400" dirty="0" err="1" smtClean="0">
                <a:sym typeface="Wingdings" panose="05000000000000000000" pitchFamily="2" charset="2"/>
              </a:rPr>
              <a:t>capacity</a:t>
            </a:r>
            <a:r>
              <a:rPr lang="nl-NL" sz="2400" dirty="0" smtClean="0">
                <a:sym typeface="Wingdings" panose="05000000000000000000" pitchFamily="2" charset="2"/>
              </a:rPr>
              <a:t>, </a:t>
            </a:r>
            <a:r>
              <a:rPr lang="nl-NL" sz="2400" dirty="0" err="1" smtClean="0">
                <a:sym typeface="Wingdings" panose="05000000000000000000" pitchFamily="2" charset="2"/>
              </a:rPr>
              <a:t>demand</a:t>
            </a:r>
            <a:r>
              <a:rPr lang="nl-NL" sz="2400" dirty="0" smtClean="0">
                <a:sym typeface="Wingdings" panose="05000000000000000000" pitchFamily="2" charset="2"/>
              </a:rPr>
              <a:t> 	response</a:t>
            </a:r>
          </a:p>
          <a:p>
            <a:pPr marL="0" indent="0">
              <a:buNone/>
            </a:pPr>
            <a:endParaRPr lang="nl-NL" sz="2800" dirty="0">
              <a:sym typeface="Wingdings" panose="05000000000000000000" pitchFamily="2" charset="2"/>
            </a:endParaRPr>
          </a:p>
          <a:p>
            <a:pPr marL="0" indent="0">
              <a:buNone/>
            </a:pPr>
            <a:endParaRPr lang="en-US" sz="2800" dirty="0"/>
          </a:p>
        </p:txBody>
      </p:sp>
    </p:spTree>
    <p:extLst>
      <p:ext uri="{BB962C8B-B14F-4D97-AF65-F5344CB8AC3E}">
        <p14:creationId xmlns:p14="http://schemas.microsoft.com/office/powerpoint/2010/main" val="403267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11312"/>
          </a:xfrm>
        </p:spPr>
        <p:txBody>
          <a:bodyPr/>
          <a:lstStyle/>
          <a:p>
            <a:r>
              <a:rPr lang="en-GB" sz="2400" i="1" dirty="0"/>
              <a:t>1</a:t>
            </a:r>
            <a:r>
              <a:rPr lang="en-GB" sz="2400" i="1" baseline="30000" dirty="0"/>
              <a:t>st</a:t>
            </a:r>
            <a:r>
              <a:rPr lang="en-GB" sz="2400" i="1" dirty="0"/>
              <a:t> Q workshop: </a:t>
            </a:r>
            <a:r>
              <a:rPr lang="en-GB" sz="2400" i="1" dirty="0" smtClean="0">
                <a:solidFill>
                  <a:srgbClr val="0070C0"/>
                </a:solidFill>
              </a:rPr>
              <a:t>Local</a:t>
            </a:r>
            <a:r>
              <a:rPr lang="en-GB" sz="2400" dirty="0" smtClean="0"/>
              <a:t> </a:t>
            </a:r>
            <a:r>
              <a:rPr lang="en-GB" sz="2400" dirty="0"/>
              <a:t>communities’ </a:t>
            </a:r>
            <a:r>
              <a:rPr lang="en-GB" sz="2400" i="1" dirty="0">
                <a:solidFill>
                  <a:srgbClr val="FF0000"/>
                </a:solidFill>
              </a:rPr>
              <a:t>SI (social innovation) potential </a:t>
            </a:r>
            <a:r>
              <a:rPr lang="en-GB" sz="2400" dirty="0"/>
              <a:t>for </a:t>
            </a:r>
            <a:r>
              <a:rPr lang="en-GB" sz="2400" i="1" dirty="0">
                <a:solidFill>
                  <a:srgbClr val="0070C0"/>
                </a:solidFill>
              </a:rPr>
              <a:t>the energy transition </a:t>
            </a:r>
            <a:r>
              <a:rPr lang="en-GB" sz="2400" dirty="0"/>
              <a:t>under both a </a:t>
            </a:r>
            <a:r>
              <a:rPr lang="en-GB" sz="2400" i="1" dirty="0">
                <a:solidFill>
                  <a:srgbClr val="FF0000"/>
                </a:solidFill>
              </a:rPr>
              <a:t>theoretical</a:t>
            </a:r>
            <a:r>
              <a:rPr lang="en-GB" sz="2400" dirty="0"/>
              <a:t> and </a:t>
            </a:r>
            <a:r>
              <a:rPr lang="en-GB" sz="2400" i="1" dirty="0">
                <a:solidFill>
                  <a:srgbClr val="FF0000"/>
                </a:solidFill>
              </a:rPr>
              <a:t>practical</a:t>
            </a:r>
            <a:r>
              <a:rPr lang="en-GB" sz="2400" dirty="0">
                <a:solidFill>
                  <a:srgbClr val="FF0000"/>
                </a:solidFill>
              </a:rPr>
              <a:t> </a:t>
            </a:r>
            <a:r>
              <a:rPr lang="en-GB" sz="2400" dirty="0"/>
              <a:t>lens. </a:t>
            </a:r>
            <a:r>
              <a:rPr lang="en-GB" sz="2400" dirty="0" smtClean="0"/>
              <a:t/>
            </a:r>
            <a:br>
              <a:rPr lang="en-GB" sz="2400" dirty="0" smtClean="0"/>
            </a:br>
            <a:r>
              <a:rPr lang="nl-NL" sz="2400" b="1" dirty="0" err="1" smtClean="0"/>
              <a:t>Starting</a:t>
            </a:r>
            <a:r>
              <a:rPr lang="nl-NL" sz="2400" b="1" dirty="0" smtClean="0"/>
              <a:t> points</a:t>
            </a:r>
            <a:endParaRPr lang="en-US" sz="2400" b="1" dirty="0"/>
          </a:p>
        </p:txBody>
      </p:sp>
      <p:sp>
        <p:nvSpPr>
          <p:cNvPr id="3" name="Content Placeholder 2"/>
          <p:cNvSpPr>
            <a:spLocks noGrp="1"/>
          </p:cNvSpPr>
          <p:nvPr>
            <p:ph idx="1"/>
          </p:nvPr>
        </p:nvSpPr>
        <p:spPr>
          <a:xfrm>
            <a:off x="457200" y="2066925"/>
            <a:ext cx="8229600" cy="4705350"/>
          </a:xfrm>
        </p:spPr>
        <p:txBody>
          <a:bodyPr>
            <a:normAutofit/>
          </a:bodyPr>
          <a:lstStyle/>
          <a:p>
            <a:r>
              <a:rPr lang="en-US" sz="2400" dirty="0" smtClean="0"/>
              <a:t>Transforming </a:t>
            </a:r>
            <a:r>
              <a:rPr lang="en-US" sz="2400" dirty="0"/>
              <a:t>e</a:t>
            </a:r>
            <a:r>
              <a:rPr lang="en-US" sz="2400" dirty="0" smtClean="0"/>
              <a:t>nergy systems: ‘Social Innovations’</a:t>
            </a:r>
            <a:endParaRPr lang="nl-NL" sz="2400" dirty="0"/>
          </a:p>
          <a:p>
            <a:r>
              <a:rPr lang="nl-NL" sz="2400" dirty="0" err="1" smtClean="0"/>
              <a:t>This</a:t>
            </a:r>
            <a:r>
              <a:rPr lang="nl-NL" sz="2400" dirty="0" smtClean="0"/>
              <a:t> is </a:t>
            </a:r>
            <a:r>
              <a:rPr lang="nl-NL" sz="2400" dirty="0" err="1" smtClean="0"/>
              <a:t>not</a:t>
            </a:r>
            <a:r>
              <a:rPr lang="nl-NL" sz="2400" dirty="0" smtClean="0"/>
              <a:t> </a:t>
            </a:r>
            <a:r>
              <a:rPr lang="nl-NL" sz="2400" dirty="0" err="1" smtClean="0"/>
              <a:t>replacing</a:t>
            </a:r>
            <a:r>
              <a:rPr lang="nl-NL" sz="2400" dirty="0" smtClean="0"/>
              <a:t> </a:t>
            </a:r>
            <a:r>
              <a:rPr lang="nl-NL" sz="2400" dirty="0" err="1"/>
              <a:t>technology</a:t>
            </a:r>
            <a:r>
              <a:rPr lang="nl-NL" sz="2400" dirty="0"/>
              <a:t> </a:t>
            </a:r>
            <a:r>
              <a:rPr lang="nl-NL" sz="2400" dirty="0" err="1"/>
              <a:t>by</a:t>
            </a:r>
            <a:r>
              <a:rPr lang="nl-NL" sz="2400" dirty="0"/>
              <a:t> </a:t>
            </a:r>
            <a:r>
              <a:rPr lang="nl-NL" sz="2400" dirty="0" err="1"/>
              <a:t>another</a:t>
            </a:r>
            <a:r>
              <a:rPr lang="nl-NL" sz="2400" dirty="0"/>
              <a:t> </a:t>
            </a:r>
            <a:r>
              <a:rPr lang="nl-NL" sz="2400" dirty="0" err="1"/>
              <a:t>technology</a:t>
            </a:r>
            <a:r>
              <a:rPr lang="nl-NL" sz="2400" dirty="0"/>
              <a:t>,</a:t>
            </a:r>
            <a:endParaRPr lang="en-US" sz="2400" dirty="0"/>
          </a:p>
          <a:p>
            <a:r>
              <a:rPr lang="nl-NL" sz="2400" dirty="0" smtClean="0"/>
              <a:t>but </a:t>
            </a:r>
            <a:r>
              <a:rPr lang="nl-NL" sz="2400" dirty="0" err="1" smtClean="0"/>
              <a:t>rather</a:t>
            </a:r>
            <a:r>
              <a:rPr lang="nl-NL" sz="2400" dirty="0" smtClean="0"/>
              <a:t> </a:t>
            </a:r>
            <a:r>
              <a:rPr lang="nl-NL" sz="2400" b="1" dirty="0" smtClean="0">
                <a:solidFill>
                  <a:srgbClr val="FF0000"/>
                </a:solidFill>
              </a:rPr>
              <a:t>“</a:t>
            </a:r>
            <a:r>
              <a:rPr lang="nl-NL" sz="2400" b="1" dirty="0" err="1" smtClean="0">
                <a:solidFill>
                  <a:srgbClr val="FF0000"/>
                </a:solidFill>
              </a:rPr>
              <a:t>institutional</a:t>
            </a:r>
            <a:r>
              <a:rPr lang="nl-NL" sz="2400" b="1" dirty="0" smtClean="0">
                <a:solidFill>
                  <a:srgbClr val="FF0000"/>
                </a:solidFill>
              </a:rPr>
              <a:t> change”</a:t>
            </a:r>
            <a:br>
              <a:rPr lang="nl-NL" sz="2400" b="1" dirty="0" smtClean="0">
                <a:solidFill>
                  <a:srgbClr val="FF0000"/>
                </a:solidFill>
              </a:rPr>
            </a:br>
            <a:r>
              <a:rPr lang="nl-NL" sz="2400" dirty="0" smtClean="0"/>
              <a:t>(</a:t>
            </a:r>
            <a:r>
              <a:rPr lang="nl-NL" sz="2400" dirty="0" err="1" smtClean="0"/>
              <a:t>includes</a:t>
            </a:r>
            <a:r>
              <a:rPr lang="nl-NL" sz="2400" dirty="0" smtClean="0"/>
              <a:t> ‘regime change’) </a:t>
            </a:r>
            <a:r>
              <a:rPr lang="nl-NL" sz="1400" dirty="0" smtClean="0">
                <a:solidFill>
                  <a:srgbClr val="0070C0"/>
                </a:solidFill>
              </a:rPr>
              <a:t>Geels</a:t>
            </a:r>
            <a:r>
              <a:rPr lang="nl-NL" sz="1400" dirty="0">
                <a:solidFill>
                  <a:srgbClr val="0070C0"/>
                </a:solidFill>
              </a:rPr>
              <a:t>, </a:t>
            </a:r>
            <a:r>
              <a:rPr lang="nl-NL" sz="1400" dirty="0" smtClean="0">
                <a:solidFill>
                  <a:srgbClr val="0070C0"/>
                </a:solidFill>
              </a:rPr>
              <a:t>2014</a:t>
            </a:r>
            <a:endParaRPr lang="en-US" sz="2400" dirty="0" smtClean="0"/>
          </a:p>
          <a:p>
            <a:r>
              <a:rPr lang="nl-NL" altLang="en-US" sz="2400" dirty="0" err="1" smtClean="0"/>
              <a:t>Institutions</a:t>
            </a:r>
            <a:r>
              <a:rPr lang="nl-NL" altLang="en-US" sz="2400" dirty="0" smtClean="0"/>
              <a:t> (</a:t>
            </a:r>
            <a:r>
              <a:rPr lang="nl-NL" altLang="en-US" sz="2400" dirty="0" err="1" smtClean="0"/>
              <a:t>definition</a:t>
            </a:r>
            <a:r>
              <a:rPr lang="nl-NL" altLang="en-US" sz="2400" dirty="0" smtClean="0"/>
              <a:t>)</a:t>
            </a:r>
            <a:r>
              <a:rPr lang="nl-NL" altLang="en-US" sz="2400" b="1" dirty="0"/>
              <a:t/>
            </a:r>
            <a:br>
              <a:rPr lang="nl-NL" altLang="en-US" sz="2400" b="1" dirty="0"/>
            </a:br>
            <a:r>
              <a:rPr lang="nl-NL" altLang="en-US" sz="2400" b="1" dirty="0"/>
              <a:t>… </a:t>
            </a:r>
            <a:r>
              <a:rPr lang="nl-NL" altLang="en-US" sz="2400" i="1" dirty="0"/>
              <a:t>behavioural </a:t>
            </a:r>
            <a:r>
              <a:rPr lang="nl-NL" altLang="en-US" sz="2400" i="1" dirty="0" err="1"/>
              <a:t>patterns</a:t>
            </a:r>
            <a:r>
              <a:rPr lang="nl-NL" altLang="en-US" sz="2400" i="1" dirty="0"/>
              <a:t> as </a:t>
            </a:r>
            <a:r>
              <a:rPr lang="nl-NL" altLang="en-US" sz="2400" i="1" dirty="0" err="1"/>
              <a:t>determined</a:t>
            </a:r>
            <a:r>
              <a:rPr lang="nl-NL" altLang="en-US" sz="2400" i="1" dirty="0"/>
              <a:t> </a:t>
            </a:r>
            <a:r>
              <a:rPr lang="nl-NL" altLang="en-US" sz="2400" i="1" dirty="0" err="1"/>
              <a:t>by</a:t>
            </a:r>
            <a:r>
              <a:rPr lang="nl-NL" altLang="en-US" sz="2400" i="1" dirty="0"/>
              <a:t> </a:t>
            </a:r>
            <a:r>
              <a:rPr lang="nl-NL" altLang="en-US" sz="2400" i="1" dirty="0" err="1"/>
              <a:t>societal</a:t>
            </a:r>
            <a:r>
              <a:rPr lang="nl-NL" altLang="en-US" sz="2400" i="1" dirty="0"/>
              <a:t> </a:t>
            </a:r>
            <a:r>
              <a:rPr lang="nl-NL" altLang="en-US" sz="2400" i="1" dirty="0" err="1" smtClean="0"/>
              <a:t>rules</a:t>
            </a:r>
            <a:r>
              <a:rPr lang="nl-NL" altLang="en-US" sz="2400" i="1" dirty="0" smtClean="0"/>
              <a:t>……</a:t>
            </a:r>
            <a:r>
              <a:rPr lang="nl-NL" altLang="en-US" sz="2400" dirty="0" smtClean="0"/>
              <a:t> </a:t>
            </a:r>
            <a:r>
              <a:rPr lang="nl-NL" altLang="en-US" sz="2400" dirty="0">
                <a:solidFill>
                  <a:srgbClr val="FF3300"/>
                </a:solidFill>
              </a:rPr>
              <a:t>"</a:t>
            </a:r>
            <a:r>
              <a:rPr lang="nl-NL" altLang="en-US" sz="2400" dirty="0" err="1">
                <a:solidFill>
                  <a:srgbClr val="FF3300"/>
                </a:solidFill>
              </a:rPr>
              <a:t>the</a:t>
            </a:r>
            <a:r>
              <a:rPr lang="nl-NL" altLang="en-US" sz="2400" dirty="0">
                <a:solidFill>
                  <a:srgbClr val="FF3300"/>
                </a:solidFill>
              </a:rPr>
              <a:t> </a:t>
            </a:r>
            <a:r>
              <a:rPr lang="nl-NL" altLang="en-US" sz="2400" dirty="0" err="1">
                <a:solidFill>
                  <a:srgbClr val="FF3300"/>
                </a:solidFill>
              </a:rPr>
              <a:t>rules</a:t>
            </a:r>
            <a:r>
              <a:rPr lang="nl-NL" altLang="en-US" sz="2400" dirty="0">
                <a:solidFill>
                  <a:srgbClr val="FF3300"/>
                </a:solidFill>
              </a:rPr>
              <a:t> of </a:t>
            </a:r>
            <a:r>
              <a:rPr lang="nl-NL" altLang="en-US" sz="2400" dirty="0" err="1">
                <a:solidFill>
                  <a:srgbClr val="FF3300"/>
                </a:solidFill>
              </a:rPr>
              <a:t>the</a:t>
            </a:r>
            <a:r>
              <a:rPr lang="nl-NL" altLang="en-US" sz="2400" dirty="0">
                <a:solidFill>
                  <a:srgbClr val="FF3300"/>
                </a:solidFill>
              </a:rPr>
              <a:t> game in society"</a:t>
            </a:r>
            <a:r>
              <a:rPr lang="nl-NL" altLang="en-US" dirty="0">
                <a:solidFill>
                  <a:schemeClr val="hlink"/>
                </a:solidFill>
              </a:rPr>
              <a:t/>
            </a:r>
            <a:br>
              <a:rPr lang="nl-NL" altLang="en-US" dirty="0">
                <a:solidFill>
                  <a:schemeClr val="hlink"/>
                </a:solidFill>
              </a:rPr>
            </a:br>
            <a:r>
              <a:rPr lang="nl-NL" altLang="en-US" sz="1400" dirty="0" smtClean="0">
                <a:solidFill>
                  <a:srgbClr val="0070C0"/>
                </a:solidFill>
              </a:rPr>
              <a:t>North, 1990</a:t>
            </a:r>
            <a:r>
              <a:rPr lang="nl-NL" altLang="en-US" sz="1400" dirty="0" smtClean="0">
                <a:solidFill>
                  <a:srgbClr val="002060"/>
                </a:solidFill>
              </a:rPr>
              <a:t>. </a:t>
            </a:r>
            <a:br>
              <a:rPr lang="nl-NL" altLang="en-US" sz="1400" dirty="0" smtClean="0">
                <a:solidFill>
                  <a:srgbClr val="002060"/>
                </a:solidFill>
              </a:rPr>
            </a:br>
            <a:endParaRPr lang="nl-NL" altLang="en-US" sz="1400" dirty="0" smtClean="0">
              <a:solidFill>
                <a:srgbClr val="002060"/>
              </a:solidFill>
            </a:endParaRPr>
          </a:p>
          <a:p>
            <a:r>
              <a:rPr lang="en-GB" altLang="en-US" sz="2400" dirty="0" smtClean="0"/>
              <a:t>Renewables are natural resources.</a:t>
            </a:r>
          </a:p>
          <a:p>
            <a:r>
              <a:rPr lang="en-GB" altLang="en-US" sz="2400" dirty="0" smtClean="0"/>
              <a:t>Common Pool Resources theory on sustainable resources use (</a:t>
            </a:r>
            <a:r>
              <a:rPr lang="en-GB" altLang="en-US" sz="2400" dirty="0" err="1" smtClean="0"/>
              <a:t>Ostrom</a:t>
            </a:r>
            <a:r>
              <a:rPr lang="en-GB" altLang="en-US" sz="2400" dirty="0" smtClean="0"/>
              <a:t>) is also an institutional theory</a:t>
            </a:r>
            <a:endParaRPr lang="en-GB" altLang="en-US" sz="2400" dirty="0"/>
          </a:p>
          <a:p>
            <a:endParaRPr lang="en-US" b="1" dirty="0" smtClean="0"/>
          </a:p>
        </p:txBody>
      </p:sp>
    </p:spTree>
    <p:extLst>
      <p:ext uri="{BB962C8B-B14F-4D97-AF65-F5344CB8AC3E}">
        <p14:creationId xmlns:p14="http://schemas.microsoft.com/office/powerpoint/2010/main" val="395333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800" dirty="0" err="1" smtClean="0"/>
              <a:t>ExamplesVariables</a:t>
            </a:r>
            <a:r>
              <a:rPr lang="nl-NL" sz="2800" dirty="0" smtClean="0"/>
              <a:t> </a:t>
            </a:r>
            <a:r>
              <a:rPr lang="nl-NL" sz="2800" dirty="0" err="1" smtClean="0"/>
              <a:t>defined</a:t>
            </a:r>
            <a:r>
              <a:rPr lang="nl-NL" sz="2800" dirty="0" smtClean="0"/>
              <a:t> in </a:t>
            </a:r>
            <a:r>
              <a:rPr lang="nl-NL" sz="2800" dirty="0" err="1" smtClean="0"/>
              <a:t>the</a:t>
            </a:r>
            <a:r>
              <a:rPr lang="nl-NL" sz="2800" dirty="0" smtClean="0"/>
              <a:t> </a:t>
            </a:r>
            <a:br>
              <a:rPr lang="nl-NL" sz="2800" dirty="0" smtClean="0"/>
            </a:br>
            <a:r>
              <a:rPr lang="nl-NL" sz="2800" dirty="0" err="1" smtClean="0"/>
              <a:t>Governance</a:t>
            </a:r>
            <a:r>
              <a:rPr lang="nl-NL" sz="2800" dirty="0" smtClean="0"/>
              <a:t>  Sub-system</a:t>
            </a:r>
            <a:endParaRPr lang="en-US" sz="2800" dirty="0"/>
          </a:p>
        </p:txBody>
      </p:sp>
      <p:sp>
        <p:nvSpPr>
          <p:cNvPr id="3" name="Content Placeholder 2"/>
          <p:cNvSpPr>
            <a:spLocks noGrp="1"/>
          </p:cNvSpPr>
          <p:nvPr>
            <p:ph idx="1"/>
          </p:nvPr>
        </p:nvSpPr>
        <p:spPr/>
        <p:txBody>
          <a:bodyPr>
            <a:normAutofit/>
          </a:bodyPr>
          <a:lstStyle/>
          <a:p>
            <a:pPr marL="0" indent="0">
              <a:buNone/>
            </a:pPr>
            <a:r>
              <a:rPr lang="en-US" sz="2400" dirty="0" smtClean="0">
                <a:solidFill>
                  <a:srgbClr val="FF0000"/>
                </a:solidFill>
              </a:rPr>
              <a:t>GS3 Network structure : </a:t>
            </a:r>
            <a:r>
              <a:rPr lang="en-US" sz="2400" dirty="0" smtClean="0"/>
              <a:t>network organization </a:t>
            </a:r>
            <a:r>
              <a:rPr lang="en-US" sz="2400" dirty="0" smtClean="0">
                <a:solidFill>
                  <a:srgbClr val="0070C0"/>
                </a:solidFill>
              </a:rPr>
              <a:t>		</a:t>
            </a:r>
            <a:r>
              <a:rPr lang="en-US" sz="2400" dirty="0" smtClean="0"/>
              <a:t>instead of company or public agency</a:t>
            </a:r>
            <a:r>
              <a:rPr lang="en-US" sz="2400" dirty="0"/>
              <a:t/>
            </a:r>
            <a:br>
              <a:rPr lang="en-US" sz="2400" dirty="0"/>
            </a:br>
            <a:r>
              <a:rPr lang="en-US" sz="2400" i="1" dirty="0" smtClean="0"/>
              <a:t>very important, ‘neither market nor state’ </a:t>
            </a:r>
            <a:r>
              <a:rPr lang="en-US" sz="1600" dirty="0" err="1">
                <a:solidFill>
                  <a:srgbClr val="0070C0"/>
                </a:solidFill>
              </a:rPr>
              <a:t>Ostrom</a:t>
            </a:r>
            <a:r>
              <a:rPr lang="en-US" sz="1600" dirty="0">
                <a:solidFill>
                  <a:srgbClr val="0070C0"/>
                </a:solidFill>
              </a:rPr>
              <a:t>, 2010</a:t>
            </a:r>
            <a:r>
              <a:rPr lang="en-US" sz="2400" dirty="0">
                <a:solidFill>
                  <a:srgbClr val="FF0000"/>
                </a:solidFill>
              </a:rPr>
              <a:t/>
            </a:r>
            <a:br>
              <a:rPr lang="en-US" sz="2400" dirty="0">
                <a:solidFill>
                  <a:srgbClr val="FF0000"/>
                </a:solidFill>
              </a:rPr>
            </a:br>
            <a:r>
              <a:rPr lang="en-US" sz="2400" dirty="0" smtClean="0">
                <a:solidFill>
                  <a:srgbClr val="FF0000"/>
                </a:solidFill>
              </a:rPr>
              <a:t/>
            </a:r>
            <a:br>
              <a:rPr lang="en-US" sz="2400" dirty="0" smtClean="0">
                <a:solidFill>
                  <a:srgbClr val="FF0000"/>
                </a:solidFill>
              </a:rPr>
            </a:br>
            <a:r>
              <a:rPr lang="en-US" sz="2400" dirty="0" smtClean="0">
                <a:solidFill>
                  <a:srgbClr val="FF0000"/>
                </a:solidFill>
              </a:rPr>
              <a:t>GS4 </a:t>
            </a:r>
            <a:r>
              <a:rPr lang="en-US" sz="2400" dirty="0">
                <a:solidFill>
                  <a:srgbClr val="FF0000"/>
                </a:solidFill>
              </a:rPr>
              <a:t>Property-rights </a:t>
            </a:r>
            <a:r>
              <a:rPr lang="en-US" sz="2400" dirty="0" smtClean="0">
                <a:solidFill>
                  <a:srgbClr val="FF0000"/>
                </a:solidFill>
              </a:rPr>
              <a:t>systems </a:t>
            </a:r>
            <a:br>
              <a:rPr lang="en-US" sz="2400" dirty="0" smtClean="0">
                <a:solidFill>
                  <a:srgbClr val="FF0000"/>
                </a:solidFill>
              </a:rPr>
            </a:br>
            <a:r>
              <a:rPr lang="en-US" sz="2400" dirty="0">
                <a:solidFill>
                  <a:srgbClr val="FF0000"/>
                </a:solidFill>
              </a:rPr>
              <a:t/>
            </a:r>
            <a:br>
              <a:rPr lang="en-US" sz="2400" dirty="0">
                <a:solidFill>
                  <a:srgbClr val="FF0000"/>
                </a:solidFill>
              </a:rPr>
            </a:br>
            <a:r>
              <a:rPr lang="en-US" sz="2400" dirty="0">
                <a:solidFill>
                  <a:srgbClr val="FF0000"/>
                </a:solidFill>
              </a:rPr>
              <a:t>GS5 Operational </a:t>
            </a:r>
            <a:r>
              <a:rPr lang="en-US" sz="2400" dirty="0" smtClean="0">
                <a:solidFill>
                  <a:srgbClr val="FF0000"/>
                </a:solidFill>
              </a:rPr>
              <a:t>rules </a:t>
            </a:r>
            <a:r>
              <a:rPr lang="en-US" sz="2400" dirty="0" smtClean="0">
                <a:sym typeface="Wingdings" panose="05000000000000000000" pitchFamily="2" charset="2"/>
              </a:rPr>
              <a:t> DR system, distributed </a:t>
            </a:r>
            <a:br>
              <a:rPr lang="en-US" sz="2400" dirty="0" smtClean="0">
                <a:sym typeface="Wingdings" panose="05000000000000000000" pitchFamily="2" charset="2"/>
              </a:rPr>
            </a:br>
            <a:r>
              <a:rPr lang="en-US" sz="2400" dirty="0" smtClean="0">
                <a:sym typeface="Wingdings" panose="05000000000000000000" pitchFamily="2" charset="2"/>
              </a:rPr>
              <a:t>		accounting (distributed ledgers)</a:t>
            </a:r>
            <a:endParaRPr lang="en-US" sz="2400" dirty="0" smtClean="0"/>
          </a:p>
          <a:p>
            <a:pPr marL="0" indent="0">
              <a:buNone/>
            </a:pPr>
            <a:r>
              <a:rPr lang="en-US" sz="2400" dirty="0"/>
              <a:t/>
            </a:r>
            <a:br>
              <a:rPr lang="en-US" sz="2400" dirty="0"/>
            </a:br>
            <a:r>
              <a:rPr lang="en-US" sz="2400" dirty="0" smtClean="0">
                <a:solidFill>
                  <a:srgbClr val="FF0000"/>
                </a:solidFill>
              </a:rPr>
              <a:t>GS8 </a:t>
            </a:r>
            <a:r>
              <a:rPr lang="en-US" sz="2400" dirty="0">
                <a:solidFill>
                  <a:srgbClr val="FF0000"/>
                </a:solidFill>
              </a:rPr>
              <a:t>Monitoring and sanctioning </a:t>
            </a:r>
            <a:r>
              <a:rPr lang="en-US" sz="2400" dirty="0" smtClean="0">
                <a:solidFill>
                  <a:srgbClr val="FF0000"/>
                </a:solidFill>
              </a:rPr>
              <a:t>processes </a:t>
            </a:r>
            <a:r>
              <a:rPr lang="en-US" sz="2400" dirty="0" smtClean="0"/>
              <a:t>Advanced</a:t>
            </a:r>
            <a:br>
              <a:rPr lang="en-US" sz="2400" dirty="0" smtClean="0"/>
            </a:br>
            <a:r>
              <a:rPr lang="en-US" sz="2400" dirty="0" smtClean="0"/>
              <a:t>		sensors and DR device (intelligent meter)</a:t>
            </a:r>
            <a:endParaRPr lang="en-US" sz="2400" dirty="0"/>
          </a:p>
        </p:txBody>
      </p:sp>
    </p:spTree>
    <p:extLst>
      <p:ext uri="{BB962C8B-B14F-4D97-AF65-F5344CB8AC3E}">
        <p14:creationId xmlns:p14="http://schemas.microsoft.com/office/powerpoint/2010/main" val="1945323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8496944" cy="623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3870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4168" y="1124744"/>
            <a:ext cx="3059832" cy="2448272"/>
          </a:xfrm>
        </p:spPr>
        <p:txBody>
          <a:bodyPr/>
          <a:lstStyle/>
          <a:p>
            <a:r>
              <a:rPr lang="nl-NL" sz="2400" dirty="0" smtClean="0"/>
              <a:t>First DG </a:t>
            </a:r>
            <a:r>
              <a:rPr lang="nl-NL" sz="2400" dirty="0" err="1" smtClean="0"/>
              <a:t>solar</a:t>
            </a:r>
            <a:r>
              <a:rPr lang="nl-NL" sz="2400" dirty="0" smtClean="0"/>
              <a:t> </a:t>
            </a:r>
            <a:r>
              <a:rPr lang="nl-NL" sz="2400" dirty="0" err="1" smtClean="0"/>
              <a:t>microgrid</a:t>
            </a:r>
            <a:r>
              <a:rPr lang="nl-NL" sz="2400" dirty="0" smtClean="0"/>
              <a:t> Brooklyn, NY</a:t>
            </a:r>
            <a:r>
              <a:rPr lang="nl-NL" sz="2400" dirty="0"/>
              <a:t/>
            </a:r>
            <a:br>
              <a:rPr lang="nl-NL" sz="2400" dirty="0"/>
            </a:br>
            <a:r>
              <a:rPr lang="nl-NL" sz="2400" dirty="0" smtClean="0"/>
              <a:t>sept, 2017</a:t>
            </a:r>
            <a:endParaRPr lang="en-US" sz="2400" dirty="0"/>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04" y="0"/>
            <a:ext cx="5829300" cy="3645024"/>
          </a:xfrm>
        </p:spPr>
      </p:pic>
      <p:sp>
        <p:nvSpPr>
          <p:cNvPr id="5" name="Tijdelijke aanduiding voor inhoud 2"/>
          <p:cNvSpPr txBox="1">
            <a:spLocks/>
          </p:cNvSpPr>
          <p:nvPr/>
        </p:nvSpPr>
        <p:spPr bwMode="auto">
          <a:xfrm>
            <a:off x="338801" y="3717032"/>
            <a:ext cx="8244210" cy="230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69900" indent="-469900" algn="l" rtl="0" fontAlgn="base">
              <a:spcBef>
                <a:spcPct val="20000"/>
              </a:spcBef>
              <a:spcAft>
                <a:spcPct val="0"/>
              </a:spcAft>
              <a:buClr>
                <a:schemeClr val="accent2"/>
              </a:buClr>
              <a:buFont typeface="Wingdings" panose="05000000000000000000" pitchFamily="2" charset="2"/>
              <a:buChar char="o"/>
              <a:defRPr sz="30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anose="05000000000000000000" pitchFamily="2" charset="2"/>
              <a:buChar char="n"/>
              <a:defRPr sz="2600" kern="1200">
                <a:solidFill>
                  <a:schemeClr val="tx1"/>
                </a:solidFill>
                <a:latin typeface="+mn-lt"/>
                <a:ea typeface="+mn-ea"/>
                <a:cs typeface="+mn-cs"/>
              </a:defRPr>
            </a:lvl2pPr>
            <a:lvl3pPr marL="1304925" indent="-395288" algn="l" rtl="0" fontAlgn="base">
              <a:spcBef>
                <a:spcPct val="20000"/>
              </a:spcBef>
              <a:spcAft>
                <a:spcPct val="0"/>
              </a:spcAft>
              <a:buClr>
                <a:schemeClr val="accent2"/>
              </a:buClr>
              <a:buFont typeface="Wingdings" panose="05000000000000000000" pitchFamily="2" charset="2"/>
              <a:buChar char="o"/>
              <a:defRPr sz="2300" kern="1200">
                <a:solidFill>
                  <a:schemeClr val="tx1"/>
                </a:solidFill>
                <a:latin typeface="+mn-lt"/>
                <a:ea typeface="+mn-ea"/>
                <a:cs typeface="+mn-cs"/>
              </a:defRPr>
            </a:lvl3pPr>
            <a:lvl4pPr marL="1693863" indent="-387350" algn="l" rtl="0" fontAlgn="base">
              <a:spcBef>
                <a:spcPct val="20000"/>
              </a:spcBef>
              <a:spcAft>
                <a:spcPct val="0"/>
              </a:spcAft>
              <a:buClr>
                <a:schemeClr val="accent2"/>
              </a:buClr>
              <a:buFont typeface="Wingdings" panose="05000000000000000000" pitchFamily="2" charset="2"/>
              <a:buChar char="n"/>
              <a:defRPr sz="2000" kern="1200">
                <a:solidFill>
                  <a:schemeClr val="tx1"/>
                </a:solidFill>
                <a:latin typeface="+mn-lt"/>
                <a:ea typeface="+mn-ea"/>
                <a:cs typeface="+mn-cs"/>
              </a:defRPr>
            </a:lvl4pPr>
            <a:lvl5pPr marL="2093913" indent="-398463" algn="l" rtl="0" fontAlgn="base">
              <a:spcBef>
                <a:spcPct val="25000"/>
              </a:spcBef>
              <a:spcAft>
                <a:spcPct val="0"/>
              </a:spcAft>
              <a:buClr>
                <a:schemeClr val="accent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Font typeface="Wingdings" panose="05000000000000000000" pitchFamily="2" charset="2"/>
              <a:buChar char="§"/>
            </a:pPr>
            <a:r>
              <a:rPr lang="nl-NL" sz="2400" dirty="0" smtClean="0"/>
              <a:t>DG </a:t>
            </a:r>
            <a:r>
              <a:rPr lang="nl-NL" sz="2400" dirty="0" err="1" smtClean="0"/>
              <a:t>with</a:t>
            </a:r>
            <a:r>
              <a:rPr lang="nl-NL" sz="2400" dirty="0" smtClean="0"/>
              <a:t> peer-</a:t>
            </a:r>
            <a:r>
              <a:rPr lang="nl-NL" sz="2400" dirty="0" err="1" smtClean="0"/>
              <a:t>to</a:t>
            </a:r>
            <a:r>
              <a:rPr lang="nl-NL" sz="2400" dirty="0" smtClean="0"/>
              <a:t>-peer </a:t>
            </a:r>
            <a:r>
              <a:rPr lang="nl-NL" sz="2400" dirty="0" err="1" smtClean="0"/>
              <a:t>connections</a:t>
            </a:r>
            <a:r>
              <a:rPr lang="nl-NL" sz="2400" dirty="0" smtClean="0"/>
              <a:t>  </a:t>
            </a:r>
          </a:p>
          <a:p>
            <a:pPr eaLnBrk="1" hangingPunct="1">
              <a:buFont typeface="Wingdings" panose="05000000000000000000" pitchFamily="2" charset="2"/>
              <a:buChar char="§"/>
            </a:pPr>
            <a:r>
              <a:rPr lang="nl-NL" sz="2400" dirty="0" err="1" smtClean="0"/>
              <a:t>Cooperating</a:t>
            </a:r>
            <a:r>
              <a:rPr lang="nl-NL" sz="2400" dirty="0" smtClean="0"/>
              <a:t> prosumers</a:t>
            </a:r>
          </a:p>
          <a:p>
            <a:pPr eaLnBrk="1" hangingPunct="1">
              <a:buFont typeface="Wingdings" panose="05000000000000000000" pitchFamily="2" charset="2"/>
              <a:buChar char="§"/>
            </a:pPr>
            <a:r>
              <a:rPr lang="nl-NL" sz="2400" dirty="0" err="1" smtClean="0"/>
              <a:t>Operation</a:t>
            </a:r>
            <a:r>
              <a:rPr lang="nl-NL" sz="2400" dirty="0" smtClean="0"/>
              <a:t> </a:t>
            </a:r>
            <a:r>
              <a:rPr lang="nl-NL" sz="2400" dirty="0" err="1" smtClean="0"/>
              <a:t>based</a:t>
            </a:r>
            <a:r>
              <a:rPr lang="nl-NL" sz="2400" dirty="0" smtClean="0"/>
              <a:t> on intelligence</a:t>
            </a:r>
          </a:p>
          <a:p>
            <a:pPr eaLnBrk="1" hangingPunct="1">
              <a:buFont typeface="Wingdings" panose="05000000000000000000" pitchFamily="2" charset="2"/>
              <a:buChar char="§"/>
            </a:pPr>
            <a:r>
              <a:rPr lang="nl-NL" sz="2400" dirty="0" smtClean="0">
                <a:solidFill>
                  <a:srgbClr val="FF0000"/>
                </a:solidFill>
              </a:rPr>
              <a:t>Mutual </a:t>
            </a:r>
            <a:r>
              <a:rPr lang="nl-NL" sz="2400" dirty="0">
                <a:solidFill>
                  <a:srgbClr val="FF0000"/>
                </a:solidFill>
              </a:rPr>
              <a:t>accounting </a:t>
            </a:r>
            <a:r>
              <a:rPr lang="nl-NL" sz="2400" dirty="0" err="1" smtClean="0"/>
              <a:t>based</a:t>
            </a:r>
            <a:r>
              <a:rPr lang="nl-NL" sz="2400" dirty="0" smtClean="0"/>
              <a:t> on </a:t>
            </a:r>
            <a:r>
              <a:rPr lang="nl-NL" sz="2400" u="sng" dirty="0" err="1" smtClean="0"/>
              <a:t>internally</a:t>
            </a:r>
            <a:r>
              <a:rPr lang="nl-NL" sz="2400" u="sng" dirty="0" smtClean="0"/>
              <a:t> </a:t>
            </a:r>
            <a:r>
              <a:rPr lang="nl-NL" sz="2400" u="sng" dirty="0" err="1" smtClean="0"/>
              <a:t>collected</a:t>
            </a:r>
            <a:r>
              <a:rPr lang="nl-NL" sz="2400" u="sng" dirty="0" smtClean="0"/>
              <a:t> </a:t>
            </a:r>
            <a:r>
              <a:rPr lang="nl-NL" sz="2400" u="sng" dirty="0" err="1" smtClean="0"/>
              <a:t>and</a:t>
            </a:r>
            <a:r>
              <a:rPr lang="nl-NL" sz="2400" u="sng" dirty="0" smtClean="0"/>
              <a:t> </a:t>
            </a:r>
            <a:r>
              <a:rPr lang="nl-NL" sz="2400" u="sng" dirty="0" err="1" smtClean="0"/>
              <a:t>owned</a:t>
            </a:r>
            <a:r>
              <a:rPr lang="nl-NL" sz="2400" dirty="0" smtClean="0"/>
              <a:t> data (</a:t>
            </a:r>
            <a:r>
              <a:rPr lang="nl-NL" sz="2400" dirty="0" smtClean="0">
                <a:sym typeface="Wingdings" panose="05000000000000000000" pitchFamily="2" charset="2"/>
              </a:rPr>
              <a:t> </a:t>
            </a:r>
            <a:r>
              <a:rPr lang="nl-NL" sz="2400" dirty="0" err="1" smtClean="0">
                <a:solidFill>
                  <a:srgbClr val="FF0000"/>
                </a:solidFill>
              </a:rPr>
              <a:t>distributed</a:t>
            </a:r>
            <a:r>
              <a:rPr lang="nl-NL" sz="2400" dirty="0" smtClean="0">
                <a:solidFill>
                  <a:srgbClr val="FF0000"/>
                </a:solidFill>
              </a:rPr>
              <a:t> </a:t>
            </a:r>
            <a:r>
              <a:rPr lang="nl-NL" sz="2400" dirty="0" err="1" smtClean="0">
                <a:solidFill>
                  <a:srgbClr val="FF0000"/>
                </a:solidFill>
              </a:rPr>
              <a:t>ledgers</a:t>
            </a:r>
            <a:r>
              <a:rPr lang="nl-NL" sz="2400" dirty="0" smtClean="0"/>
              <a:t>) </a:t>
            </a:r>
          </a:p>
          <a:p>
            <a:pPr>
              <a:buFont typeface="Wingdings" panose="05000000000000000000" pitchFamily="2" charset="2"/>
              <a:buChar char="§"/>
            </a:pPr>
            <a:r>
              <a:rPr lang="nl-NL" sz="2400" dirty="0" smtClean="0"/>
              <a:t>‘Trust’ </a:t>
            </a:r>
            <a:r>
              <a:rPr lang="nl-NL" sz="2400" dirty="0" err="1" smtClean="0"/>
              <a:t>institutionalized</a:t>
            </a:r>
            <a:r>
              <a:rPr lang="nl-NL" sz="2400" dirty="0" smtClean="0"/>
              <a:t> </a:t>
            </a:r>
            <a:r>
              <a:rPr lang="nl-NL" sz="2400" dirty="0" err="1"/>
              <a:t>by</a:t>
            </a:r>
            <a:r>
              <a:rPr lang="nl-NL" sz="2400" dirty="0"/>
              <a:t> </a:t>
            </a:r>
            <a:r>
              <a:rPr lang="nl-NL" sz="2400" dirty="0">
                <a:solidFill>
                  <a:srgbClr val="FF0000"/>
                </a:solidFill>
              </a:rPr>
              <a:t>blockchain</a:t>
            </a:r>
            <a:r>
              <a:rPr lang="nl-NL" sz="2400" dirty="0"/>
              <a:t> </a:t>
            </a:r>
            <a:r>
              <a:rPr lang="nl-NL" sz="2400" dirty="0" err="1" smtClean="0"/>
              <a:t>technology</a:t>
            </a:r>
            <a:r>
              <a:rPr lang="nl-NL" sz="2400" dirty="0" smtClean="0"/>
              <a:t> </a:t>
            </a:r>
          </a:p>
        </p:txBody>
      </p:sp>
    </p:spTree>
    <p:extLst>
      <p:ext uri="{BB962C8B-B14F-4D97-AF65-F5344CB8AC3E}">
        <p14:creationId xmlns:p14="http://schemas.microsoft.com/office/powerpoint/2010/main" val="2030808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sz="3200" dirty="0" err="1" smtClean="0"/>
              <a:t>Scheme</a:t>
            </a:r>
            <a:r>
              <a:rPr lang="nl-NL" sz="3200" dirty="0" smtClean="0"/>
              <a:t> </a:t>
            </a:r>
            <a:r>
              <a:rPr lang="nl-NL" sz="3200" dirty="0" err="1" smtClean="0"/>
              <a:t>microgrid</a:t>
            </a:r>
            <a:r>
              <a:rPr lang="nl-NL" sz="3200" dirty="0" smtClean="0"/>
              <a:t> </a:t>
            </a:r>
            <a:r>
              <a:rPr lang="nl-NL" sz="3200" dirty="0" err="1" smtClean="0"/>
              <a:t>based</a:t>
            </a:r>
            <a:r>
              <a:rPr lang="nl-NL" sz="3200" dirty="0" smtClean="0"/>
              <a:t> on DG</a:t>
            </a:r>
            <a:br>
              <a:rPr lang="nl-NL" sz="3200" dirty="0" smtClean="0"/>
            </a:br>
            <a:r>
              <a:rPr lang="nl-NL" sz="3200" dirty="0" err="1" smtClean="0"/>
              <a:t>with</a:t>
            </a:r>
            <a:r>
              <a:rPr lang="nl-NL" sz="3200" dirty="0" smtClean="0"/>
              <a:t> peer-</a:t>
            </a:r>
            <a:r>
              <a:rPr lang="nl-NL" sz="3200" dirty="0" err="1" smtClean="0"/>
              <a:t>to</a:t>
            </a:r>
            <a:r>
              <a:rPr lang="nl-NL" sz="3200" dirty="0" smtClean="0"/>
              <a:t>-peer delivery</a:t>
            </a:r>
            <a:r>
              <a:rPr lang="nl-NL" dirty="0" smtClean="0"/>
              <a:t/>
            </a:r>
            <a:br>
              <a:rPr lang="nl-NL" dirty="0" smtClean="0"/>
            </a:br>
            <a:r>
              <a:rPr lang="nl-NL" sz="1400" dirty="0" smtClean="0">
                <a:solidFill>
                  <a:srgbClr val="0070C0"/>
                </a:solidFill>
              </a:rPr>
              <a:t>Mengelkamp et al 2018</a:t>
            </a:r>
            <a:endParaRPr lang="en-US" sz="1400" dirty="0">
              <a:solidFill>
                <a:srgbClr val="0070C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28749"/>
            <a:ext cx="5705797"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inhoud 2"/>
          <p:cNvSpPr txBox="1">
            <a:spLocks/>
          </p:cNvSpPr>
          <p:nvPr/>
        </p:nvSpPr>
        <p:spPr bwMode="auto">
          <a:xfrm>
            <a:off x="571500" y="2352675"/>
            <a:ext cx="8572500"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a:lstStyle>
          <a:p>
            <a:pPr marL="0" lvl="1" indent="0">
              <a:buFont typeface="Arial" charset="0"/>
              <a:buNone/>
            </a:pPr>
            <a:r>
              <a:rPr lang="nl-NL" sz="2000" kern="0" dirty="0" smtClean="0"/>
              <a:t>             					    </a:t>
            </a:r>
            <a:br>
              <a:rPr lang="nl-NL" sz="2000" kern="0" dirty="0" smtClean="0"/>
            </a:br>
            <a:r>
              <a:rPr lang="nl-NL" sz="2000" kern="0" dirty="0" smtClean="0"/>
              <a:t>					     </a:t>
            </a:r>
            <a:r>
              <a:rPr lang="nl-NL" sz="2400" kern="0" dirty="0" smtClean="0"/>
              <a:t>Intelligent meters </a:t>
            </a:r>
            <a:r>
              <a:rPr lang="nl-NL" sz="2400" kern="0" dirty="0" err="1" smtClean="0"/>
              <a:t>crucial</a:t>
            </a:r>
            <a:r>
              <a:rPr lang="nl-NL" sz="2400" kern="0" dirty="0" smtClean="0"/>
              <a:t>:   </a:t>
            </a:r>
            <a:br>
              <a:rPr lang="nl-NL" sz="2400" kern="0" dirty="0" smtClean="0"/>
            </a:br>
            <a:r>
              <a:rPr lang="nl-NL" sz="2400" kern="0" dirty="0" smtClean="0"/>
              <a:t>						 </a:t>
            </a:r>
            <a:r>
              <a:rPr lang="nl-NL" sz="2400" i="1" kern="0" dirty="0" smtClean="0"/>
              <a:t> in </a:t>
            </a:r>
            <a:r>
              <a:rPr lang="nl-NL" sz="2400" kern="0" dirty="0" err="1" smtClean="0"/>
              <a:t>the</a:t>
            </a:r>
            <a:r>
              <a:rPr lang="nl-NL" sz="2400" kern="0" dirty="0" smtClean="0"/>
              <a:t> system </a:t>
            </a:r>
            <a:br>
              <a:rPr lang="nl-NL" sz="2400" kern="0" dirty="0" smtClean="0"/>
            </a:br>
            <a:r>
              <a:rPr lang="nl-NL" sz="2400" kern="0" dirty="0" smtClean="0"/>
              <a:t>	</a:t>
            </a:r>
            <a:br>
              <a:rPr lang="nl-NL" sz="2400" kern="0" dirty="0" smtClean="0"/>
            </a:br>
            <a:r>
              <a:rPr lang="nl-NL" sz="2400" kern="0" dirty="0" smtClean="0"/>
              <a:t>	sensor + processor + managing device</a:t>
            </a:r>
            <a:br>
              <a:rPr lang="nl-NL" sz="2400" kern="0" dirty="0" smtClean="0"/>
            </a:br>
            <a:r>
              <a:rPr lang="nl-NL" sz="2400" kern="0" dirty="0" smtClean="0"/>
              <a:t>	</a:t>
            </a:r>
            <a:r>
              <a:rPr lang="nl-NL" sz="2400" kern="0" dirty="0" err="1" smtClean="0"/>
              <a:t>for</a:t>
            </a:r>
            <a:r>
              <a:rPr lang="nl-NL" sz="2400" kern="0" dirty="0" smtClean="0"/>
              <a:t> </a:t>
            </a:r>
            <a:r>
              <a:rPr lang="nl-NL" sz="2400" kern="0" dirty="0" err="1" smtClean="0"/>
              <a:t>demand</a:t>
            </a:r>
            <a:r>
              <a:rPr lang="nl-NL" sz="2400" kern="0" dirty="0" smtClean="0"/>
              <a:t> response (e.g. </a:t>
            </a:r>
            <a:r>
              <a:rPr lang="nl-NL" sz="2400" kern="0" dirty="0" err="1" smtClean="0"/>
              <a:t>loading</a:t>
            </a:r>
            <a:r>
              <a:rPr lang="nl-NL" sz="2400" kern="0" dirty="0" smtClean="0"/>
              <a:t> </a:t>
            </a:r>
            <a:r>
              <a:rPr lang="nl-NL" sz="2400" kern="0" dirty="0" err="1" smtClean="0"/>
              <a:t>vehicles</a:t>
            </a:r>
            <a:r>
              <a:rPr lang="nl-NL" sz="2400" kern="0" dirty="0" smtClean="0"/>
              <a:t>)</a:t>
            </a:r>
            <a:br>
              <a:rPr lang="nl-NL" sz="2400" kern="0" dirty="0" smtClean="0"/>
            </a:br>
            <a:r>
              <a:rPr lang="nl-NL" sz="2400" kern="0" dirty="0" smtClean="0"/>
              <a:t>	</a:t>
            </a:r>
            <a:r>
              <a:rPr lang="nl-NL" sz="2400" kern="0" dirty="0" err="1" smtClean="0"/>
              <a:t>for</a:t>
            </a:r>
            <a:r>
              <a:rPr lang="nl-NL" sz="2400" kern="0" dirty="0" smtClean="0"/>
              <a:t> controlling </a:t>
            </a:r>
            <a:r>
              <a:rPr lang="nl-NL" sz="2400" kern="0" dirty="0" err="1" smtClean="0"/>
              <a:t>use</a:t>
            </a:r>
            <a:r>
              <a:rPr lang="nl-NL" sz="2400" kern="0" dirty="0" smtClean="0"/>
              <a:t> of storage </a:t>
            </a:r>
            <a:r>
              <a:rPr lang="nl-NL" sz="2400" kern="0" dirty="0" err="1" smtClean="0"/>
              <a:t>capacity</a:t>
            </a:r>
            <a:r>
              <a:rPr lang="nl-NL" sz="2400" kern="0" dirty="0" smtClean="0"/>
              <a:t> </a:t>
            </a:r>
            <a:br>
              <a:rPr lang="nl-NL" sz="2400" kern="0" dirty="0" smtClean="0"/>
            </a:br>
            <a:r>
              <a:rPr lang="nl-NL" sz="2400" kern="0" dirty="0" smtClean="0"/>
              <a:t>	</a:t>
            </a:r>
            <a:r>
              <a:rPr lang="nl-NL" sz="2400" kern="0" dirty="0" err="1" smtClean="0"/>
              <a:t>mutual</a:t>
            </a:r>
            <a:r>
              <a:rPr lang="nl-NL" sz="2400" kern="0" dirty="0" smtClean="0"/>
              <a:t> accounting of P2P delivery</a:t>
            </a:r>
            <a:br>
              <a:rPr lang="nl-NL" sz="2400" kern="0" dirty="0" smtClean="0"/>
            </a:br>
            <a:r>
              <a:rPr lang="nl-NL" sz="2400" kern="0" dirty="0" smtClean="0"/>
              <a:t>New development : accounting blockchain ‘credit’ </a:t>
            </a:r>
            <a:r>
              <a:rPr lang="nl-NL" sz="2400" kern="0" dirty="0" err="1" smtClean="0"/>
              <a:t>based</a:t>
            </a:r>
            <a:r>
              <a:rPr lang="nl-NL" sz="2400" kern="0" dirty="0" smtClean="0"/>
              <a:t> on </a:t>
            </a:r>
            <a:r>
              <a:rPr lang="nl-NL" sz="2400" kern="0" dirty="0" err="1" smtClean="0"/>
              <a:t>Artificial</a:t>
            </a:r>
            <a:r>
              <a:rPr lang="nl-NL" sz="2400" kern="0" dirty="0" smtClean="0"/>
              <a:t> Intelligence</a:t>
            </a:r>
            <a:r>
              <a:rPr lang="nl-NL" sz="2400" kern="0" dirty="0"/>
              <a:t> </a:t>
            </a:r>
            <a:r>
              <a:rPr lang="nl-NL" sz="1600" kern="0" dirty="0" smtClean="0">
                <a:solidFill>
                  <a:srgbClr val="0070C0"/>
                </a:solidFill>
              </a:rPr>
              <a:t>Pop et al 2018</a:t>
            </a:r>
            <a:br>
              <a:rPr lang="nl-NL" sz="1600" kern="0" dirty="0" smtClean="0">
                <a:solidFill>
                  <a:srgbClr val="0070C0"/>
                </a:solidFill>
              </a:rPr>
            </a:br>
            <a:r>
              <a:rPr lang="nl-NL" sz="2400" kern="0" dirty="0" smtClean="0"/>
              <a:t> </a:t>
            </a:r>
            <a:r>
              <a:rPr lang="nl-NL" sz="2400" kern="0" dirty="0" smtClean="0">
                <a:sym typeface="Wingdings" panose="05000000000000000000" pitchFamily="2" charset="2"/>
              </a:rPr>
              <a:t> no DSO or energy company control</a:t>
            </a:r>
            <a:endParaRPr lang="nl-NL" sz="2400" kern="0" dirty="0" smtClean="0"/>
          </a:p>
          <a:p>
            <a:pPr marL="0" indent="0">
              <a:buFont typeface="Arial" charset="0"/>
              <a:buNone/>
            </a:pPr>
            <a:endParaRPr lang="nl-NL" sz="2400" kern="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7502" y="2116295"/>
            <a:ext cx="540072" cy="472759"/>
          </a:xfrm>
          <a:prstGeom prst="rect">
            <a:avLst/>
          </a:prstGeom>
        </p:spPr>
      </p:pic>
    </p:spTree>
    <p:extLst>
      <p:ext uri="{BB962C8B-B14F-4D97-AF65-F5344CB8AC3E}">
        <p14:creationId xmlns:p14="http://schemas.microsoft.com/office/powerpoint/2010/main" val="42850980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8229600" cy="1350963"/>
          </a:xfrm>
        </p:spPr>
        <p:txBody>
          <a:bodyPr/>
          <a:lstStyle/>
          <a:p>
            <a:r>
              <a:rPr lang="en-US" sz="3200" dirty="0" smtClean="0"/>
              <a:t>Social Acceptance SA 3.1 for </a:t>
            </a:r>
            <a:r>
              <a:rPr lang="en-US" sz="3200" dirty="0" err="1" smtClean="0"/>
              <a:t>prosumership</a:t>
            </a:r>
            <a:r>
              <a:rPr lang="en-US" sz="3200" dirty="0" smtClean="0"/>
              <a:t> </a:t>
            </a:r>
            <a:br>
              <a:rPr lang="en-US" sz="3200" dirty="0" smtClean="0"/>
            </a:br>
            <a:r>
              <a:rPr lang="en-US" sz="3200" dirty="0" smtClean="0"/>
              <a:t>and DES in </a:t>
            </a:r>
            <a:r>
              <a:rPr lang="en-US" sz="3200" dirty="0" err="1" smtClean="0"/>
              <a:t>microgrids</a:t>
            </a:r>
            <a:endParaRPr lang="en-US"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975" y="1247774"/>
            <a:ext cx="8734425" cy="5476875"/>
          </a:xfrm>
        </p:spPr>
      </p:pic>
    </p:spTree>
    <p:extLst>
      <p:ext uri="{BB962C8B-B14F-4D97-AF65-F5344CB8AC3E}">
        <p14:creationId xmlns:p14="http://schemas.microsoft.com/office/powerpoint/2010/main" val="103004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2</a:t>
            </a:r>
            <a:r>
              <a:rPr lang="en-GB" sz="2400" baseline="30000" dirty="0" smtClean="0"/>
              <a:t>nd</a:t>
            </a:r>
            <a:r>
              <a:rPr lang="en-GB" sz="2400" dirty="0" smtClean="0"/>
              <a:t> Q. workshop:</a:t>
            </a:r>
            <a:r>
              <a:rPr lang="en-GB" sz="3200" dirty="0" smtClean="0"/>
              <a:t/>
            </a:r>
            <a:br>
              <a:rPr lang="en-GB" sz="3200" dirty="0" smtClean="0"/>
            </a:br>
            <a:r>
              <a:rPr lang="en-GB" sz="2800" dirty="0" smtClean="0"/>
              <a:t>Formulating </a:t>
            </a:r>
            <a:r>
              <a:rPr lang="en-GB" sz="2800" i="1" dirty="0">
                <a:solidFill>
                  <a:srgbClr val="FF0000"/>
                </a:solidFill>
              </a:rPr>
              <a:t>policy</a:t>
            </a:r>
            <a:r>
              <a:rPr lang="en-GB" sz="2800" dirty="0"/>
              <a:t> and </a:t>
            </a:r>
            <a:r>
              <a:rPr lang="en-GB" sz="2800" i="1" dirty="0">
                <a:solidFill>
                  <a:srgbClr val="FF0000"/>
                </a:solidFill>
              </a:rPr>
              <a:t>research</a:t>
            </a:r>
            <a:r>
              <a:rPr lang="en-GB" sz="2800" dirty="0"/>
              <a:t> recommendations allowing to better </a:t>
            </a:r>
            <a:r>
              <a:rPr lang="en-GB" sz="2800" i="1" dirty="0">
                <a:solidFill>
                  <a:srgbClr val="FF0000"/>
                </a:solidFill>
              </a:rPr>
              <a:t>exploiting</a:t>
            </a:r>
            <a:r>
              <a:rPr lang="en-GB" sz="2800" dirty="0"/>
              <a:t> this </a:t>
            </a:r>
            <a:r>
              <a:rPr lang="en-GB" sz="2800" i="1" dirty="0" smtClean="0">
                <a:solidFill>
                  <a:srgbClr val="0070C0"/>
                </a:solidFill>
              </a:rPr>
              <a:t>potential</a:t>
            </a:r>
            <a:endParaRPr lang="en-US" sz="3200" dirty="0"/>
          </a:p>
        </p:txBody>
      </p:sp>
      <p:sp>
        <p:nvSpPr>
          <p:cNvPr id="3" name="Content Placeholder 2"/>
          <p:cNvSpPr>
            <a:spLocks noGrp="1"/>
          </p:cNvSpPr>
          <p:nvPr>
            <p:ph idx="1"/>
          </p:nvPr>
        </p:nvSpPr>
        <p:spPr>
          <a:xfrm>
            <a:off x="162743" y="1695450"/>
            <a:ext cx="8609781" cy="4267200"/>
          </a:xfrm>
        </p:spPr>
        <p:txBody>
          <a:bodyPr>
            <a:normAutofit fontScale="25000" lnSpcReduction="20000"/>
          </a:bodyPr>
          <a:lstStyle/>
          <a:p>
            <a:pPr>
              <a:spcAft>
                <a:spcPts val="600"/>
              </a:spcAft>
              <a:buFont typeface="Wingdings" panose="05000000000000000000" pitchFamily="2" charset="2"/>
              <a:buChar char="§"/>
            </a:pPr>
            <a:r>
              <a:rPr lang="nl-NL" sz="9600" dirty="0" err="1"/>
              <a:t>Institutional</a:t>
            </a:r>
            <a:r>
              <a:rPr lang="nl-NL" sz="9600" dirty="0"/>
              <a:t> </a:t>
            </a:r>
            <a:r>
              <a:rPr lang="nl-NL" sz="9600" dirty="0" err="1"/>
              <a:t>settings</a:t>
            </a:r>
            <a:r>
              <a:rPr lang="nl-NL" sz="9600" dirty="0"/>
              <a:t> </a:t>
            </a:r>
            <a:r>
              <a:rPr lang="nl-NL" sz="9600" dirty="0" err="1"/>
              <a:t>should</a:t>
            </a:r>
            <a:r>
              <a:rPr lang="nl-NL" sz="9600" dirty="0"/>
              <a:t> </a:t>
            </a:r>
            <a:r>
              <a:rPr lang="nl-NL" sz="9600" dirty="0" err="1"/>
              <a:t>foster</a:t>
            </a:r>
            <a:r>
              <a:rPr lang="nl-NL" sz="9600" dirty="0"/>
              <a:t>, </a:t>
            </a:r>
            <a:r>
              <a:rPr lang="nl-NL" sz="9600" dirty="0" err="1"/>
              <a:t>create</a:t>
            </a:r>
            <a:r>
              <a:rPr lang="nl-NL" sz="9600" dirty="0" smtClean="0"/>
              <a:t>, </a:t>
            </a:r>
            <a:r>
              <a:rPr lang="nl-NL" sz="9600" dirty="0" err="1" smtClean="0"/>
              <a:t>maintain</a:t>
            </a:r>
            <a:r>
              <a:rPr lang="nl-NL" sz="9600" dirty="0" smtClean="0"/>
              <a:t> ‘trust’, </a:t>
            </a:r>
          </a:p>
          <a:p>
            <a:pPr>
              <a:spcAft>
                <a:spcPts val="600"/>
              </a:spcAft>
              <a:buFont typeface="Wingdings" panose="05000000000000000000" pitchFamily="2" charset="2"/>
              <a:buChar char="§"/>
            </a:pPr>
            <a:r>
              <a:rPr lang="nl-NL" sz="9600" dirty="0" smtClean="0"/>
              <a:t>no </a:t>
            </a:r>
            <a:r>
              <a:rPr lang="nl-NL" sz="9600" dirty="0" err="1" smtClean="0"/>
              <a:t>overruling</a:t>
            </a:r>
            <a:r>
              <a:rPr lang="nl-NL" sz="9600" dirty="0" smtClean="0"/>
              <a:t>, </a:t>
            </a:r>
            <a:r>
              <a:rPr lang="nl-NL" sz="9600" dirty="0" err="1" smtClean="0"/>
              <a:t>consistency</a:t>
            </a:r>
            <a:r>
              <a:rPr lang="nl-NL" sz="9600" dirty="0" smtClean="0"/>
              <a:t>, no </a:t>
            </a:r>
            <a:r>
              <a:rPr lang="nl-NL" sz="9600" dirty="0" err="1" smtClean="0"/>
              <a:t>hierarchy</a:t>
            </a:r>
            <a:endParaRPr lang="nl-NL" sz="9600" i="1" dirty="0"/>
          </a:p>
          <a:p>
            <a:pPr>
              <a:spcAft>
                <a:spcPts val="600"/>
              </a:spcAft>
              <a:buFont typeface="Wingdings" panose="05000000000000000000" pitchFamily="2" charset="2"/>
              <a:buChar char="§"/>
            </a:pPr>
            <a:r>
              <a:rPr lang="nl-NL" sz="9600" dirty="0"/>
              <a:t>For co-</a:t>
            </a:r>
            <a:r>
              <a:rPr lang="nl-NL" sz="9600" dirty="0" err="1"/>
              <a:t>production</a:t>
            </a:r>
            <a:r>
              <a:rPr lang="nl-NL" sz="9600" dirty="0"/>
              <a:t> ‘Trust’ </a:t>
            </a:r>
            <a:r>
              <a:rPr lang="nl-NL" sz="9600" dirty="0" smtClean="0"/>
              <a:t>is </a:t>
            </a:r>
            <a:r>
              <a:rPr lang="nl-NL" sz="9600" dirty="0" err="1" smtClean="0"/>
              <a:t>crucial</a:t>
            </a:r>
            <a:r>
              <a:rPr lang="nl-NL" sz="9600" dirty="0" smtClean="0"/>
              <a:t>: </a:t>
            </a:r>
            <a:r>
              <a:rPr lang="nl-NL" sz="9600" dirty="0" err="1" smtClean="0"/>
              <a:t>generalized</a:t>
            </a:r>
            <a:r>
              <a:rPr lang="nl-NL" sz="9600" dirty="0" smtClean="0"/>
              <a:t> </a:t>
            </a:r>
            <a:r>
              <a:rPr lang="en-US" sz="5600" dirty="0">
                <a:solidFill>
                  <a:srgbClr val="0070C0"/>
                </a:solidFill>
              </a:rPr>
              <a:t>Paxton 2007</a:t>
            </a:r>
            <a:r>
              <a:rPr lang="en-US" sz="9600" dirty="0">
                <a:solidFill>
                  <a:srgbClr val="0070C0"/>
                </a:solidFill>
              </a:rPr>
              <a:t> </a:t>
            </a:r>
            <a:r>
              <a:rPr lang="en-US" sz="9600" dirty="0" smtClean="0">
                <a:solidFill>
                  <a:srgbClr val="0070C0"/>
                </a:solidFill>
              </a:rPr>
              <a:t/>
            </a:r>
            <a:br>
              <a:rPr lang="en-US" sz="9600" dirty="0" smtClean="0">
                <a:solidFill>
                  <a:srgbClr val="0070C0"/>
                </a:solidFill>
              </a:rPr>
            </a:br>
            <a:r>
              <a:rPr lang="nl-NL" sz="9600" dirty="0" smtClean="0"/>
              <a:t>+ </a:t>
            </a:r>
            <a:r>
              <a:rPr lang="nl-NL" sz="9600" dirty="0" err="1" smtClean="0"/>
              <a:t>transactional</a:t>
            </a:r>
            <a:r>
              <a:rPr lang="nl-NL" sz="9600" dirty="0" smtClean="0"/>
              <a:t> trust</a:t>
            </a:r>
            <a:r>
              <a:rPr lang="en-US" sz="5600" dirty="0" smtClean="0">
                <a:solidFill>
                  <a:srgbClr val="0070C0"/>
                </a:solidFill>
              </a:rPr>
              <a:t>; </a:t>
            </a:r>
            <a:r>
              <a:rPr lang="en-US" sz="5600" dirty="0" err="1" smtClean="0">
                <a:solidFill>
                  <a:srgbClr val="0070C0"/>
                </a:solidFill>
              </a:rPr>
              <a:t>Molm</a:t>
            </a:r>
            <a:r>
              <a:rPr lang="en-US" sz="5600" dirty="0" smtClean="0">
                <a:solidFill>
                  <a:srgbClr val="0070C0"/>
                </a:solidFill>
              </a:rPr>
              <a:t> et al 2000 </a:t>
            </a:r>
            <a:endParaRPr lang="nl-NL" sz="5600" dirty="0">
              <a:solidFill>
                <a:srgbClr val="0070C0"/>
              </a:solidFill>
            </a:endParaRPr>
          </a:p>
          <a:p>
            <a:pPr>
              <a:lnSpc>
                <a:spcPts val="2500"/>
              </a:lnSpc>
              <a:spcAft>
                <a:spcPts val="600"/>
              </a:spcAft>
              <a:buFont typeface="Wingdings" panose="05000000000000000000" pitchFamily="2" charset="2"/>
              <a:buChar char="Ø"/>
            </a:pPr>
            <a:r>
              <a:rPr lang="nl-NL" sz="8000" i="1" dirty="0" smtClean="0"/>
              <a:t>No policy / </a:t>
            </a:r>
            <a:r>
              <a:rPr lang="nl-NL" sz="8000" i="1" dirty="0" err="1" smtClean="0"/>
              <a:t>legal</a:t>
            </a:r>
            <a:r>
              <a:rPr lang="nl-NL" sz="8000" i="1" dirty="0" smtClean="0"/>
              <a:t> </a:t>
            </a:r>
            <a:r>
              <a:rPr lang="nl-NL" sz="8000" i="1" dirty="0" err="1" smtClean="0"/>
              <a:t>prescriptions</a:t>
            </a:r>
            <a:r>
              <a:rPr lang="nl-NL" sz="8000" i="1" dirty="0" smtClean="0"/>
              <a:t>:</a:t>
            </a:r>
            <a:br>
              <a:rPr lang="nl-NL" sz="8000" i="1" dirty="0" smtClean="0"/>
            </a:br>
            <a:r>
              <a:rPr lang="nl-NL" sz="8000" i="1" dirty="0" smtClean="0"/>
              <a:t>- </a:t>
            </a:r>
            <a:r>
              <a:rPr lang="nl-NL" sz="8000" i="1" dirty="0" err="1" smtClean="0"/>
              <a:t>how</a:t>
            </a:r>
            <a:r>
              <a:rPr lang="nl-NL" sz="8000" i="1" dirty="0" smtClean="0"/>
              <a:t> </a:t>
            </a:r>
            <a:r>
              <a:rPr lang="nl-NL" sz="8000" i="1" dirty="0" err="1" smtClean="0"/>
              <a:t>to</a:t>
            </a:r>
            <a:r>
              <a:rPr lang="nl-NL" sz="8000" i="1" dirty="0" smtClean="0"/>
              <a:t> do </a:t>
            </a:r>
            <a:r>
              <a:rPr lang="nl-NL" sz="8000" i="1" dirty="0" err="1" smtClean="0"/>
              <a:t>it</a:t>
            </a:r>
            <a:r>
              <a:rPr lang="nl-NL" sz="8000" i="1" dirty="0" smtClean="0"/>
              <a:t/>
            </a:r>
            <a:br>
              <a:rPr lang="nl-NL" sz="8000" i="1" dirty="0" smtClean="0"/>
            </a:br>
            <a:r>
              <a:rPr lang="nl-NL" sz="8000" i="1" dirty="0" smtClean="0"/>
              <a:t>- </a:t>
            </a:r>
            <a:r>
              <a:rPr lang="nl-NL" sz="8000" i="1" dirty="0" err="1" smtClean="0"/>
              <a:t>where</a:t>
            </a:r>
            <a:r>
              <a:rPr lang="nl-NL" sz="8000" i="1" dirty="0" smtClean="0"/>
              <a:t> </a:t>
            </a:r>
            <a:r>
              <a:rPr lang="nl-NL" sz="8000" i="1" dirty="0" err="1" smtClean="0"/>
              <a:t>to</a:t>
            </a:r>
            <a:r>
              <a:rPr lang="nl-NL" sz="8000" i="1" dirty="0" smtClean="0"/>
              <a:t> do </a:t>
            </a:r>
            <a:r>
              <a:rPr lang="nl-NL" sz="8000" i="1" dirty="0" err="1" smtClean="0"/>
              <a:t>it</a:t>
            </a:r>
            <a:r>
              <a:rPr lang="nl-NL" sz="8000" i="1" dirty="0" smtClean="0"/>
              <a:t/>
            </a:r>
            <a:br>
              <a:rPr lang="nl-NL" sz="8000" i="1" dirty="0" smtClean="0"/>
            </a:br>
            <a:r>
              <a:rPr lang="nl-NL" sz="8000" i="1" dirty="0" smtClean="0"/>
              <a:t>- </a:t>
            </a:r>
            <a:r>
              <a:rPr lang="nl-NL" sz="8000" i="1" dirty="0" err="1" smtClean="0"/>
              <a:t>who</a:t>
            </a:r>
            <a:r>
              <a:rPr lang="nl-NL" sz="8000" i="1" dirty="0" smtClean="0"/>
              <a:t> </a:t>
            </a:r>
            <a:r>
              <a:rPr lang="nl-NL" sz="8000" i="1" dirty="0" err="1" smtClean="0"/>
              <a:t>should</a:t>
            </a:r>
            <a:r>
              <a:rPr lang="nl-NL" sz="8000" i="1" dirty="0" smtClean="0"/>
              <a:t> do </a:t>
            </a:r>
            <a:r>
              <a:rPr lang="nl-NL" sz="8000" i="1" dirty="0" err="1" smtClean="0"/>
              <a:t>it</a:t>
            </a:r>
            <a:r>
              <a:rPr lang="nl-NL" sz="8000" i="1" dirty="0" smtClean="0"/>
              <a:t/>
            </a:r>
            <a:br>
              <a:rPr lang="nl-NL" sz="8000" i="1" dirty="0" smtClean="0"/>
            </a:br>
            <a:r>
              <a:rPr lang="nl-NL" sz="8000" i="1" dirty="0" smtClean="0"/>
              <a:t>- </a:t>
            </a:r>
            <a:r>
              <a:rPr lang="nl-NL" sz="8000" i="1" dirty="0" err="1" smtClean="0"/>
              <a:t>debunk</a:t>
            </a:r>
            <a:r>
              <a:rPr lang="nl-NL" sz="8000" i="1" dirty="0" smtClean="0"/>
              <a:t> privileges companies </a:t>
            </a:r>
            <a:br>
              <a:rPr lang="nl-NL" sz="8000" i="1" dirty="0" smtClean="0"/>
            </a:br>
            <a:r>
              <a:rPr lang="nl-NL" sz="8000" i="1" dirty="0" smtClean="0"/>
              <a:t>- do </a:t>
            </a:r>
            <a:r>
              <a:rPr lang="nl-NL" sz="8000" i="1" dirty="0" err="1" smtClean="0"/>
              <a:t>not</a:t>
            </a:r>
            <a:r>
              <a:rPr lang="nl-NL" sz="8000" i="1" dirty="0" smtClean="0"/>
              <a:t> </a:t>
            </a:r>
            <a:r>
              <a:rPr lang="nl-NL" sz="8000" i="1" dirty="0" err="1" smtClean="0"/>
              <a:t>define</a:t>
            </a:r>
            <a:r>
              <a:rPr lang="nl-NL" sz="8000" i="1" dirty="0" smtClean="0"/>
              <a:t> </a:t>
            </a:r>
            <a:r>
              <a:rPr lang="nl-NL" sz="8000" i="1" dirty="0" err="1" smtClean="0"/>
              <a:t>prosumership</a:t>
            </a:r>
            <a:r>
              <a:rPr lang="nl-NL" sz="8000" i="1" dirty="0" smtClean="0"/>
              <a:t> as market </a:t>
            </a:r>
            <a:r>
              <a:rPr lang="nl-NL" sz="8000" i="1" dirty="0" err="1" smtClean="0"/>
              <a:t>activity</a:t>
            </a:r>
            <a:r>
              <a:rPr lang="nl-NL" sz="8000" i="1" dirty="0" smtClean="0"/>
              <a:t/>
            </a:r>
            <a:br>
              <a:rPr lang="nl-NL" sz="8000" i="1" dirty="0" smtClean="0"/>
            </a:br>
            <a:r>
              <a:rPr lang="nl-NL" sz="8000" i="1" dirty="0" smtClean="0"/>
              <a:t>- </a:t>
            </a:r>
            <a:r>
              <a:rPr lang="nl-NL" sz="8000" i="1" dirty="0" err="1" smtClean="0"/>
              <a:t>establishing</a:t>
            </a:r>
            <a:r>
              <a:rPr lang="nl-NL" sz="8000" i="1" dirty="0" smtClean="0"/>
              <a:t> </a:t>
            </a:r>
            <a:r>
              <a:rPr lang="nl-NL" sz="8000" i="1" dirty="0" err="1" smtClean="0"/>
              <a:t>DGRenewables</a:t>
            </a:r>
            <a:r>
              <a:rPr lang="nl-NL" sz="8000" i="1" dirty="0" smtClean="0"/>
              <a:t> is a public </a:t>
            </a:r>
            <a:r>
              <a:rPr lang="nl-NL" sz="8000" i="1" dirty="0" err="1" smtClean="0"/>
              <a:t>good</a:t>
            </a:r>
            <a:r>
              <a:rPr lang="nl-NL" sz="8000" i="1" dirty="0" smtClean="0"/>
              <a:t>, </a:t>
            </a:r>
            <a:r>
              <a:rPr lang="nl-NL" sz="8000" i="1" dirty="0" err="1" smtClean="0"/>
              <a:t>not</a:t>
            </a:r>
            <a:r>
              <a:rPr lang="nl-NL" sz="8000" i="1" dirty="0" smtClean="0"/>
              <a:t> private </a:t>
            </a:r>
            <a:br>
              <a:rPr lang="nl-NL" sz="8000" i="1" dirty="0" smtClean="0"/>
            </a:br>
            <a:r>
              <a:rPr lang="nl-NL" sz="8000" i="1" dirty="0" smtClean="0"/>
              <a:t>- </a:t>
            </a:r>
            <a:r>
              <a:rPr lang="nl-NL" sz="8000" i="1" dirty="0" err="1" smtClean="0"/>
              <a:t>create</a:t>
            </a:r>
            <a:r>
              <a:rPr lang="nl-NL" sz="8000" i="1" dirty="0" smtClean="0"/>
              <a:t> </a:t>
            </a:r>
            <a:r>
              <a:rPr lang="nl-NL" sz="8000" i="1" dirty="0" err="1" smtClean="0"/>
              <a:t>optimal</a:t>
            </a:r>
            <a:r>
              <a:rPr lang="nl-NL" sz="8000" i="1" dirty="0" smtClean="0"/>
              <a:t> </a:t>
            </a:r>
            <a:r>
              <a:rPr lang="nl-NL" sz="8000" i="1" dirty="0" err="1" smtClean="0"/>
              <a:t>conditions</a:t>
            </a:r>
            <a:r>
              <a:rPr lang="nl-NL" sz="8000" i="1" dirty="0" smtClean="0"/>
              <a:t> </a:t>
            </a:r>
            <a:r>
              <a:rPr lang="nl-NL" sz="8000" i="1" dirty="0" err="1" smtClean="0"/>
              <a:t>for</a:t>
            </a:r>
            <a:r>
              <a:rPr lang="nl-NL" sz="8000" i="1" dirty="0" smtClean="0"/>
              <a:t> cooperation in </a:t>
            </a:r>
            <a:r>
              <a:rPr lang="nl-NL" sz="8000" i="1" dirty="0" err="1" smtClean="0"/>
              <a:t>network</a:t>
            </a:r>
            <a:r>
              <a:rPr lang="nl-NL" sz="8000" i="1" dirty="0" smtClean="0"/>
              <a:t> </a:t>
            </a:r>
            <a:r>
              <a:rPr lang="nl-NL" sz="8000" i="1" dirty="0" err="1" smtClean="0"/>
              <a:t>organisations</a:t>
            </a:r>
            <a:r>
              <a:rPr lang="nl-NL" sz="8000" i="1" dirty="0" smtClean="0"/>
              <a:t/>
            </a:r>
            <a:br>
              <a:rPr lang="nl-NL" sz="8000" i="1" dirty="0" smtClean="0"/>
            </a:br>
            <a:endParaRPr lang="nl-NL" sz="8000" i="1" dirty="0" smtClean="0"/>
          </a:p>
        </p:txBody>
      </p:sp>
    </p:spTree>
    <p:extLst>
      <p:ext uri="{BB962C8B-B14F-4D97-AF65-F5344CB8AC3E}">
        <p14:creationId xmlns:p14="http://schemas.microsoft.com/office/powerpoint/2010/main" val="2787191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normAutofit/>
          </a:bodyPr>
          <a:lstStyle/>
          <a:p>
            <a:r>
              <a:rPr lang="nl-NL" altLang="en-US" sz="3200" dirty="0" smtClean="0"/>
              <a:t/>
            </a:r>
            <a:br>
              <a:rPr lang="nl-NL" altLang="en-US" sz="3200" dirty="0" smtClean="0"/>
            </a:br>
            <a:endParaRPr lang="nl-NL" altLang="en-US" sz="2000" dirty="0" smtClean="0"/>
          </a:p>
        </p:txBody>
      </p:sp>
      <p:sp>
        <p:nvSpPr>
          <p:cNvPr id="8195" name="Tijdelijke aanduiding voor inhoud 2"/>
          <p:cNvSpPr>
            <a:spLocks noGrp="1"/>
          </p:cNvSpPr>
          <p:nvPr>
            <p:ph idx="1"/>
          </p:nvPr>
        </p:nvSpPr>
        <p:spPr>
          <a:xfrm>
            <a:off x="395536" y="542925"/>
            <a:ext cx="8361114" cy="2466975"/>
          </a:xfrm>
        </p:spPr>
        <p:txBody>
          <a:bodyPr>
            <a:noAutofit/>
          </a:bodyPr>
          <a:lstStyle/>
          <a:p>
            <a:pPr>
              <a:spcBef>
                <a:spcPts val="1200"/>
              </a:spcBef>
              <a:buFont typeface="Wingdings" panose="05000000000000000000" pitchFamily="2" charset="2"/>
              <a:buChar char="Ø"/>
            </a:pPr>
            <a:r>
              <a:rPr lang="nl-NL" sz="2200" i="1" dirty="0" err="1" smtClean="0"/>
              <a:t>Restrict</a:t>
            </a:r>
            <a:r>
              <a:rPr lang="nl-NL" sz="2200" i="1" dirty="0" smtClean="0"/>
              <a:t> </a:t>
            </a:r>
            <a:r>
              <a:rPr lang="nl-NL" sz="2200" i="1" dirty="0"/>
              <a:t>policy/</a:t>
            </a:r>
            <a:r>
              <a:rPr lang="nl-NL" sz="2200" i="1" dirty="0" err="1"/>
              <a:t>legislation</a:t>
            </a:r>
            <a:r>
              <a:rPr lang="nl-NL" sz="2200" i="1" dirty="0"/>
              <a:t> </a:t>
            </a:r>
            <a:r>
              <a:rPr lang="nl-NL" sz="2200" i="1" dirty="0" err="1"/>
              <a:t>to</a:t>
            </a:r>
            <a:r>
              <a:rPr lang="nl-NL" sz="2200" i="1" dirty="0"/>
              <a:t> </a:t>
            </a:r>
            <a:r>
              <a:rPr lang="nl-NL" sz="2200" i="1" dirty="0" err="1"/>
              <a:t>general</a:t>
            </a:r>
            <a:r>
              <a:rPr lang="nl-NL" sz="2200" i="1" dirty="0"/>
              <a:t> public values </a:t>
            </a:r>
            <a:r>
              <a:rPr lang="nl-NL" sz="2200" i="1" dirty="0" err="1"/>
              <a:t>only</a:t>
            </a:r>
            <a:r>
              <a:rPr lang="nl-NL" sz="2200" i="1" dirty="0"/>
              <a:t/>
            </a:r>
            <a:br>
              <a:rPr lang="nl-NL" sz="2200" i="1" dirty="0"/>
            </a:br>
            <a:r>
              <a:rPr lang="nl-NL" sz="2200" i="1" dirty="0"/>
              <a:t>- </a:t>
            </a:r>
            <a:r>
              <a:rPr lang="nl-NL" sz="2200" i="1" dirty="0" err="1"/>
              <a:t>safety</a:t>
            </a:r>
            <a:r>
              <a:rPr lang="nl-NL" sz="2200" i="1" dirty="0"/>
              <a:t>; </a:t>
            </a:r>
            <a:r>
              <a:rPr lang="nl-NL" sz="2200" i="1" dirty="0" err="1"/>
              <a:t>guaranteed</a:t>
            </a:r>
            <a:r>
              <a:rPr lang="nl-NL" sz="2200" i="1" dirty="0"/>
              <a:t> access; </a:t>
            </a:r>
            <a:r>
              <a:rPr lang="nl-NL" sz="2200" i="1" dirty="0" err="1"/>
              <a:t>ecological</a:t>
            </a:r>
            <a:r>
              <a:rPr lang="nl-NL" sz="2200" i="1" dirty="0"/>
              <a:t> values; non-</a:t>
            </a:r>
            <a:r>
              <a:rPr lang="nl-NL" sz="2200" i="1" dirty="0" err="1"/>
              <a:t>fossil</a:t>
            </a:r>
            <a:r>
              <a:rPr lang="nl-NL" sz="2200" i="1" dirty="0"/>
              <a:t> </a:t>
            </a:r>
            <a:br>
              <a:rPr lang="nl-NL" sz="2200" i="1" dirty="0"/>
            </a:br>
            <a:r>
              <a:rPr lang="nl-NL" sz="2200" i="1" dirty="0"/>
              <a:t>- take </a:t>
            </a:r>
            <a:r>
              <a:rPr lang="nl-NL" sz="2200" i="1" dirty="0" err="1"/>
              <a:t>away</a:t>
            </a:r>
            <a:r>
              <a:rPr lang="nl-NL" sz="2200" i="1" dirty="0"/>
              <a:t> </a:t>
            </a:r>
            <a:r>
              <a:rPr lang="nl-NL" sz="2200" i="1" dirty="0" err="1"/>
              <a:t>all</a:t>
            </a:r>
            <a:r>
              <a:rPr lang="nl-NL" sz="2200" i="1" dirty="0"/>
              <a:t> </a:t>
            </a:r>
            <a:r>
              <a:rPr lang="nl-NL" sz="2200" i="1" dirty="0" err="1"/>
              <a:t>uniformityand</a:t>
            </a:r>
            <a:r>
              <a:rPr lang="nl-NL" sz="2200" i="1" dirty="0"/>
              <a:t> </a:t>
            </a:r>
            <a:r>
              <a:rPr lang="nl-NL" sz="2200" i="1" dirty="0" err="1"/>
              <a:t>standards</a:t>
            </a:r>
            <a:r>
              <a:rPr lang="nl-NL" sz="2200" i="1" dirty="0"/>
              <a:t> </a:t>
            </a:r>
            <a:r>
              <a:rPr lang="nl-NL" sz="2200" i="1" dirty="0" err="1"/>
              <a:t>for</a:t>
            </a:r>
            <a:r>
              <a:rPr lang="nl-NL" sz="2200" i="1" dirty="0"/>
              <a:t> </a:t>
            </a:r>
            <a:r>
              <a:rPr lang="nl-NL" sz="2200" i="1" dirty="0" err="1"/>
              <a:t>powersupply</a:t>
            </a:r>
            <a:r>
              <a:rPr lang="nl-NL" sz="2200" i="1" dirty="0"/>
              <a:t/>
            </a:r>
            <a:br>
              <a:rPr lang="nl-NL" sz="2200" i="1" dirty="0"/>
            </a:br>
            <a:r>
              <a:rPr lang="nl-NL" sz="2200" i="1" dirty="0"/>
              <a:t>- abandon </a:t>
            </a:r>
            <a:r>
              <a:rPr lang="nl-NL" sz="2200" i="1" dirty="0" err="1"/>
              <a:t>all</a:t>
            </a:r>
            <a:r>
              <a:rPr lang="nl-NL" sz="2200" i="1" dirty="0"/>
              <a:t> </a:t>
            </a:r>
            <a:r>
              <a:rPr lang="nl-NL" sz="2200" i="1" dirty="0" err="1"/>
              <a:t>restrictions</a:t>
            </a:r>
            <a:r>
              <a:rPr lang="nl-NL" sz="2200" i="1" dirty="0"/>
              <a:t> </a:t>
            </a:r>
            <a:r>
              <a:rPr lang="nl-NL" sz="2200" i="1" dirty="0" err="1"/>
              <a:t>to</a:t>
            </a:r>
            <a:r>
              <a:rPr lang="nl-NL" sz="2200" i="1" dirty="0"/>
              <a:t> </a:t>
            </a:r>
            <a:r>
              <a:rPr lang="nl-NL" sz="2200" i="1" dirty="0" err="1"/>
              <a:t>collective</a:t>
            </a:r>
            <a:r>
              <a:rPr lang="nl-NL" sz="2200" i="1" dirty="0"/>
              <a:t> storage </a:t>
            </a:r>
            <a:r>
              <a:rPr lang="nl-NL" sz="2200" i="1" dirty="0" err="1"/>
              <a:t>and</a:t>
            </a:r>
            <a:r>
              <a:rPr lang="nl-NL" sz="2200" i="1" dirty="0"/>
              <a:t> as a </a:t>
            </a:r>
            <a:r>
              <a:rPr lang="nl-NL" sz="2200" i="1" dirty="0" err="1"/>
              <a:t>consequence</a:t>
            </a:r>
            <a:r>
              <a:rPr lang="nl-NL" sz="2200" i="1" dirty="0"/>
              <a:t>, </a:t>
            </a:r>
            <a:r>
              <a:rPr lang="nl-NL" sz="2200" i="1" dirty="0" err="1"/>
              <a:t>to</a:t>
            </a:r>
            <a:r>
              <a:rPr lang="nl-NL" sz="2200" i="1" dirty="0"/>
              <a:t> P2P </a:t>
            </a:r>
            <a:r>
              <a:rPr lang="nl-NL" sz="2200" i="1" dirty="0" smtClean="0"/>
              <a:t>delivery</a:t>
            </a:r>
          </a:p>
          <a:p>
            <a:pPr>
              <a:spcBef>
                <a:spcPts val="1200"/>
              </a:spcBef>
              <a:buFont typeface="Wingdings" panose="05000000000000000000" pitchFamily="2" charset="2"/>
              <a:buChar char="Ø"/>
            </a:pPr>
            <a:r>
              <a:rPr lang="nl-NL" altLang="en-US" sz="2200" i="1" dirty="0" smtClean="0">
                <a:solidFill>
                  <a:srgbClr val="FF0000"/>
                </a:solidFill>
                <a:sym typeface="Wingdings" pitchFamily="2" charset="2"/>
              </a:rPr>
              <a:t>Does </a:t>
            </a:r>
            <a:r>
              <a:rPr lang="nl-NL" altLang="en-US" sz="2200" i="1" dirty="0" err="1" smtClean="0">
                <a:solidFill>
                  <a:srgbClr val="FF0000"/>
                </a:solidFill>
                <a:sym typeface="Wingdings" pitchFamily="2" charset="2"/>
              </a:rPr>
              <a:t>it</a:t>
            </a:r>
            <a:r>
              <a:rPr lang="nl-NL" altLang="en-US" sz="2200" i="1" dirty="0" smtClean="0">
                <a:solidFill>
                  <a:srgbClr val="FF0000"/>
                </a:solidFill>
                <a:sym typeface="Wingdings" pitchFamily="2" charset="2"/>
              </a:rPr>
              <a:t> happen ? </a:t>
            </a:r>
            <a:br>
              <a:rPr lang="nl-NL" altLang="en-US" sz="2200" i="1" dirty="0" smtClean="0">
                <a:solidFill>
                  <a:srgbClr val="FF0000"/>
                </a:solidFill>
                <a:sym typeface="Wingdings" pitchFamily="2" charset="2"/>
              </a:rPr>
            </a:br>
            <a:r>
              <a:rPr lang="nl-NL" altLang="en-US" sz="2200" dirty="0">
                <a:sym typeface="Wingdings" pitchFamily="2" charset="2"/>
              </a:rPr>
              <a:t>New </a:t>
            </a:r>
            <a:r>
              <a:rPr lang="nl-NL" altLang="en-US" sz="2200" dirty="0" err="1">
                <a:sym typeface="Wingdings" pitchFamily="2" charset="2"/>
              </a:rPr>
              <a:t>elements</a:t>
            </a:r>
            <a:r>
              <a:rPr lang="nl-NL" altLang="en-US" sz="2200" dirty="0">
                <a:sym typeface="Wingdings" pitchFamily="2" charset="2"/>
              </a:rPr>
              <a:t> of STS </a:t>
            </a:r>
            <a:r>
              <a:rPr lang="nl-NL" altLang="en-US" sz="2200" dirty="0" err="1">
                <a:sym typeface="Wingdings" pitchFamily="2" charset="2"/>
              </a:rPr>
              <a:t>not</a:t>
            </a:r>
            <a:r>
              <a:rPr lang="nl-NL" altLang="en-US" sz="2200" dirty="0">
                <a:sym typeface="Wingdings" pitchFamily="2" charset="2"/>
              </a:rPr>
              <a:t> </a:t>
            </a:r>
            <a:r>
              <a:rPr lang="nl-NL" altLang="en-US" sz="2200" dirty="0" err="1">
                <a:sym typeface="Wingdings" pitchFamily="2" charset="2"/>
              </a:rPr>
              <a:t>accepted</a:t>
            </a:r>
            <a:r>
              <a:rPr lang="nl-NL" altLang="en-US" sz="2200" dirty="0">
                <a:sym typeface="Wingdings" pitchFamily="2" charset="2"/>
              </a:rPr>
              <a:t> </a:t>
            </a:r>
            <a:r>
              <a:rPr lang="nl-NL" altLang="en-US" sz="2200" dirty="0" err="1">
                <a:sym typeface="Wingdings" pitchFamily="2" charset="2"/>
              </a:rPr>
              <a:t>easily</a:t>
            </a:r>
            <a:r>
              <a:rPr lang="nl-NL" altLang="en-US" sz="2200" dirty="0">
                <a:sym typeface="Wingdings" pitchFamily="2" charset="2"/>
              </a:rPr>
              <a:t>……</a:t>
            </a:r>
            <a:br>
              <a:rPr lang="nl-NL" altLang="en-US" sz="2200" dirty="0">
                <a:sym typeface="Wingdings" pitchFamily="2" charset="2"/>
              </a:rPr>
            </a:br>
            <a:r>
              <a:rPr lang="nl-NL" altLang="en-US" sz="2200" dirty="0">
                <a:sym typeface="Wingdings" pitchFamily="2" charset="2"/>
              </a:rPr>
              <a:t> </a:t>
            </a:r>
            <a:r>
              <a:rPr lang="nl-NL" altLang="en-US" sz="2200" dirty="0" err="1">
                <a:sym typeface="Wingdings" pitchFamily="2" charset="2"/>
              </a:rPr>
              <a:t>particularly</a:t>
            </a:r>
            <a:r>
              <a:rPr lang="nl-NL" altLang="en-US" sz="2200" dirty="0">
                <a:sym typeface="Wingdings" pitchFamily="2" charset="2"/>
              </a:rPr>
              <a:t> </a:t>
            </a:r>
            <a:r>
              <a:rPr lang="nl-NL" altLang="en-US" sz="2200" dirty="0" err="1">
                <a:sym typeface="Wingdings" pitchFamily="2" charset="2"/>
              </a:rPr>
              <a:t>socio-political</a:t>
            </a:r>
            <a:r>
              <a:rPr lang="nl-NL" altLang="en-US" sz="2200" dirty="0">
                <a:sym typeface="Wingdings" pitchFamily="2" charset="2"/>
              </a:rPr>
              <a:t> </a:t>
            </a:r>
            <a:r>
              <a:rPr lang="nl-NL" altLang="en-US" sz="2200" dirty="0" err="1">
                <a:sym typeface="Wingdings" pitchFamily="2" charset="2"/>
              </a:rPr>
              <a:t>acceptance</a:t>
            </a:r>
            <a:r>
              <a:rPr lang="nl-NL" altLang="en-US" sz="2200" dirty="0">
                <a:sym typeface="Wingdings" pitchFamily="2" charset="2"/>
              </a:rPr>
              <a:t> of </a:t>
            </a:r>
            <a:r>
              <a:rPr lang="nl-NL" altLang="en-US" sz="2200" dirty="0" err="1">
                <a:solidFill>
                  <a:srgbClr val="FF0000"/>
                </a:solidFill>
                <a:sym typeface="Wingdings" pitchFamily="2" charset="2"/>
              </a:rPr>
              <a:t>institutional</a:t>
            </a:r>
            <a:r>
              <a:rPr lang="nl-NL" altLang="en-US" sz="2200" dirty="0">
                <a:solidFill>
                  <a:srgbClr val="FF0000"/>
                </a:solidFill>
                <a:sym typeface="Wingdings" pitchFamily="2" charset="2"/>
              </a:rPr>
              <a:t> </a:t>
            </a:r>
            <a:r>
              <a:rPr lang="nl-NL" altLang="en-US" sz="2200" dirty="0" smtClean="0">
                <a:solidFill>
                  <a:srgbClr val="FF0000"/>
                </a:solidFill>
                <a:sym typeface="Wingdings" pitchFamily="2" charset="2"/>
              </a:rPr>
              <a:t>change</a:t>
            </a:r>
            <a:endParaRPr lang="nl-NL" altLang="en-US" sz="2200" dirty="0">
              <a:solidFill>
                <a:srgbClr val="FF0000"/>
              </a:solidFill>
              <a:sym typeface="Wingdings" pitchFamily="2" charset="2"/>
            </a:endParaRPr>
          </a:p>
        </p:txBody>
      </p:sp>
      <p:sp>
        <p:nvSpPr>
          <p:cNvPr id="4" name="Tijdelijke aanduiding voor inhoud 2"/>
          <p:cNvSpPr txBox="1">
            <a:spLocks/>
          </p:cNvSpPr>
          <p:nvPr/>
        </p:nvSpPr>
        <p:spPr bwMode="auto">
          <a:xfrm>
            <a:off x="547936" y="3705225"/>
            <a:ext cx="8361114" cy="198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a:lstStyle>
          <a:p>
            <a:pPr>
              <a:spcBef>
                <a:spcPts val="1200"/>
              </a:spcBef>
              <a:buFont typeface="Wingdings" pitchFamily="2" charset="2"/>
              <a:buChar char="§"/>
            </a:pPr>
            <a:r>
              <a:rPr lang="nl-NL" altLang="en-US" sz="9600" kern="0" dirty="0" err="1" smtClean="0"/>
              <a:t>Institutional</a:t>
            </a:r>
            <a:r>
              <a:rPr lang="nl-NL" altLang="en-US" sz="9600" kern="0" dirty="0" smtClean="0"/>
              <a:t> “</a:t>
            </a:r>
            <a:r>
              <a:rPr lang="nl-NL" altLang="en-US" sz="9600" kern="0" dirty="0" err="1" smtClean="0"/>
              <a:t>lock</a:t>
            </a:r>
            <a:r>
              <a:rPr lang="nl-NL" altLang="en-US" sz="9600" kern="0" dirty="0" smtClean="0"/>
              <a:t>-in”  </a:t>
            </a:r>
            <a:r>
              <a:rPr lang="nl-NL" altLang="en-US" sz="5600" kern="0" dirty="0" err="1" smtClean="0">
                <a:solidFill>
                  <a:srgbClr val="0070C0"/>
                </a:solidFill>
              </a:rPr>
              <a:t>Unruh</a:t>
            </a:r>
            <a:r>
              <a:rPr lang="nl-NL" altLang="en-US" sz="5600" kern="0" dirty="0" smtClean="0">
                <a:solidFill>
                  <a:srgbClr val="0070C0"/>
                </a:solidFill>
              </a:rPr>
              <a:t>, 2000  </a:t>
            </a:r>
            <a:r>
              <a:rPr lang="nl-NL" altLang="en-US" sz="5600" kern="0" dirty="0" err="1" smtClean="0">
                <a:solidFill>
                  <a:srgbClr val="0070C0"/>
                </a:solidFill>
              </a:rPr>
              <a:t>EnergPol</a:t>
            </a:r>
            <a:r>
              <a:rPr lang="nl-NL" altLang="en-US" sz="5600" kern="0" dirty="0" smtClean="0">
                <a:solidFill>
                  <a:srgbClr val="0070C0"/>
                </a:solidFill>
              </a:rPr>
              <a:t> ‘carbon </a:t>
            </a:r>
            <a:r>
              <a:rPr lang="nl-NL" altLang="en-US" sz="5600" kern="0" dirty="0" err="1" smtClean="0">
                <a:solidFill>
                  <a:srgbClr val="0070C0"/>
                </a:solidFill>
              </a:rPr>
              <a:t>lock</a:t>
            </a:r>
            <a:r>
              <a:rPr lang="nl-NL" altLang="en-US" sz="5600" kern="0" dirty="0" smtClean="0">
                <a:solidFill>
                  <a:srgbClr val="0070C0"/>
                </a:solidFill>
              </a:rPr>
              <a:t>-in’</a:t>
            </a:r>
          </a:p>
          <a:p>
            <a:pPr>
              <a:spcBef>
                <a:spcPts val="1200"/>
              </a:spcBef>
              <a:buFont typeface="Wingdings" pitchFamily="2" charset="2"/>
              <a:buChar char="§"/>
            </a:pPr>
            <a:r>
              <a:rPr lang="nl-NL" altLang="en-US" sz="9600" kern="0" dirty="0" err="1" smtClean="0"/>
              <a:t>Existing</a:t>
            </a:r>
            <a:r>
              <a:rPr lang="nl-NL" altLang="en-US" sz="9600" kern="0" dirty="0" smtClean="0"/>
              <a:t> </a:t>
            </a:r>
            <a:r>
              <a:rPr lang="nl-NL" altLang="en-US" sz="9600" kern="0" dirty="0" err="1" smtClean="0"/>
              <a:t>configuration</a:t>
            </a:r>
            <a:r>
              <a:rPr lang="nl-NL" altLang="en-US" sz="9600" kern="0" dirty="0" smtClean="0"/>
              <a:t> </a:t>
            </a:r>
            <a:r>
              <a:rPr lang="nl-NL" altLang="en-US" sz="9600" kern="0" dirty="0" smtClean="0">
                <a:solidFill>
                  <a:srgbClr val="FF0000"/>
                </a:solidFill>
              </a:rPr>
              <a:t>energy sector </a:t>
            </a:r>
            <a:r>
              <a:rPr lang="nl-NL" altLang="en-US" sz="9600" kern="0" dirty="0" err="1" smtClean="0"/>
              <a:t>emerged</a:t>
            </a:r>
            <a:r>
              <a:rPr lang="nl-NL" altLang="en-US" sz="9600" kern="0" dirty="0" smtClean="0"/>
              <a:t> in </a:t>
            </a:r>
            <a:r>
              <a:rPr lang="nl-NL" altLang="en-US" sz="9600" kern="0" dirty="0" err="1" smtClean="0"/>
              <a:t>history</a:t>
            </a:r>
            <a:r>
              <a:rPr lang="nl-NL" altLang="en-US" sz="9600" kern="0" dirty="0" smtClean="0"/>
              <a:t> (</a:t>
            </a:r>
            <a:r>
              <a:rPr lang="nl-NL" altLang="en-US" sz="9600" kern="0" dirty="0" err="1" smtClean="0"/>
              <a:t>path</a:t>
            </a:r>
            <a:r>
              <a:rPr lang="nl-NL" altLang="en-US" sz="9600" kern="0" dirty="0" smtClean="0"/>
              <a:t> </a:t>
            </a:r>
            <a:r>
              <a:rPr lang="nl-NL" altLang="en-US" sz="9600" kern="0" dirty="0" err="1" smtClean="0"/>
              <a:t>dependency</a:t>
            </a:r>
            <a:r>
              <a:rPr lang="nl-NL" altLang="en-US" sz="9600" kern="0" dirty="0" smtClean="0"/>
              <a:t>)</a:t>
            </a:r>
          </a:p>
          <a:p>
            <a:pPr>
              <a:spcBef>
                <a:spcPts val="1200"/>
              </a:spcBef>
              <a:buFont typeface="Wingdings" pitchFamily="2" charset="2"/>
              <a:buChar char="§"/>
            </a:pPr>
            <a:r>
              <a:rPr lang="nl-NL" altLang="en-US" sz="9600" kern="0" dirty="0" err="1" smtClean="0"/>
              <a:t>Including</a:t>
            </a:r>
            <a:r>
              <a:rPr lang="nl-NL" altLang="en-US" sz="9600" kern="0" dirty="0" smtClean="0"/>
              <a:t> </a:t>
            </a:r>
            <a:r>
              <a:rPr lang="nl-NL" altLang="en-US" sz="9600" kern="0" dirty="0" err="1" smtClean="0"/>
              <a:t>governments</a:t>
            </a:r>
            <a:r>
              <a:rPr lang="nl-NL" altLang="en-US" sz="9600" kern="0" dirty="0" smtClean="0"/>
              <a:t> / politics  </a:t>
            </a:r>
          </a:p>
          <a:p>
            <a:pPr>
              <a:spcBef>
                <a:spcPts val="1200"/>
              </a:spcBef>
              <a:buFont typeface="Wingdings" pitchFamily="2" charset="2"/>
              <a:buChar char="§"/>
            </a:pPr>
            <a:r>
              <a:rPr lang="nl-NL" altLang="en-US" sz="9600" kern="0" dirty="0" err="1" smtClean="0"/>
              <a:t>to</a:t>
            </a:r>
            <a:r>
              <a:rPr lang="nl-NL" altLang="en-US" sz="9600" kern="0" dirty="0" smtClean="0"/>
              <a:t> serve </a:t>
            </a:r>
            <a:r>
              <a:rPr lang="nl-NL" altLang="en-US" sz="9600" kern="0" dirty="0" err="1" smtClean="0"/>
              <a:t>other</a:t>
            </a:r>
            <a:r>
              <a:rPr lang="nl-NL" altLang="en-US" sz="9600" kern="0" dirty="0" smtClean="0"/>
              <a:t> </a:t>
            </a:r>
            <a:r>
              <a:rPr lang="nl-NL" altLang="en-US" sz="9600" kern="0" dirty="0" err="1" smtClean="0"/>
              <a:t>objectives</a:t>
            </a:r>
            <a:r>
              <a:rPr lang="nl-NL" altLang="en-US" sz="9600" kern="0" dirty="0" smtClean="0"/>
              <a:t> </a:t>
            </a:r>
            <a:r>
              <a:rPr lang="nl-NL" altLang="en-US" sz="9600" kern="0" dirty="0" err="1" smtClean="0"/>
              <a:t>than</a:t>
            </a:r>
            <a:r>
              <a:rPr lang="nl-NL" altLang="en-US" sz="9600" kern="0" dirty="0" smtClean="0"/>
              <a:t> </a:t>
            </a:r>
            <a:r>
              <a:rPr lang="nl-NL" altLang="en-US" sz="9600" kern="0" dirty="0" err="1" smtClean="0"/>
              <a:t>current</a:t>
            </a:r>
            <a:r>
              <a:rPr lang="nl-NL" altLang="en-US" sz="9600" kern="0" dirty="0" smtClean="0"/>
              <a:t> </a:t>
            </a:r>
            <a:r>
              <a:rPr lang="nl-NL" altLang="en-US" sz="9600" kern="0" dirty="0" err="1" smtClean="0"/>
              <a:t>needs</a:t>
            </a:r>
            <a:r>
              <a:rPr lang="nl-NL" altLang="en-US" sz="9600" kern="0" dirty="0" smtClean="0"/>
              <a:t> </a:t>
            </a:r>
          </a:p>
          <a:p>
            <a:pPr>
              <a:spcBef>
                <a:spcPts val="1200"/>
              </a:spcBef>
              <a:buFont typeface="Wingdings" pitchFamily="2" charset="2"/>
              <a:buChar char="§"/>
            </a:pPr>
            <a:r>
              <a:rPr lang="nl-NL" altLang="en-US" sz="9600" kern="0" dirty="0" err="1" smtClean="0"/>
              <a:t>Now</a:t>
            </a:r>
            <a:r>
              <a:rPr lang="nl-NL" altLang="en-US" sz="9600" kern="0" dirty="0" smtClean="0"/>
              <a:t> vested interests, </a:t>
            </a:r>
            <a:r>
              <a:rPr lang="nl-NL" altLang="en-US" sz="9600" kern="0" dirty="0" err="1" smtClean="0"/>
              <a:t>and</a:t>
            </a:r>
            <a:r>
              <a:rPr lang="nl-NL" altLang="en-US" sz="9600" kern="0" dirty="0" smtClean="0"/>
              <a:t> </a:t>
            </a:r>
            <a:r>
              <a:rPr lang="nl-NL" altLang="en-US" sz="9600" kern="0" dirty="0" err="1" smtClean="0"/>
              <a:t>centralism</a:t>
            </a:r>
            <a:r>
              <a:rPr lang="nl-NL" altLang="en-US" sz="9600" kern="0" dirty="0" smtClean="0"/>
              <a:t> is </a:t>
            </a:r>
            <a:r>
              <a:rPr lang="nl-NL" altLang="en-US" sz="9600" kern="0" dirty="0" err="1" smtClean="0"/>
              <a:t>paradigm</a:t>
            </a:r>
            <a:endParaRPr lang="nl-NL" altLang="en-US" sz="9600" kern="0" dirty="0" smtClean="0"/>
          </a:p>
          <a:p>
            <a:pPr>
              <a:spcBef>
                <a:spcPts val="1200"/>
              </a:spcBef>
              <a:buFont typeface="Wingdings" pitchFamily="2" charset="2"/>
              <a:buChar char="§"/>
            </a:pPr>
            <a:r>
              <a:rPr lang="nl-NL" altLang="en-US" sz="9600" kern="0" dirty="0" smtClean="0">
                <a:sym typeface="Wingdings" pitchFamily="2" charset="2"/>
              </a:rPr>
              <a:t> </a:t>
            </a:r>
            <a:r>
              <a:rPr lang="nl-NL" altLang="en-US" sz="9600" kern="0" dirty="0" err="1" smtClean="0">
                <a:sym typeface="Wingdings" pitchFamily="2" charset="2"/>
              </a:rPr>
              <a:t>resistance</a:t>
            </a:r>
            <a:r>
              <a:rPr lang="nl-NL" altLang="en-US" sz="9600" kern="0" dirty="0" smtClean="0">
                <a:sym typeface="Wingdings" pitchFamily="2" charset="2"/>
              </a:rPr>
              <a:t>, </a:t>
            </a:r>
            <a:r>
              <a:rPr lang="nl-NL" altLang="en-US" sz="9600" kern="0" dirty="0" err="1" smtClean="0">
                <a:sym typeface="Wingdings" pitchFamily="2" charset="2"/>
              </a:rPr>
              <a:t>creating</a:t>
            </a:r>
            <a:r>
              <a:rPr lang="nl-NL" altLang="en-US" sz="9600" kern="0" dirty="0" smtClean="0">
                <a:sym typeface="Wingdings" pitchFamily="2" charset="2"/>
              </a:rPr>
              <a:t> </a:t>
            </a:r>
            <a:r>
              <a:rPr lang="nl-NL" altLang="en-US" sz="9600" kern="0" dirty="0" err="1" smtClean="0">
                <a:sym typeface="Wingdings" pitchFamily="2" charset="2"/>
              </a:rPr>
              <a:t>barriers</a:t>
            </a:r>
            <a:r>
              <a:rPr lang="nl-NL" altLang="en-US" sz="9600" kern="0" dirty="0" smtClean="0">
                <a:sym typeface="Wingdings" pitchFamily="2" charset="2"/>
              </a:rPr>
              <a:t>;  </a:t>
            </a:r>
            <a:r>
              <a:rPr lang="nl-NL" altLang="en-US" sz="9600" kern="0" dirty="0" err="1" smtClean="0">
                <a:solidFill>
                  <a:srgbClr val="FF0000"/>
                </a:solidFill>
                <a:sym typeface="Wingdings" pitchFamily="2" charset="2"/>
              </a:rPr>
              <a:t>inertia</a:t>
            </a:r>
            <a:endParaRPr lang="nl-NL" altLang="en-US" sz="9600" kern="0" dirty="0" smtClean="0">
              <a:solidFill>
                <a:srgbClr val="FF0000"/>
              </a:solidFill>
              <a:sym typeface="Wingdings" pitchFamily="2" charset="2"/>
            </a:endParaRPr>
          </a:p>
        </p:txBody>
      </p:sp>
    </p:spTree>
    <p:extLst>
      <p:ext uri="{BB962C8B-B14F-4D97-AF65-F5344CB8AC3E}">
        <p14:creationId xmlns:p14="http://schemas.microsoft.com/office/powerpoint/2010/main" val="134546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Thank you</a:t>
            </a:r>
            <a:endParaRPr lang="en-US" sz="3600" dirty="0"/>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85925"/>
            <a:ext cx="9110130" cy="5172075"/>
          </a:xfrm>
          <a:prstGeom prst="rect">
            <a:avLst/>
          </a:prstGeom>
        </p:spPr>
      </p:pic>
    </p:spTree>
    <p:extLst>
      <p:ext uri="{BB962C8B-B14F-4D97-AF65-F5344CB8AC3E}">
        <p14:creationId xmlns:p14="http://schemas.microsoft.com/office/powerpoint/2010/main" val="39146621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0"/>
            <a:ext cx="8562975" cy="6762750"/>
          </a:xfrm>
        </p:spPr>
        <p:txBody>
          <a:bodyPr/>
          <a:lstStyle/>
          <a:p>
            <a:pPr algn="l"/>
            <a:r>
              <a:rPr lang="en-US" sz="1400" b="1" dirty="0"/>
              <a:t>References</a:t>
            </a:r>
            <a:r>
              <a:rPr lang="en-US" sz="1400" dirty="0"/>
              <a:t/>
            </a:r>
            <a:br>
              <a:rPr lang="en-US" sz="1400" dirty="0"/>
            </a:br>
            <a:r>
              <a:rPr lang="de-DE" sz="1400" dirty="0" err="1"/>
              <a:t>Dondi</a:t>
            </a:r>
            <a:r>
              <a:rPr lang="de-DE" sz="1400" dirty="0"/>
              <a:t>, P., </a:t>
            </a:r>
            <a:r>
              <a:rPr lang="de-DE" sz="1400" dirty="0" err="1"/>
              <a:t>Bayoumi</a:t>
            </a:r>
            <a:r>
              <a:rPr lang="de-DE" sz="1400" dirty="0"/>
              <a:t>, D., </a:t>
            </a:r>
            <a:r>
              <a:rPr lang="de-DE" sz="1400" dirty="0" err="1"/>
              <a:t>Haederli</a:t>
            </a:r>
            <a:r>
              <a:rPr lang="de-DE" sz="1400" dirty="0"/>
              <a:t>, C., Julian, D., Suter, M. (2002). </a:t>
            </a:r>
            <a:r>
              <a:rPr lang="en-US" sz="1400" dirty="0"/>
              <a:t>Network integration of distributed power generation. </a:t>
            </a:r>
            <a:r>
              <a:rPr lang="en-US" sz="1400" i="1" dirty="0"/>
              <a:t>Journal of Power Sources, 106</a:t>
            </a:r>
            <a:r>
              <a:rPr lang="en-US" sz="1400" dirty="0"/>
              <a:t>, 1–9.</a:t>
            </a:r>
            <a:br>
              <a:rPr lang="en-US" sz="1400" dirty="0"/>
            </a:br>
            <a:r>
              <a:rPr lang="en-US" sz="1400" dirty="0" err="1"/>
              <a:t>Geels</a:t>
            </a:r>
            <a:r>
              <a:rPr lang="en-US" sz="1400" dirty="0"/>
              <a:t>, F.W. (2014) Regime resistance against low-carbon transitions: power into the multi-level perspective. </a:t>
            </a:r>
            <a:r>
              <a:rPr lang="en-US" sz="1400" i="1" dirty="0"/>
              <a:t>Theory, Culture &amp; Society,</a:t>
            </a:r>
            <a:r>
              <a:rPr lang="en-US" sz="1400" dirty="0"/>
              <a:t> 31 (5), 21-40.</a:t>
            </a:r>
            <a:br>
              <a:rPr lang="en-US" sz="1400" dirty="0"/>
            </a:br>
            <a:r>
              <a:rPr lang="en-US" sz="1400" dirty="0" err="1"/>
              <a:t>Mengelkamp</a:t>
            </a:r>
            <a:r>
              <a:rPr lang="en-US" sz="1400" dirty="0"/>
              <a:t>, E., </a:t>
            </a:r>
            <a:r>
              <a:rPr lang="en-US" sz="1400" dirty="0" err="1"/>
              <a:t>Notheisen</a:t>
            </a:r>
            <a:r>
              <a:rPr lang="en-US" sz="1400" dirty="0"/>
              <a:t>, B., Beer, C., </a:t>
            </a:r>
            <a:r>
              <a:rPr lang="en-US" sz="1400" dirty="0" err="1"/>
              <a:t>Dauer</a:t>
            </a:r>
            <a:r>
              <a:rPr lang="en-US" sz="1400" dirty="0"/>
              <a:t>, D., </a:t>
            </a:r>
            <a:r>
              <a:rPr lang="en-US" sz="1400" dirty="0" err="1"/>
              <a:t>Weinhardt</a:t>
            </a:r>
            <a:r>
              <a:rPr lang="en-US" sz="1400" dirty="0"/>
              <a:t>, C. (2018) A </a:t>
            </a:r>
            <a:r>
              <a:rPr lang="en-US" sz="1400" dirty="0" err="1"/>
              <a:t>blockchain</a:t>
            </a:r>
            <a:r>
              <a:rPr lang="en-US" sz="1400" dirty="0"/>
              <a:t>-based smart grid: towards sustainable local energy markets. </a:t>
            </a:r>
            <a:r>
              <a:rPr lang="en-US" sz="1400" i="1" dirty="0"/>
              <a:t>Computer Science - Research and Development,</a:t>
            </a:r>
            <a:r>
              <a:rPr lang="en-US" sz="1400" dirty="0"/>
              <a:t> 33, (1-2), 207-214.</a:t>
            </a:r>
            <a:br>
              <a:rPr lang="en-US" sz="1400" dirty="0"/>
            </a:br>
            <a:r>
              <a:rPr lang="en-US" sz="1400" dirty="0" err="1"/>
              <a:t>Molm</a:t>
            </a:r>
            <a:r>
              <a:rPr lang="en-US" sz="1400" dirty="0"/>
              <a:t>, L.D. , Takahashi, N., Peterson, G. (2000) “Risk and Trust in Social Exchange: An Experimental Test of a Classical Proposition” </a:t>
            </a:r>
            <a:r>
              <a:rPr lang="en-US" sz="1400" i="1" dirty="0"/>
              <a:t>American Journal of Sociology, </a:t>
            </a:r>
            <a:r>
              <a:rPr lang="en-US" sz="1400" dirty="0"/>
              <a:t>105, 1396-1427</a:t>
            </a:r>
            <a:br>
              <a:rPr lang="en-US" sz="1400" dirty="0"/>
            </a:br>
            <a:r>
              <a:rPr lang="en-US" sz="1400" dirty="0"/>
              <a:t>North D, (1990) Institutions, Institutional Change and </a:t>
            </a:r>
            <a:r>
              <a:rPr lang="en-US" sz="1400" dirty="0" err="1"/>
              <a:t>Econonmic</a:t>
            </a:r>
            <a:r>
              <a:rPr lang="en-US" sz="1400" dirty="0"/>
              <a:t> Performance. Cambridge University Press.</a:t>
            </a:r>
            <a:br>
              <a:rPr lang="en-US" sz="1400" dirty="0"/>
            </a:br>
            <a:r>
              <a:rPr lang="en-US" sz="1400" dirty="0" err="1"/>
              <a:t>Ostrom</a:t>
            </a:r>
            <a:r>
              <a:rPr lang="en-US" sz="1400" dirty="0"/>
              <a:t>, E. (1996) Crossing the great divide: coproduction, synergy and development. </a:t>
            </a:r>
            <a:r>
              <a:rPr lang="en-US" sz="1400" i="1" dirty="0"/>
              <a:t>World Development, </a:t>
            </a:r>
            <a:r>
              <a:rPr lang="en-US" sz="1400" dirty="0"/>
              <a:t>24, 1073-1087.</a:t>
            </a:r>
            <a:br>
              <a:rPr lang="en-US" sz="1400" dirty="0"/>
            </a:br>
            <a:r>
              <a:rPr lang="en-US" sz="1400" dirty="0" err="1"/>
              <a:t>Ostrom</a:t>
            </a:r>
            <a:r>
              <a:rPr lang="en-US" sz="1400" dirty="0"/>
              <a:t>, E. (2009) A General Framework for Analyzing Sustainability of Social-Ecological Systems. </a:t>
            </a:r>
            <a:r>
              <a:rPr lang="en-US" sz="1400" i="1" dirty="0"/>
              <a:t>Science</a:t>
            </a:r>
            <a:r>
              <a:rPr lang="en-US" sz="1400" dirty="0"/>
              <a:t>, 325, 419-422. </a:t>
            </a:r>
            <a:br>
              <a:rPr lang="en-US" sz="1400" dirty="0"/>
            </a:br>
            <a:r>
              <a:rPr lang="en-US" sz="1400" dirty="0" err="1"/>
              <a:t>Ostrom</a:t>
            </a:r>
            <a:r>
              <a:rPr lang="en-US" sz="1400" dirty="0"/>
              <a:t>, E. (2010) Beyond markets and states: polycentric governance of complex economic systems. </a:t>
            </a:r>
            <a:r>
              <a:rPr lang="en-US" sz="1400" i="1" dirty="0"/>
              <a:t>American Economic Review</a:t>
            </a:r>
            <a:r>
              <a:rPr lang="en-US" sz="1400" dirty="0"/>
              <a:t> 100, 641-672.</a:t>
            </a:r>
            <a:br>
              <a:rPr lang="en-US" sz="1400" dirty="0"/>
            </a:br>
            <a:r>
              <a:rPr lang="en-US" sz="1400" dirty="0"/>
              <a:t>Paxton, P. (2007) Association Memberships and Generalized Trust: A Multilevel Model across 31 Countries. </a:t>
            </a:r>
            <a:r>
              <a:rPr lang="en-US" sz="1400" i="1" dirty="0"/>
              <a:t>Social Forces,</a:t>
            </a:r>
            <a:r>
              <a:rPr lang="en-US" sz="1400" dirty="0"/>
              <a:t> 86, 47-76.</a:t>
            </a:r>
            <a:br>
              <a:rPr lang="en-US" sz="1400" dirty="0"/>
            </a:br>
            <a:r>
              <a:rPr lang="en-US" sz="1400" dirty="0"/>
              <a:t>Pop, C, </a:t>
            </a:r>
            <a:r>
              <a:rPr lang="en-US" sz="1400" dirty="0" err="1"/>
              <a:t>Cioara</a:t>
            </a:r>
            <a:r>
              <a:rPr lang="en-US" sz="1400" dirty="0"/>
              <a:t>, T., </a:t>
            </a:r>
            <a:r>
              <a:rPr lang="en-US" sz="1400" dirty="0" err="1"/>
              <a:t>Antal</a:t>
            </a:r>
            <a:r>
              <a:rPr lang="en-US" sz="1400" dirty="0"/>
              <a:t>, M., </a:t>
            </a:r>
            <a:r>
              <a:rPr lang="en-US" sz="1400" dirty="0" err="1"/>
              <a:t>Anghel</a:t>
            </a:r>
            <a:r>
              <a:rPr lang="en-US" sz="1400" dirty="0"/>
              <a:t>, I., </a:t>
            </a:r>
            <a:r>
              <a:rPr lang="en-US" sz="1400" dirty="0" err="1"/>
              <a:t>Salomie</a:t>
            </a:r>
            <a:r>
              <a:rPr lang="en-US" sz="1400" dirty="0"/>
              <a:t>, I., </a:t>
            </a:r>
            <a:r>
              <a:rPr lang="en-US" sz="1400" dirty="0" err="1"/>
              <a:t>Bertoncini</a:t>
            </a:r>
            <a:r>
              <a:rPr lang="en-US" sz="1400" dirty="0"/>
              <a:t>, M. (2018) </a:t>
            </a:r>
            <a:r>
              <a:rPr lang="en-US" sz="1400" dirty="0" err="1"/>
              <a:t>Blockchain</a:t>
            </a:r>
            <a:r>
              <a:rPr lang="en-US" sz="1400" dirty="0"/>
              <a:t> based decentralized management of demand response programs in smart energy grids. </a:t>
            </a:r>
            <a:r>
              <a:rPr lang="en-US" sz="1400" i="1" dirty="0"/>
              <a:t>Sensors, </a:t>
            </a:r>
            <a:r>
              <a:rPr lang="en-US" sz="1400" dirty="0"/>
              <a:t>18(1), 162.</a:t>
            </a:r>
            <a:br>
              <a:rPr lang="en-US" sz="1400" dirty="0"/>
            </a:br>
            <a:r>
              <a:rPr lang="en-US" sz="1400" dirty="0" err="1"/>
              <a:t>Schlager</a:t>
            </a:r>
            <a:r>
              <a:rPr lang="en-US" sz="1400" dirty="0"/>
              <a:t>, E., </a:t>
            </a:r>
            <a:r>
              <a:rPr lang="en-US" sz="1400" dirty="0" err="1"/>
              <a:t>Ostrom</a:t>
            </a:r>
            <a:r>
              <a:rPr lang="en-US" sz="1400" dirty="0"/>
              <a:t>, E. (1992). Property-rights regimes and natural resources: a conceptual analysis. </a:t>
            </a:r>
            <a:r>
              <a:rPr lang="en-US" sz="1400" i="1" dirty="0"/>
              <a:t>Land Economics, 68,</a:t>
            </a:r>
            <a:r>
              <a:rPr lang="en-US" sz="1400" dirty="0"/>
              <a:t> 249-262.</a:t>
            </a:r>
            <a:br>
              <a:rPr lang="en-US" sz="1400" dirty="0"/>
            </a:br>
            <a:r>
              <a:rPr lang="en-US" sz="1400" dirty="0"/>
              <a:t>Wolsink, M. (2012). The research agenda on social acceptance of distributed generation in smart grids: Renewable as common pool resources. </a:t>
            </a:r>
            <a:r>
              <a:rPr lang="en-US" sz="1400" i="1" dirty="0"/>
              <a:t>Renewable Sustainable Energy Reviews,</a:t>
            </a:r>
            <a:r>
              <a:rPr lang="en-US" sz="1400" dirty="0"/>
              <a:t> 16, 822–835.</a:t>
            </a:r>
            <a:br>
              <a:rPr lang="en-US" sz="1400" dirty="0"/>
            </a:br>
            <a:r>
              <a:rPr lang="en-US" sz="1400" dirty="0"/>
              <a:t>Wolsink, M. (2018a). Co-production in distributed generation: renewable energy and creating space for fitting infrastructure within landscapes. </a:t>
            </a:r>
            <a:r>
              <a:rPr lang="en-US" sz="1400" i="1" dirty="0"/>
              <a:t>Landscape Research</a:t>
            </a:r>
            <a:r>
              <a:rPr lang="en-US" sz="1400" dirty="0"/>
              <a:t>, </a:t>
            </a:r>
            <a:r>
              <a:rPr lang="en-US" sz="1400" i="1" dirty="0"/>
              <a:t>43</a:t>
            </a:r>
            <a:r>
              <a:rPr lang="en-US" sz="1400" dirty="0"/>
              <a:t>(4), 542-561.</a:t>
            </a:r>
            <a:br>
              <a:rPr lang="en-US" sz="1400" dirty="0"/>
            </a:br>
            <a:r>
              <a:rPr lang="en-US" sz="1400" dirty="0"/>
              <a:t>Wolsink, M. (2018b). Social acceptance revisited: gaps, questionable trends, and an auspicious perspective. </a:t>
            </a:r>
            <a:r>
              <a:rPr lang="en-US" sz="1400" i="1" dirty="0"/>
              <a:t>Energy Research &amp; Social Science</a:t>
            </a:r>
            <a:r>
              <a:rPr lang="en-US" sz="1400" dirty="0"/>
              <a:t>, </a:t>
            </a:r>
            <a:r>
              <a:rPr lang="en-US" sz="1400" i="1" dirty="0"/>
              <a:t>46</a:t>
            </a:r>
            <a:r>
              <a:rPr lang="en-US" sz="1400" dirty="0"/>
              <a:t>, 287-295.</a:t>
            </a:r>
            <a:br>
              <a:rPr lang="en-US" sz="1400" dirty="0"/>
            </a:br>
            <a:r>
              <a:rPr lang="en-US" sz="1400" dirty="0"/>
              <a:t>Wolsink, M. </a:t>
            </a:r>
            <a:r>
              <a:rPr lang="en-US" sz="1400"/>
              <a:t>(</a:t>
            </a:r>
            <a:r>
              <a:rPr lang="en-US" sz="1400" smtClean="0"/>
              <a:t>2019). </a:t>
            </a:r>
            <a:r>
              <a:rPr lang="en-US" sz="1400" dirty="0"/>
              <a:t>Social Acceptance, obsessions with the 'public', and fading objects - The critical need for improved conceptual and methodological rigor</a:t>
            </a:r>
            <a:r>
              <a:rPr lang="en-US" sz="1400" i="1" dirty="0"/>
              <a:t> Energy Research &amp; Social Science</a:t>
            </a:r>
            <a:r>
              <a:rPr lang="en-US" sz="1400" dirty="0"/>
              <a:t>, </a:t>
            </a:r>
            <a:r>
              <a:rPr lang="en-US" sz="1400" i="1" dirty="0"/>
              <a:t>49</a:t>
            </a:r>
            <a:r>
              <a:rPr lang="en-US" sz="1400" dirty="0"/>
              <a:t>, acc</a:t>
            </a:r>
            <a:r>
              <a:rPr lang="en-US" sz="1400" dirty="0" smtClean="0"/>
              <a:t>.</a:t>
            </a:r>
            <a:endParaRPr lang="en-US" dirty="0"/>
          </a:p>
        </p:txBody>
      </p:sp>
    </p:spTree>
    <p:extLst>
      <p:ext uri="{BB962C8B-B14F-4D97-AF65-F5344CB8AC3E}">
        <p14:creationId xmlns:p14="http://schemas.microsoft.com/office/powerpoint/2010/main" val="1564289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Social-Technical Systems</a:t>
            </a:r>
            <a:endParaRPr lang="en-US" dirty="0"/>
          </a:p>
        </p:txBody>
      </p:sp>
      <p:sp>
        <p:nvSpPr>
          <p:cNvPr id="3" name="Content Placeholder 2"/>
          <p:cNvSpPr>
            <a:spLocks noGrp="1"/>
          </p:cNvSpPr>
          <p:nvPr>
            <p:ph idx="1"/>
          </p:nvPr>
        </p:nvSpPr>
        <p:spPr/>
        <p:txBody>
          <a:bodyPr>
            <a:normAutofit fontScale="92500" lnSpcReduction="10000"/>
          </a:bodyPr>
          <a:lstStyle/>
          <a:p>
            <a:r>
              <a:rPr lang="nl-NL" sz="2800" dirty="0" smtClean="0"/>
              <a:t>Power </a:t>
            </a:r>
            <a:r>
              <a:rPr lang="nl-NL" sz="2800" dirty="0" err="1" smtClean="0"/>
              <a:t>supply</a:t>
            </a:r>
            <a:r>
              <a:rPr lang="nl-NL" sz="2800" dirty="0" smtClean="0"/>
              <a:t> system(s) is </a:t>
            </a:r>
            <a:r>
              <a:rPr lang="nl-NL" sz="2800" dirty="0" err="1" smtClean="0"/>
              <a:t>an</a:t>
            </a:r>
            <a:r>
              <a:rPr lang="nl-NL" sz="2800" dirty="0" smtClean="0"/>
              <a:t> STS</a:t>
            </a:r>
            <a:r>
              <a:rPr lang="nl-NL" dirty="0" smtClean="0"/>
              <a:t/>
            </a:r>
            <a:br>
              <a:rPr lang="nl-NL" dirty="0" smtClean="0"/>
            </a:br>
            <a:r>
              <a:rPr lang="nl-NL" sz="1900" dirty="0" err="1" smtClean="0"/>
              <a:t>def</a:t>
            </a:r>
            <a:r>
              <a:rPr lang="nl-NL" sz="1900" dirty="0" smtClean="0"/>
              <a:t>. </a:t>
            </a:r>
            <a:r>
              <a:rPr lang="en-GB" sz="1900" i="1" dirty="0" smtClean="0"/>
              <a:t>A </a:t>
            </a:r>
            <a:r>
              <a:rPr lang="en-GB" sz="1900" i="1" dirty="0"/>
              <a:t>system be made up of scientific and technological, as well as socio-economic and organizational components.</a:t>
            </a:r>
            <a:endParaRPr lang="nl-NL" sz="1900" b="1" i="1" dirty="0" smtClean="0"/>
          </a:p>
          <a:p>
            <a:pPr>
              <a:spcBef>
                <a:spcPts val="1800"/>
              </a:spcBef>
            </a:pPr>
            <a:r>
              <a:rPr lang="nl-NL" sz="2800" dirty="0" err="1"/>
              <a:t>Transforming</a:t>
            </a:r>
            <a:r>
              <a:rPr lang="nl-NL" sz="2800" dirty="0"/>
              <a:t> </a:t>
            </a:r>
            <a:r>
              <a:rPr lang="nl-NL" sz="2800" dirty="0" err="1"/>
              <a:t>this</a:t>
            </a:r>
            <a:r>
              <a:rPr lang="nl-NL" sz="2800" dirty="0"/>
              <a:t> STS </a:t>
            </a:r>
            <a:r>
              <a:rPr lang="nl-NL" sz="2800" dirty="0" err="1"/>
              <a:t>into</a:t>
            </a:r>
            <a:r>
              <a:rPr lang="nl-NL" sz="2800" dirty="0"/>
              <a:t> </a:t>
            </a:r>
            <a:r>
              <a:rPr lang="nl-NL" sz="2800" dirty="0" err="1"/>
              <a:t>renewables</a:t>
            </a:r>
            <a:r>
              <a:rPr lang="nl-NL" sz="2800" dirty="0"/>
              <a:t> </a:t>
            </a:r>
            <a:r>
              <a:rPr lang="nl-NL" sz="2800" dirty="0" err="1"/>
              <a:t>based</a:t>
            </a:r>
            <a:r>
              <a:rPr lang="nl-NL" sz="2800" dirty="0"/>
              <a:t>, zero-carbon is </a:t>
            </a:r>
            <a:r>
              <a:rPr lang="nl-NL" sz="2800" i="1" dirty="0" err="1" smtClean="0"/>
              <a:t>innovation</a:t>
            </a:r>
            <a:r>
              <a:rPr lang="nl-NL" sz="2800" dirty="0"/>
              <a:t>….</a:t>
            </a:r>
            <a:br>
              <a:rPr lang="nl-NL" sz="2800" dirty="0"/>
            </a:br>
            <a:r>
              <a:rPr lang="nl-NL" sz="2800" dirty="0"/>
              <a:t>……… </a:t>
            </a:r>
            <a:r>
              <a:rPr lang="nl-NL" sz="2800" dirty="0" err="1"/>
              <a:t>including</a:t>
            </a:r>
            <a:r>
              <a:rPr lang="nl-NL" sz="2800" dirty="0"/>
              <a:t> </a:t>
            </a:r>
            <a:r>
              <a:rPr lang="nl-NL" sz="2800" i="1" dirty="0" err="1" smtClean="0"/>
              <a:t>creative</a:t>
            </a:r>
            <a:r>
              <a:rPr lang="nl-NL" sz="2800" i="1" dirty="0" smtClean="0"/>
              <a:t> </a:t>
            </a:r>
            <a:r>
              <a:rPr lang="nl-NL" sz="2800" i="1" dirty="0" err="1" smtClean="0"/>
              <a:t>destruction</a:t>
            </a:r>
            <a:r>
              <a:rPr lang="nl-NL" sz="2800" i="1" dirty="0" smtClean="0"/>
              <a:t/>
            </a:r>
            <a:br>
              <a:rPr lang="nl-NL" sz="2800" i="1" dirty="0" smtClean="0"/>
            </a:br>
            <a:endParaRPr lang="nl-NL" sz="2800" i="1" dirty="0"/>
          </a:p>
          <a:p>
            <a:pPr>
              <a:spcBef>
                <a:spcPts val="1800"/>
              </a:spcBef>
            </a:pPr>
            <a:r>
              <a:rPr lang="en-GB" sz="2800" dirty="0"/>
              <a:t>Key innovation is: </a:t>
            </a:r>
            <a:br>
              <a:rPr lang="en-GB" sz="2800" dirty="0"/>
            </a:br>
            <a:r>
              <a:rPr lang="en-GB" sz="2800" dirty="0"/>
              <a:t/>
            </a:r>
            <a:br>
              <a:rPr lang="en-GB" sz="2800" dirty="0"/>
            </a:br>
            <a:r>
              <a:rPr lang="en-GB" sz="2800" dirty="0"/>
              <a:t>Move the STS away from centralized design &amp; hierarchical and centralized management</a:t>
            </a:r>
            <a:endParaRPr lang="en-US" sz="2800" dirty="0"/>
          </a:p>
        </p:txBody>
      </p:sp>
    </p:spTree>
    <p:extLst>
      <p:ext uri="{BB962C8B-B14F-4D97-AF65-F5344CB8AC3E}">
        <p14:creationId xmlns:p14="http://schemas.microsoft.com/office/powerpoint/2010/main" val="134620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Definition</a:t>
            </a:r>
            <a:br>
              <a:rPr lang="en-US" b="1" dirty="0" smtClean="0"/>
            </a:br>
            <a:r>
              <a:rPr lang="en-US" sz="3100" i="1" dirty="0" smtClean="0"/>
              <a:t>’distributed’ goes beyond ‘decentralized’</a:t>
            </a:r>
            <a:r>
              <a:rPr lang="en-US" b="1" dirty="0" smtClean="0"/>
              <a:t/>
            </a:r>
            <a:br>
              <a:rPr lang="en-US" b="1" dirty="0" smtClean="0"/>
            </a:br>
            <a:endParaRPr lang="en-US" sz="1600" dirty="0"/>
          </a:p>
        </p:txBody>
      </p:sp>
      <p:sp>
        <p:nvSpPr>
          <p:cNvPr id="3" name="Content Placeholder 2"/>
          <p:cNvSpPr>
            <a:spLocks noGrp="1"/>
          </p:cNvSpPr>
          <p:nvPr>
            <p:ph idx="1"/>
          </p:nvPr>
        </p:nvSpPr>
        <p:spPr>
          <a:xfrm>
            <a:off x="323528" y="1752600"/>
            <a:ext cx="8820472" cy="4486276"/>
          </a:xfrm>
        </p:spPr>
        <p:txBody>
          <a:bodyPr>
            <a:noAutofit/>
          </a:bodyPr>
          <a:lstStyle/>
          <a:p>
            <a:pPr>
              <a:buFont typeface="Wingdings" panose="05000000000000000000" pitchFamily="2" charset="2"/>
              <a:buChar char="v"/>
            </a:pPr>
            <a:r>
              <a:rPr lang="en-US" sz="2000" b="1" dirty="0" smtClean="0"/>
              <a:t> </a:t>
            </a:r>
            <a:r>
              <a:rPr lang="en-US" sz="2800" b="1" dirty="0" smtClean="0"/>
              <a:t>Distributed Generation</a:t>
            </a:r>
            <a:br>
              <a:rPr lang="en-US" sz="2800" b="1" dirty="0" smtClean="0"/>
            </a:br>
            <a:r>
              <a:rPr lang="en-US" sz="2800" b="1" dirty="0" smtClean="0"/>
              <a:t>	</a:t>
            </a:r>
            <a:r>
              <a:rPr lang="en-US" sz="2800" dirty="0" smtClean="0"/>
              <a:t>more broadly: Distributed </a:t>
            </a:r>
            <a:r>
              <a:rPr lang="en-US" sz="2800" dirty="0"/>
              <a:t>E</a:t>
            </a:r>
            <a:r>
              <a:rPr lang="en-US" sz="2800" dirty="0" smtClean="0"/>
              <a:t>nergy </a:t>
            </a:r>
            <a:r>
              <a:rPr lang="en-US" sz="2800" dirty="0"/>
              <a:t>R</a:t>
            </a:r>
            <a:r>
              <a:rPr lang="en-US" sz="2800" dirty="0" smtClean="0"/>
              <a:t>esources </a:t>
            </a:r>
            <a:br>
              <a:rPr lang="en-US" sz="2800" dirty="0" smtClean="0"/>
            </a:br>
            <a:r>
              <a:rPr lang="en-US" sz="2800" dirty="0" smtClean="0"/>
              <a:t>	extended: Distributed Energy Systems (DES)</a:t>
            </a:r>
            <a:br>
              <a:rPr lang="en-US" sz="2800" dirty="0" smtClean="0"/>
            </a:br>
            <a:r>
              <a:rPr lang="en-US" sz="2800" b="1" dirty="0" smtClean="0"/>
              <a:t/>
            </a:r>
            <a:br>
              <a:rPr lang="en-US" sz="2800" b="1" dirty="0" smtClean="0"/>
            </a:br>
            <a:r>
              <a:rPr lang="en-US" sz="2800" i="1" dirty="0" smtClean="0"/>
              <a:t>is </a:t>
            </a:r>
            <a:r>
              <a:rPr lang="en-US" sz="2800" i="1" dirty="0"/>
              <a:t>an electric </a:t>
            </a:r>
            <a:r>
              <a:rPr lang="en-US" sz="2800" i="1" dirty="0" smtClean="0"/>
              <a:t>power source </a:t>
            </a:r>
            <a:r>
              <a:rPr lang="en-US" sz="1600" i="1" dirty="0" smtClean="0">
                <a:solidFill>
                  <a:srgbClr val="0070C0"/>
                </a:solidFill>
              </a:rPr>
              <a:t>Ackermann, 2001; </a:t>
            </a:r>
            <a:r>
              <a:rPr lang="nl-NL" sz="1600" dirty="0" err="1" smtClean="0">
                <a:solidFill>
                  <a:srgbClr val="0070C0"/>
                </a:solidFill>
              </a:rPr>
              <a:t>Dondi</a:t>
            </a:r>
            <a:r>
              <a:rPr lang="nl-NL" sz="1600" dirty="0" smtClean="0">
                <a:solidFill>
                  <a:srgbClr val="0070C0"/>
                </a:solidFill>
              </a:rPr>
              <a:t> </a:t>
            </a:r>
            <a:r>
              <a:rPr lang="nl-NL" sz="1600" dirty="0">
                <a:solidFill>
                  <a:srgbClr val="0070C0"/>
                </a:solidFill>
              </a:rPr>
              <a:t>et al </a:t>
            </a:r>
            <a:r>
              <a:rPr lang="nl-NL" sz="1600" dirty="0" smtClean="0">
                <a:solidFill>
                  <a:srgbClr val="0070C0"/>
                </a:solidFill>
              </a:rPr>
              <a:t>2002</a:t>
            </a:r>
            <a:br>
              <a:rPr lang="nl-NL" sz="1600" dirty="0" smtClean="0">
                <a:solidFill>
                  <a:srgbClr val="0070C0"/>
                </a:solidFill>
              </a:rPr>
            </a:br>
            <a:r>
              <a:rPr lang="en-US" sz="2800" dirty="0"/>
              <a:t/>
            </a:r>
            <a:br>
              <a:rPr lang="en-US" sz="2800" dirty="0"/>
            </a:br>
            <a:r>
              <a:rPr lang="en-US" sz="2800" i="1" dirty="0" smtClean="0"/>
              <a:t>- connected </a:t>
            </a:r>
            <a:r>
              <a:rPr lang="en-US" sz="2800" i="1" dirty="0"/>
              <a:t>directly to the </a:t>
            </a:r>
            <a:r>
              <a:rPr lang="en-US" sz="2800" i="1" dirty="0" smtClean="0"/>
              <a:t>distribution network </a:t>
            </a:r>
            <a:br>
              <a:rPr lang="en-US" sz="2800" i="1" dirty="0" smtClean="0"/>
            </a:br>
            <a:r>
              <a:rPr lang="en-US" sz="2800" i="1" dirty="0" smtClean="0"/>
              <a:t/>
            </a:r>
            <a:br>
              <a:rPr lang="en-US" sz="2800" i="1" dirty="0" smtClean="0"/>
            </a:br>
            <a:r>
              <a:rPr lang="en-US" sz="2800" i="1" dirty="0" smtClean="0"/>
              <a:t>- at the customer side </a:t>
            </a:r>
            <a:r>
              <a:rPr lang="en-US" sz="2800" i="1" dirty="0"/>
              <a:t>of the </a:t>
            </a:r>
            <a:r>
              <a:rPr lang="en-US" sz="2800" i="1" dirty="0" smtClean="0"/>
              <a:t>meter</a:t>
            </a:r>
            <a:r>
              <a:rPr lang="en-US" sz="2000" dirty="0" smtClean="0"/>
              <a:t/>
            </a:r>
            <a:br>
              <a:rPr lang="en-US" sz="2000" dirty="0" smtClean="0"/>
            </a:br>
            <a:r>
              <a:rPr lang="en-US" sz="2000" dirty="0" smtClean="0"/>
              <a:t/>
            </a:r>
            <a:br>
              <a:rPr lang="en-US" sz="2000" dirty="0" smtClean="0"/>
            </a:br>
            <a:endParaRPr lang="en-US" sz="1400" dirty="0">
              <a:solidFill>
                <a:srgbClr val="0070C0"/>
              </a:solidFill>
            </a:endParaRPr>
          </a:p>
        </p:txBody>
      </p:sp>
    </p:spTree>
    <p:extLst>
      <p:ext uri="{BB962C8B-B14F-4D97-AF65-F5344CB8AC3E}">
        <p14:creationId xmlns:p14="http://schemas.microsoft.com/office/powerpoint/2010/main" val="142232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Distributed (renewable) Energy Systems</a:t>
            </a:r>
            <a:endParaRPr lang="en-US" sz="3200"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400" i="1" dirty="0"/>
              <a:t>DES also </a:t>
            </a:r>
            <a:r>
              <a:rPr lang="en-US" sz="2400" i="1" dirty="0" smtClean="0"/>
              <a:t/>
            </a:r>
            <a:br>
              <a:rPr lang="en-US" sz="2400" i="1" dirty="0" smtClean="0"/>
            </a:br>
            <a:r>
              <a:rPr lang="en-US" sz="2400" i="1" dirty="0" smtClean="0"/>
              <a:t>- distributed storage </a:t>
            </a:r>
            <a:br>
              <a:rPr lang="en-US" sz="2400" i="1" dirty="0" smtClean="0"/>
            </a:br>
            <a:r>
              <a:rPr lang="en-US" sz="2400" i="1" dirty="0" smtClean="0"/>
              <a:t>- internal </a:t>
            </a:r>
            <a:r>
              <a:rPr lang="en-US" sz="2400" i="1" dirty="0"/>
              <a:t>demand response (DR</a:t>
            </a:r>
            <a:r>
              <a:rPr lang="en-US" sz="2400" i="1" dirty="0" smtClean="0"/>
              <a:t>) </a:t>
            </a:r>
            <a:r>
              <a:rPr lang="en-US" sz="2400" i="1" dirty="0"/>
              <a:t/>
            </a:r>
            <a:br>
              <a:rPr lang="en-US" sz="2400" i="1" dirty="0"/>
            </a:br>
            <a:r>
              <a:rPr lang="en-US" sz="2400" i="1" dirty="0" smtClean="0"/>
              <a:t>- infrastructures: connection </a:t>
            </a:r>
            <a:r>
              <a:rPr lang="en-US" sz="2400" i="1" dirty="0"/>
              <a:t>and </a:t>
            </a:r>
            <a:r>
              <a:rPr lang="en-US" sz="2400" i="1" dirty="0" smtClean="0"/>
              <a:t>distributed </a:t>
            </a:r>
            <a:r>
              <a:rPr lang="en-US" sz="2400" i="1" u="sng" dirty="0" smtClean="0"/>
              <a:t>control </a:t>
            </a:r>
            <a:br>
              <a:rPr lang="en-US" sz="2400" i="1" u="sng" dirty="0" smtClean="0"/>
            </a:br>
            <a:r>
              <a:rPr lang="en-US" sz="2400" i="1" dirty="0" smtClean="0"/>
              <a:t>- of the </a:t>
            </a:r>
            <a:r>
              <a:rPr lang="en-US" sz="2400" i="1" u="sng" dirty="0" smtClean="0"/>
              <a:t>capacities</a:t>
            </a:r>
            <a:r>
              <a:rPr lang="en-US" sz="2400" i="1" dirty="0" smtClean="0"/>
              <a:t> (storage</a:t>
            </a:r>
            <a:r>
              <a:rPr lang="en-US" sz="2400" i="1" dirty="0"/>
              <a:t>, generation, transmission), </a:t>
            </a:r>
            <a:br>
              <a:rPr lang="en-US" sz="2400" i="1" dirty="0"/>
            </a:br>
            <a:r>
              <a:rPr lang="en-US" sz="2400" i="1" dirty="0" smtClean="0"/>
              <a:t>- of </a:t>
            </a:r>
            <a:r>
              <a:rPr lang="en-US" sz="2400" i="1" dirty="0"/>
              <a:t>energy </a:t>
            </a:r>
            <a:r>
              <a:rPr lang="en-US" sz="2400" i="1" u="sng" dirty="0" smtClean="0"/>
              <a:t>flows</a:t>
            </a:r>
            <a:r>
              <a:rPr lang="en-US" sz="2400" i="1" dirty="0" smtClean="0"/>
              <a:t> in </a:t>
            </a:r>
            <a:r>
              <a:rPr lang="en-US" sz="2400" i="1" dirty="0"/>
              <a:t>all </a:t>
            </a:r>
            <a:r>
              <a:rPr lang="en-US" sz="2400" i="1" dirty="0" smtClean="0"/>
              <a:t>directions</a:t>
            </a:r>
            <a:r>
              <a:rPr lang="en-US" sz="1600" dirty="0" smtClean="0">
                <a:solidFill>
                  <a:srgbClr val="0070C0"/>
                </a:solidFill>
              </a:rPr>
              <a:t/>
            </a:r>
            <a:br>
              <a:rPr lang="en-US" sz="1600" dirty="0" smtClean="0">
                <a:solidFill>
                  <a:srgbClr val="0070C0"/>
                </a:solidFill>
              </a:rPr>
            </a:br>
            <a:r>
              <a:rPr lang="en-US" sz="2400" i="1" dirty="0" smtClean="0"/>
              <a:t>- of distributed accounting </a:t>
            </a:r>
            <a:r>
              <a:rPr lang="en-US" sz="1400" dirty="0">
                <a:solidFill>
                  <a:srgbClr val="0070C0"/>
                </a:solidFill>
              </a:rPr>
              <a:t>Wolsink, 2019</a:t>
            </a:r>
            <a:r>
              <a:rPr lang="en-US" sz="2400" b="1" dirty="0"/>
              <a:t/>
            </a:r>
            <a:br>
              <a:rPr lang="en-US" sz="2400" b="1" dirty="0"/>
            </a:br>
            <a:endParaRPr lang="en-US" sz="2400" i="1" dirty="0"/>
          </a:p>
          <a:p>
            <a:pPr>
              <a:buFont typeface="Wingdings" panose="05000000000000000000" pitchFamily="2" charset="2"/>
              <a:buChar char="Ø"/>
            </a:pPr>
            <a:r>
              <a:rPr lang="nl-NL" sz="2400" dirty="0" err="1"/>
              <a:t>Geograhically</a:t>
            </a:r>
            <a:r>
              <a:rPr lang="nl-NL" sz="2400" dirty="0"/>
              <a:t> </a:t>
            </a:r>
            <a:r>
              <a:rPr lang="nl-NL" sz="2400" dirty="0" err="1"/>
              <a:t>dispersed</a:t>
            </a:r>
            <a:r>
              <a:rPr lang="nl-NL" sz="2400" dirty="0"/>
              <a:t> </a:t>
            </a:r>
            <a:r>
              <a:rPr lang="nl-NL" sz="2400" dirty="0">
                <a:sym typeface="Wingdings" panose="05000000000000000000" pitchFamily="2" charset="2"/>
              </a:rPr>
              <a:t> </a:t>
            </a:r>
            <a:r>
              <a:rPr lang="nl-NL" sz="2400" dirty="0" err="1">
                <a:sym typeface="Wingdings" panose="05000000000000000000" pitchFamily="2" charset="2"/>
              </a:rPr>
              <a:t>huge</a:t>
            </a:r>
            <a:r>
              <a:rPr lang="nl-NL" sz="2400" dirty="0">
                <a:sym typeface="Wingdings" panose="05000000000000000000" pitchFamily="2" charset="2"/>
              </a:rPr>
              <a:t> </a:t>
            </a:r>
            <a:r>
              <a:rPr lang="nl-NL" sz="2400" dirty="0" err="1" smtClean="0">
                <a:sym typeface="Wingdings" panose="05000000000000000000" pitchFamily="2" charset="2"/>
              </a:rPr>
              <a:t>spatial</a:t>
            </a:r>
            <a:r>
              <a:rPr lang="nl-NL" sz="2400" dirty="0" smtClean="0">
                <a:sym typeface="Wingdings" panose="05000000000000000000" pitchFamily="2" charset="2"/>
              </a:rPr>
              <a:t> </a:t>
            </a:r>
            <a:r>
              <a:rPr lang="nl-NL" sz="2400" dirty="0" err="1">
                <a:sym typeface="Wingdings" panose="05000000000000000000" pitchFamily="2" charset="2"/>
              </a:rPr>
              <a:t>requirement</a:t>
            </a:r>
            <a:endParaRPr lang="nl-NL" sz="2400" dirty="0"/>
          </a:p>
          <a:p>
            <a:pPr>
              <a:buFont typeface="Wingdings" panose="05000000000000000000" pitchFamily="2" charset="2"/>
              <a:buChar char="Ø"/>
            </a:pPr>
            <a:r>
              <a:rPr lang="nl-NL" sz="2400" dirty="0" err="1"/>
              <a:t>Numerous</a:t>
            </a:r>
            <a:r>
              <a:rPr lang="nl-NL" sz="2400" dirty="0"/>
              <a:t> </a:t>
            </a:r>
            <a:r>
              <a:rPr lang="nl-NL" sz="2400" dirty="0" err="1"/>
              <a:t>locations</a:t>
            </a:r>
            <a:r>
              <a:rPr lang="nl-NL" sz="2400" dirty="0"/>
              <a:t> </a:t>
            </a:r>
            <a:r>
              <a:rPr lang="nl-NL" sz="2400" dirty="0">
                <a:sym typeface="Wingdings" panose="05000000000000000000" pitchFamily="2" charset="2"/>
              </a:rPr>
              <a:t> </a:t>
            </a:r>
            <a:r>
              <a:rPr lang="nl-NL" sz="2400" dirty="0" err="1">
                <a:sym typeface="Wingdings" panose="05000000000000000000" pitchFamily="2" charset="2"/>
              </a:rPr>
              <a:t>spatial</a:t>
            </a:r>
            <a:r>
              <a:rPr lang="nl-NL" sz="2400" dirty="0">
                <a:sym typeface="Wingdings" panose="05000000000000000000" pitchFamily="2" charset="2"/>
              </a:rPr>
              <a:t> </a:t>
            </a:r>
            <a:r>
              <a:rPr lang="nl-NL" sz="2400" dirty="0" err="1">
                <a:sym typeface="Wingdings" panose="05000000000000000000" pitchFamily="2" charset="2"/>
              </a:rPr>
              <a:t>decisions</a:t>
            </a:r>
            <a:r>
              <a:rPr lang="nl-NL" sz="2400" dirty="0">
                <a:sym typeface="Wingdings" panose="05000000000000000000" pitchFamily="2" charset="2"/>
              </a:rPr>
              <a:t>, land </a:t>
            </a:r>
            <a:r>
              <a:rPr lang="nl-NL" sz="2400" dirty="0" err="1">
                <a:sym typeface="Wingdings" panose="05000000000000000000" pitchFamily="2" charset="2"/>
              </a:rPr>
              <a:t>use</a:t>
            </a:r>
            <a:r>
              <a:rPr lang="nl-NL" sz="2400" dirty="0">
                <a:sym typeface="Wingdings" panose="05000000000000000000" pitchFamily="2" charset="2"/>
              </a:rPr>
              <a:t> </a:t>
            </a:r>
            <a:r>
              <a:rPr lang="nl-NL" sz="2400" dirty="0" err="1">
                <a:sym typeface="Wingdings" panose="05000000000000000000" pitchFamily="2" charset="2"/>
              </a:rPr>
              <a:t>crucial</a:t>
            </a:r>
            <a:r>
              <a:rPr lang="nl-NL" sz="2400" dirty="0">
                <a:sym typeface="Wingdings" panose="05000000000000000000" pitchFamily="2" charset="2"/>
              </a:rPr>
              <a:t> </a:t>
            </a:r>
            <a:r>
              <a:rPr lang="nl-NL" sz="1400" dirty="0">
                <a:solidFill>
                  <a:srgbClr val="0070C0"/>
                </a:solidFill>
              </a:rPr>
              <a:t>Wolsink, 2018a</a:t>
            </a:r>
            <a:endParaRPr lang="nl-NL" sz="1400" dirty="0"/>
          </a:p>
          <a:p>
            <a:pPr>
              <a:buFont typeface="Wingdings" panose="05000000000000000000" pitchFamily="2" charset="2"/>
              <a:buChar char="Ø"/>
            </a:pPr>
            <a:r>
              <a:rPr lang="nl-NL" sz="2400" dirty="0"/>
              <a:t>Huge </a:t>
            </a:r>
            <a:r>
              <a:rPr lang="nl-NL" sz="2400" dirty="0" err="1"/>
              <a:t>variety</a:t>
            </a:r>
            <a:r>
              <a:rPr lang="nl-NL" sz="2400" dirty="0"/>
              <a:t> of systems (social &amp; techno </a:t>
            </a:r>
            <a:r>
              <a:rPr lang="nl-NL" sz="2400" dirty="0" err="1"/>
              <a:t>variety</a:t>
            </a:r>
            <a:r>
              <a:rPr lang="nl-NL" sz="2400" dirty="0"/>
              <a:t>)</a:t>
            </a:r>
            <a:endParaRPr lang="en-US" sz="2400" dirty="0">
              <a:solidFill>
                <a:srgbClr val="0070C0"/>
              </a:solidFill>
            </a:endParaRPr>
          </a:p>
          <a:p>
            <a:endParaRPr lang="en-US" dirty="0"/>
          </a:p>
        </p:txBody>
      </p:sp>
    </p:spTree>
    <p:extLst>
      <p:ext uri="{BB962C8B-B14F-4D97-AF65-F5344CB8AC3E}">
        <p14:creationId xmlns:p14="http://schemas.microsoft.com/office/powerpoint/2010/main" val="2338146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574675" y="304801"/>
            <a:ext cx="8001000" cy="819944"/>
          </a:xfrm>
        </p:spPr>
        <p:txBody>
          <a:bodyPr>
            <a:normAutofit/>
          </a:bodyPr>
          <a:lstStyle/>
          <a:p>
            <a:r>
              <a:rPr lang="nl-NL" altLang="nl-NL" sz="2800" dirty="0" err="1" smtClean="0">
                <a:sym typeface="Wingdings" panose="05000000000000000000" pitchFamily="2" charset="2"/>
              </a:rPr>
              <a:t>Decisions</a:t>
            </a:r>
            <a:r>
              <a:rPr lang="nl-NL" altLang="nl-NL" sz="2800" dirty="0" smtClean="0">
                <a:sym typeface="Wingdings" panose="05000000000000000000" pitchFamily="2" charset="2"/>
              </a:rPr>
              <a:t> </a:t>
            </a:r>
            <a:r>
              <a:rPr lang="nl-NL" altLang="nl-NL" sz="2800" dirty="0" err="1" smtClean="0">
                <a:sym typeface="Wingdings" panose="05000000000000000000" pitchFamily="2" charset="2"/>
              </a:rPr>
              <a:t>to</a:t>
            </a:r>
            <a:r>
              <a:rPr lang="nl-NL" altLang="nl-NL" sz="2800" dirty="0" smtClean="0">
                <a:sym typeface="Wingdings" panose="05000000000000000000" pitchFamily="2" charset="2"/>
              </a:rPr>
              <a:t> take (SA) in </a:t>
            </a:r>
            <a:r>
              <a:rPr lang="nl-NL" altLang="nl-NL" sz="2800" dirty="0" err="1" smtClean="0">
                <a:sym typeface="Wingdings" panose="05000000000000000000" pitchFamily="2" charset="2"/>
              </a:rPr>
              <a:t>the</a:t>
            </a:r>
            <a:r>
              <a:rPr lang="nl-NL" altLang="nl-NL" sz="2800" dirty="0" smtClean="0">
                <a:sym typeface="Wingdings" panose="05000000000000000000" pitchFamily="2" charset="2"/>
              </a:rPr>
              <a:t> intelligent grid</a:t>
            </a:r>
            <a:endParaRPr lang="en-US" altLang="nl-NL" sz="1400" dirty="0">
              <a:solidFill>
                <a:srgbClr val="0070C0"/>
              </a:solidFill>
              <a:sym typeface="Wingdings" panose="05000000000000000000" pitchFamily="2" charset="2"/>
            </a:endParaRPr>
          </a:p>
        </p:txBody>
      </p:sp>
      <p:sp>
        <p:nvSpPr>
          <p:cNvPr id="167939" name="Rectangle 3"/>
          <p:cNvSpPr>
            <a:spLocks noGrp="1" noChangeArrowheads="1"/>
          </p:cNvSpPr>
          <p:nvPr>
            <p:ph type="body" idx="1"/>
          </p:nvPr>
        </p:nvSpPr>
        <p:spPr/>
        <p:txBody>
          <a:bodyPr/>
          <a:lstStyle/>
          <a:p>
            <a:endParaRPr lang="en-US" altLang="nl-NL"/>
          </a:p>
        </p:txBody>
      </p:sp>
      <p:pic>
        <p:nvPicPr>
          <p:cNvPr id="167940" name="Picture 4" descr="SmartGr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9144000" cy="580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531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7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a:xfrm>
            <a:off x="457200" y="274638"/>
            <a:ext cx="8229600" cy="1786210"/>
          </a:xfrm>
        </p:spPr>
        <p:txBody>
          <a:bodyPr>
            <a:normAutofit/>
          </a:bodyPr>
          <a:lstStyle/>
          <a:p>
            <a:r>
              <a:rPr lang="nl-NL" sz="2400" dirty="0" err="1" smtClean="0"/>
              <a:t>Decisions</a:t>
            </a:r>
            <a:r>
              <a:rPr lang="nl-NL" sz="2400" dirty="0" smtClean="0"/>
              <a:t> </a:t>
            </a:r>
            <a:r>
              <a:rPr lang="nl-NL" sz="2400" dirty="0" err="1" smtClean="0"/>
              <a:t>about</a:t>
            </a:r>
            <a:r>
              <a:rPr lang="nl-NL" sz="2400" dirty="0" smtClean="0"/>
              <a:t> </a:t>
            </a:r>
            <a:r>
              <a:rPr lang="nl-NL" sz="2400" dirty="0" err="1" smtClean="0"/>
              <a:t>all</a:t>
            </a:r>
            <a:r>
              <a:rPr lang="nl-NL" sz="2400" dirty="0" smtClean="0"/>
              <a:t> </a:t>
            </a:r>
            <a:r>
              <a:rPr lang="nl-NL" sz="2400" dirty="0" err="1" smtClean="0"/>
              <a:t>elements</a:t>
            </a:r>
            <a:r>
              <a:rPr lang="nl-NL" sz="2400" dirty="0" smtClean="0"/>
              <a:t> ‒ </a:t>
            </a:r>
            <a:r>
              <a:rPr lang="nl-NL" sz="2400" dirty="0"/>
              <a:t>social design </a:t>
            </a:r>
            <a:r>
              <a:rPr lang="nl-NL" sz="2400" dirty="0" smtClean="0"/>
              <a:t>(pol., cult., </a:t>
            </a:r>
            <a:r>
              <a:rPr lang="nl-NL" sz="2400" dirty="0" err="1" smtClean="0"/>
              <a:t>econ</a:t>
            </a:r>
            <a:r>
              <a:rPr lang="nl-NL" sz="2400" dirty="0" smtClean="0"/>
              <a:t>.), techno design, </a:t>
            </a:r>
            <a:r>
              <a:rPr lang="nl-NL" sz="2400" dirty="0" err="1" smtClean="0"/>
              <a:t>space</a:t>
            </a:r>
            <a:r>
              <a:rPr lang="nl-NL" sz="2400" dirty="0" smtClean="0"/>
              <a:t> </a:t>
            </a:r>
            <a:r>
              <a:rPr lang="nl-NL" sz="2400" dirty="0" err="1" smtClean="0"/>
              <a:t>for</a:t>
            </a:r>
            <a:r>
              <a:rPr lang="nl-NL" sz="2400" dirty="0" smtClean="0"/>
              <a:t> </a:t>
            </a:r>
            <a:r>
              <a:rPr lang="nl-NL" sz="2400" dirty="0" err="1" smtClean="0"/>
              <a:t>infrastructures</a:t>
            </a:r>
            <a:r>
              <a:rPr lang="nl-NL" sz="2400" dirty="0"/>
              <a:t>,</a:t>
            </a:r>
            <a:r>
              <a:rPr lang="nl-NL" sz="2400" dirty="0" smtClean="0"/>
              <a:t/>
            </a:r>
            <a:br>
              <a:rPr lang="nl-NL" sz="2400" dirty="0" smtClean="0"/>
            </a:br>
            <a:r>
              <a:rPr lang="nl-NL" sz="2400" dirty="0" err="1" smtClean="0">
                <a:solidFill>
                  <a:srgbClr val="FF0000"/>
                </a:solidFill>
              </a:rPr>
              <a:t>processes</a:t>
            </a:r>
            <a:r>
              <a:rPr lang="nl-NL" sz="2400" dirty="0" smtClean="0">
                <a:solidFill>
                  <a:srgbClr val="FF0000"/>
                </a:solidFill>
              </a:rPr>
              <a:t> of Social </a:t>
            </a:r>
            <a:r>
              <a:rPr lang="nl-NL" sz="2400" dirty="0" err="1" smtClean="0">
                <a:solidFill>
                  <a:srgbClr val="FF0000"/>
                </a:solidFill>
              </a:rPr>
              <a:t>Acceptance</a:t>
            </a:r>
            <a:r>
              <a:rPr lang="nl-NL" sz="2400" dirty="0" smtClean="0">
                <a:solidFill>
                  <a:srgbClr val="FF0000"/>
                </a:solidFill>
              </a:rPr>
              <a:t> (SA 2.0) </a:t>
            </a:r>
            <a:br>
              <a:rPr lang="nl-NL" sz="2400" dirty="0" smtClean="0">
                <a:solidFill>
                  <a:srgbClr val="FF0000"/>
                </a:solidFill>
              </a:rPr>
            </a:br>
            <a:r>
              <a:rPr lang="nl-NL" sz="1400" dirty="0" err="1" smtClean="0">
                <a:solidFill>
                  <a:srgbClr val="0070C0"/>
                </a:solidFill>
              </a:rPr>
              <a:t>Wüstenhagen</a:t>
            </a:r>
            <a:r>
              <a:rPr lang="nl-NL" sz="1400" dirty="0" smtClean="0">
                <a:solidFill>
                  <a:srgbClr val="0070C0"/>
                </a:solidFill>
              </a:rPr>
              <a:t> et al. </a:t>
            </a:r>
            <a:r>
              <a:rPr lang="nl-NL" sz="1400" dirty="0">
                <a:solidFill>
                  <a:srgbClr val="0070C0"/>
                </a:solidFill>
              </a:rPr>
              <a:t>2007 (≠ public </a:t>
            </a:r>
            <a:r>
              <a:rPr lang="nl-NL" sz="1400" dirty="0" err="1">
                <a:solidFill>
                  <a:srgbClr val="0070C0"/>
                </a:solidFill>
              </a:rPr>
              <a:t>acceptance</a:t>
            </a:r>
            <a:r>
              <a:rPr lang="nl-NL" sz="1400" dirty="0">
                <a:solidFill>
                  <a:srgbClr val="0070C0"/>
                </a:solidFill>
              </a:rPr>
              <a:t>, SA1.0) </a:t>
            </a:r>
            <a:endParaRPr lang="en-US" sz="1400" dirty="0">
              <a:solidFill>
                <a:srgbClr val="0070C0"/>
              </a:solidFill>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1916832"/>
            <a:ext cx="9048750" cy="494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054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49"/>
            <a:ext cx="8229600" cy="3457575"/>
          </a:xfrm>
        </p:spPr>
        <p:txBody>
          <a:bodyPr/>
          <a:lstStyle/>
          <a:p>
            <a:r>
              <a:rPr lang="en-US" sz="2400" dirty="0"/>
              <a:t>both </a:t>
            </a:r>
            <a:r>
              <a:rPr lang="en-US" sz="2400" i="1" dirty="0"/>
              <a:t>market </a:t>
            </a:r>
            <a:r>
              <a:rPr lang="en-US" sz="2400" dirty="0"/>
              <a:t>acceptance and </a:t>
            </a:r>
            <a:r>
              <a:rPr lang="en-US" sz="2400" i="1" dirty="0"/>
              <a:t>socio-political </a:t>
            </a:r>
            <a:r>
              <a:rPr lang="en-US" sz="2400" dirty="0"/>
              <a:t>acceptance are not currently regarded as key limiting factors, but it is increasing levels of </a:t>
            </a:r>
            <a:r>
              <a:rPr lang="en-US" sz="2400" i="1" dirty="0"/>
              <a:t>community </a:t>
            </a:r>
            <a:r>
              <a:rPr lang="en-US" sz="2400" dirty="0"/>
              <a:t>acceptance that are becoming the key issue. </a:t>
            </a:r>
            <a:r>
              <a:rPr lang="en-US" sz="2000" dirty="0" smtClean="0"/>
              <a:t/>
            </a:r>
            <a:br>
              <a:rPr lang="en-US" sz="2000" dirty="0" smtClean="0"/>
            </a:br>
            <a:r>
              <a:rPr lang="en-US" sz="2000" dirty="0" smtClean="0"/>
              <a:t/>
            </a:r>
            <a:br>
              <a:rPr lang="en-US" sz="2000" dirty="0" smtClean="0"/>
            </a:br>
            <a:r>
              <a:rPr lang="en-US" sz="2000" dirty="0" smtClean="0"/>
              <a:t>Ellis &amp; Ferraro</a:t>
            </a:r>
            <a:br>
              <a:rPr lang="en-US" sz="2000" dirty="0" smtClean="0"/>
            </a:br>
            <a:r>
              <a:rPr lang="en-US" sz="2000" b="1" dirty="0" smtClean="0"/>
              <a:t>The </a:t>
            </a:r>
            <a:r>
              <a:rPr lang="en-US" sz="2000" b="1" dirty="0"/>
              <a:t>Social Acceptance of Wind Energy: Where we stand and the path </a:t>
            </a:r>
            <a:r>
              <a:rPr lang="en-US" sz="2000" b="1" dirty="0" smtClean="0"/>
              <a:t>ahead (p.14)</a:t>
            </a:r>
            <a:br>
              <a:rPr lang="en-US" sz="2000" b="1" dirty="0" smtClean="0"/>
            </a:br>
            <a:r>
              <a:rPr lang="en-US" sz="2000" dirty="0" smtClean="0"/>
              <a:t>EC, </a:t>
            </a:r>
            <a:r>
              <a:rPr lang="en-US" sz="2000" dirty="0"/>
              <a:t>JRC, </a:t>
            </a:r>
            <a:r>
              <a:rPr lang="en-US" sz="2000" dirty="0" smtClean="0"/>
              <a:t>Dir. </a:t>
            </a:r>
            <a:r>
              <a:rPr lang="en-US" sz="2000" dirty="0"/>
              <a:t>for Nuclear Safety and Security </a:t>
            </a:r>
            <a:r>
              <a:rPr lang="en-US" sz="2000" b="1" dirty="0" smtClean="0"/>
              <a:t/>
            </a:r>
            <a:br>
              <a:rPr lang="en-US" sz="2000" b="1" dirty="0" smtClean="0"/>
            </a:br>
            <a:r>
              <a:rPr lang="en-US" sz="2000" b="1" dirty="0" err="1" smtClean="0">
                <a:solidFill>
                  <a:srgbClr val="0070C0"/>
                </a:solidFill>
              </a:rPr>
              <a:t>doi</a:t>
            </a:r>
            <a:r>
              <a:rPr lang="en-US" sz="2000" b="1" dirty="0" smtClean="0">
                <a:solidFill>
                  <a:srgbClr val="0070C0"/>
                </a:solidFill>
              </a:rPr>
              <a:t>: </a:t>
            </a:r>
            <a:r>
              <a:rPr lang="en-US" sz="2000" dirty="0" smtClean="0">
                <a:solidFill>
                  <a:srgbClr val="0070C0"/>
                </a:solidFill>
              </a:rPr>
              <a:t>10.2789/696070 </a:t>
            </a:r>
            <a:r>
              <a:rPr lang="en-US" sz="6600" dirty="0"/>
              <a:t/>
            </a:r>
            <a:br>
              <a:rPr lang="en-US" sz="6600" dirty="0"/>
            </a:br>
            <a:r>
              <a:rPr lang="en-US" sz="2000" b="1" dirty="0"/>
              <a:t/>
            </a:r>
            <a:br>
              <a:rPr lang="en-US" sz="2000" b="1" dirty="0"/>
            </a:br>
            <a:endParaRPr lang="en-US" sz="2000" dirty="0"/>
          </a:p>
        </p:txBody>
      </p:sp>
      <p:sp>
        <p:nvSpPr>
          <p:cNvPr id="3" name="Rectangle 2"/>
          <p:cNvSpPr/>
          <p:nvPr/>
        </p:nvSpPr>
        <p:spPr>
          <a:xfrm>
            <a:off x="1000125" y="4901684"/>
            <a:ext cx="7277100" cy="707886"/>
          </a:xfrm>
          <a:prstGeom prst="rect">
            <a:avLst/>
          </a:prstGeom>
        </p:spPr>
        <p:txBody>
          <a:bodyPr wrap="square">
            <a:spAutoFit/>
          </a:bodyPr>
          <a:lstStyle/>
          <a:p>
            <a:pPr algn="ctr"/>
            <a:r>
              <a:rPr lang="en-US" sz="4000" dirty="0"/>
              <a:t>is it ?</a:t>
            </a:r>
          </a:p>
        </p:txBody>
      </p:sp>
    </p:spTree>
    <p:extLst>
      <p:ext uri="{BB962C8B-B14F-4D97-AF65-F5344CB8AC3E}">
        <p14:creationId xmlns:p14="http://schemas.microsoft.com/office/powerpoint/2010/main" val="277651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“The </a:t>
            </a:r>
            <a:r>
              <a:rPr lang="en-US" sz="2400" b="1" dirty="0"/>
              <a:t>social dimension of Smart </a:t>
            </a:r>
            <a:r>
              <a:rPr lang="en-US" sz="2400" b="1" dirty="0" smtClean="0"/>
              <a:t>Grids”</a:t>
            </a:r>
            <a:br>
              <a:rPr lang="en-US" sz="2400" b="1" dirty="0" smtClean="0"/>
            </a:br>
            <a:r>
              <a:rPr lang="en-US" sz="1600" b="1" dirty="0" smtClean="0"/>
              <a:t>EU JRC report 2013</a:t>
            </a:r>
            <a:endParaRPr lang="en-US" sz="1600" dirty="0"/>
          </a:p>
        </p:txBody>
      </p:sp>
      <p:sp>
        <p:nvSpPr>
          <p:cNvPr id="3" name="Content Placeholder 2"/>
          <p:cNvSpPr>
            <a:spLocks noGrp="1"/>
          </p:cNvSpPr>
          <p:nvPr>
            <p:ph idx="1"/>
          </p:nvPr>
        </p:nvSpPr>
        <p:spPr>
          <a:xfrm>
            <a:off x="457200" y="1257300"/>
            <a:ext cx="8229600" cy="4868863"/>
          </a:xfrm>
        </p:spPr>
        <p:txBody>
          <a:bodyPr/>
          <a:lstStyle/>
          <a:p>
            <a:r>
              <a:rPr lang="en-US" sz="2800" i="1" dirty="0"/>
              <a:t>Citizen acceptance</a:t>
            </a:r>
            <a:r>
              <a:rPr lang="en-US" sz="2800" dirty="0"/>
              <a:t>: behavioral response to situations where the public </a:t>
            </a:r>
            <a:r>
              <a:rPr lang="en-US" sz="2800" i="1" dirty="0">
                <a:solidFill>
                  <a:srgbClr val="FF0000"/>
                </a:solidFill>
              </a:rPr>
              <a:t>is faced with </a:t>
            </a:r>
            <a:r>
              <a:rPr lang="en-US" sz="2800" dirty="0"/>
              <a:t>the placement of a technological object in or close to one's home which is </a:t>
            </a:r>
            <a:r>
              <a:rPr lang="en-US" sz="2800" i="1" dirty="0">
                <a:solidFill>
                  <a:srgbClr val="FF0000"/>
                </a:solidFill>
              </a:rPr>
              <a:t>decided about, managed or owned by another; </a:t>
            </a:r>
          </a:p>
          <a:p>
            <a:r>
              <a:rPr lang="en-US" sz="2800" i="1" dirty="0"/>
              <a:t>Socio-political acceptance</a:t>
            </a:r>
            <a:r>
              <a:rPr lang="en-US" sz="2800" dirty="0"/>
              <a:t>: involves </a:t>
            </a:r>
            <a:r>
              <a:rPr lang="en-US" sz="2800" i="1" dirty="0">
                <a:solidFill>
                  <a:srgbClr val="FF0000"/>
                </a:solidFill>
              </a:rPr>
              <a:t>people's responses</a:t>
            </a:r>
            <a:r>
              <a:rPr lang="en-US" sz="2800" dirty="0"/>
              <a:t> to regional, national and international events or policy making, relevant but </a:t>
            </a:r>
            <a:r>
              <a:rPr lang="en-US" sz="2800" i="1" dirty="0">
                <a:solidFill>
                  <a:srgbClr val="FF0000"/>
                </a:solidFill>
              </a:rPr>
              <a:t>not necessarily affecting the own situation of the citizens/consumers </a:t>
            </a:r>
            <a:r>
              <a:rPr lang="en-US" sz="2800" dirty="0"/>
              <a:t>or their backyard. </a:t>
            </a:r>
          </a:p>
          <a:p>
            <a:pPr marL="0" indent="0" algn="ctr">
              <a:buNone/>
            </a:pPr>
            <a:r>
              <a:rPr lang="en-US" sz="4000" dirty="0" smtClean="0"/>
              <a:t>?</a:t>
            </a:r>
            <a:endParaRPr lang="en-US" sz="4000" dirty="0"/>
          </a:p>
        </p:txBody>
      </p:sp>
    </p:spTree>
    <p:extLst>
      <p:ext uri="{BB962C8B-B14F-4D97-AF65-F5344CB8AC3E}">
        <p14:creationId xmlns:p14="http://schemas.microsoft.com/office/powerpoint/2010/main" val="36071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1.04.04"/>
  <p:tag name="AS_VERSION" val="5.1.0.0"/>
  <p:tag name="AS_TITLE" val="Aspose.Slides for .NET"/>
</p:tagLst>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Office Theme">
  <a:themeElements>
    <a:clrScheme name="10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Them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10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Office Theme">
  <a:themeElements>
    <a:clrScheme name="1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Them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1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Office Theme">
  <a:themeElements>
    <a:clrScheme name="1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Them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1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Theme">
  <a:themeElements>
    <a:clrScheme name="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Office Them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Them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Them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Office Theme">
  <a:themeElements>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Them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Theme">
  <a:themeElements>
    <a:clrScheme name="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Them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484</Words>
  <Application>Microsoft Office PowerPoint</Application>
  <PresentationFormat>On-screen Show (4:3)</PresentationFormat>
  <Paragraphs>90</Paragraphs>
  <Slides>28</Slides>
  <Notes>2</Notes>
  <HiddenSlides>0</HiddenSlides>
  <MMClips>0</MMClips>
  <ScaleCrop>false</ScaleCrop>
  <HeadingPairs>
    <vt:vector size="4" baseType="variant">
      <vt:variant>
        <vt:lpstr>Theme</vt:lpstr>
      </vt:variant>
      <vt:variant>
        <vt:i4>12</vt:i4>
      </vt:variant>
      <vt:variant>
        <vt:lpstr>Slide Titles</vt:lpstr>
      </vt:variant>
      <vt:variant>
        <vt:i4>28</vt:i4>
      </vt:variant>
    </vt:vector>
  </HeadingPairs>
  <TitlesOfParts>
    <vt:vector size="40" baseType="lpstr">
      <vt:lpstr>Office Theme</vt:lpstr>
      <vt:lpstr>1_Office Theme</vt:lpstr>
      <vt:lpstr>2_Office Theme</vt:lpstr>
      <vt:lpstr>3_Office Theme</vt:lpstr>
      <vt:lpstr>5_Office Theme</vt:lpstr>
      <vt:lpstr>6_Office Theme</vt:lpstr>
      <vt:lpstr>7_Office Theme</vt:lpstr>
      <vt:lpstr>8_Office Theme</vt:lpstr>
      <vt:lpstr>9_Office Theme</vt:lpstr>
      <vt:lpstr>10_Office Theme</vt:lpstr>
      <vt:lpstr>11_Office Theme</vt:lpstr>
      <vt:lpstr>12_Office Theme</vt:lpstr>
      <vt:lpstr>Non-hierarchic polycentric regimes facilitating intelligent Distributed Energy Systems:  The Common-Pool Resource Nature of Renewables</vt:lpstr>
      <vt:lpstr>1st Q workshop: Local communities’ SI (social innovation) potential for the energy transition under both a theoretical and practical lens.  Starting points</vt:lpstr>
      <vt:lpstr>Social-Technical Systems</vt:lpstr>
      <vt:lpstr>Definition ’distributed’ goes beyond ‘decentralized’ </vt:lpstr>
      <vt:lpstr>Distributed (renewable) Energy Systems</vt:lpstr>
      <vt:lpstr>Decisions to take (SA) in the intelligent grid</vt:lpstr>
      <vt:lpstr>Decisions about all elements ‒ social design (pol., cult., econ.), techno design, space for infrastructures, processes of Social Acceptance (SA 2.0)  Wüstenhagen et al. 2007 (≠ public acceptance, SA1.0) </vt:lpstr>
      <vt:lpstr>both market acceptance and socio-political acceptance are not currently regarded as key limiting factors, but it is increasing levels of community acceptance that are becoming the key issue.   Ellis &amp; Ferraro The Social Acceptance of Wind Energy: Where we stand and the path ahead (p.14) EC, JRC, Dir. for Nuclear Safety and Security  doi: 10.2789/696070   </vt:lpstr>
      <vt:lpstr>“The social dimension of Smart Grids” EU JRC report 2013</vt:lpstr>
      <vt:lpstr>Social Acceptance, advanced (SA 3.0) Wolsink, 2018b</vt:lpstr>
      <vt:lpstr>Centralized Grid connecting RES, storage, DSM Current model / Dominant discourse (in policy and e-sector)</vt:lpstr>
      <vt:lpstr>Another way to define SA ‒ in terms of Common Pool Resources theory</vt:lpstr>
      <vt:lpstr>Co-production in DG and DES</vt:lpstr>
      <vt:lpstr>  General framework  Social Ecological Systems, 4 subsystems Ostrom, 2009</vt:lpstr>
      <vt:lpstr>PowerPoint Presentation</vt:lpstr>
      <vt:lpstr>Fundamental features</vt:lpstr>
      <vt:lpstr>How to imagine co-production for this community ?</vt:lpstr>
      <vt:lpstr>Intelligent Microgrid-community DG, co-production, storage, DR</vt:lpstr>
      <vt:lpstr>Examples RS (Resource system) variables RU (resource units) variables</vt:lpstr>
      <vt:lpstr>ExamplesVariables defined in the  Governance  Sub-system</vt:lpstr>
      <vt:lpstr>PowerPoint Presentation</vt:lpstr>
      <vt:lpstr>First DG solar microgrid Brooklyn, NY sept, 2017</vt:lpstr>
      <vt:lpstr>Scheme microgrid based on DG with peer-to-peer delivery Mengelkamp et al 2018</vt:lpstr>
      <vt:lpstr>Social Acceptance SA 3.1 for prosumership  and DES in microgrids</vt:lpstr>
      <vt:lpstr>2nd Q. workshop: Formulating policy and research recommendations allowing to better exploiting this potential</vt:lpstr>
      <vt:lpstr> </vt:lpstr>
      <vt:lpstr>Thank you</vt:lpstr>
      <vt:lpstr>References Dondi, P., Bayoumi, D., Haederli, C., Julian, D., Suter, M. (2002). Network integration of distributed power generation. Journal of Power Sources, 106, 1–9. Geels, F.W. (2014) Regime resistance against low-carbon transitions: power into the multi-level perspective. Theory, Culture &amp; Society, 31 (5), 21-40. Mengelkamp, E., Notheisen, B., Beer, C., Dauer, D., Weinhardt, C. (2018) A blockchain-based smart grid: towards sustainable local energy markets. Computer Science - Research and Development, 33, (1-2), 207-214. Molm, L.D. , Takahashi, N., Peterson, G. (2000) “Risk and Trust in Social Exchange: An Experimental Test of a Classical Proposition” American Journal of Sociology, 105, 1396-1427 North D, (1990) Institutions, Institutional Change and Econonmic Performance. Cambridge University Press. Ostrom, E. (1996) Crossing the great divide: coproduction, synergy and development. World Development, 24, 1073-1087. Ostrom, E. (2009) A General Framework for Analyzing Sustainability of Social-Ecological Systems. Science, 325, 419-422.  Ostrom, E. (2010) Beyond markets and states: polycentric governance of complex economic systems. American Economic Review 100, 641-672. Paxton, P. (2007) Association Memberships and Generalized Trust: A Multilevel Model across 31 Countries. Social Forces, 86, 47-76. Pop, C, Cioara, T., Antal, M., Anghel, I., Salomie, I., Bertoncini, M. (2018) Blockchain based decentralized management of demand response programs in smart energy grids. Sensors, 18(1), 162. Schlager, E., Ostrom, E. (1992). Property-rights regimes and natural resources: a conceptual analysis. Land Economics, 68, 249-262. Wolsink, M. (2012). The research agenda on social acceptance of distributed generation in smart grids: Renewable as common pool resources. Renewable Sustainable Energy Reviews, 16, 822–835. Wolsink, M. (2018a). Co-production in distributed generation: renewable energy and creating space for fitting infrastructure within landscapes. Landscape Research, 43(4), 542-561. Wolsink, M. (2018b). Social acceptance revisited: gaps, questionable trends, and an auspicious perspective. Energy Research &amp; Social Science, 46, 287-295. Wolsink, M. (2019). Social Acceptance, obsessions with the 'public', and fading objects - The critical need for improved conceptual and methodological rigor Energy Research &amp; Social Science, 49, acc.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2017-04-27T02:22:06Z</dcterms:created>
  <dcterms:modified xsi:type="dcterms:W3CDTF">2018-11-22T12:38:32Z</dcterms:modified>
</cp:coreProperties>
</file>