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3.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4.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6.xml" ContentType="application/vnd.openxmlformats-officedocument.theme+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7.xml" ContentType="application/vnd.openxmlformats-officedocument.theme+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651" r:id="rId2"/>
    <p:sldMasterId id="2147483653" r:id="rId3"/>
    <p:sldMasterId id="2147483655" r:id="rId4"/>
    <p:sldMasterId id="2147484828" r:id="rId5"/>
    <p:sldMasterId id="2147484834" r:id="rId6"/>
    <p:sldMasterId id="2147484860" r:id="rId7"/>
    <p:sldMasterId id="2147484872" r:id="rId8"/>
  </p:sldMasterIdLst>
  <p:notesMasterIdLst>
    <p:notesMasterId r:id="rId45"/>
  </p:notesMasterIdLst>
  <p:sldIdLst>
    <p:sldId id="474" r:id="rId9"/>
    <p:sldId id="498" r:id="rId10"/>
    <p:sldId id="489" r:id="rId11"/>
    <p:sldId id="522" r:id="rId12"/>
    <p:sldId id="520" r:id="rId13"/>
    <p:sldId id="506" r:id="rId14"/>
    <p:sldId id="513" r:id="rId15"/>
    <p:sldId id="510" r:id="rId16"/>
    <p:sldId id="507" r:id="rId17"/>
    <p:sldId id="515" r:id="rId18"/>
    <p:sldId id="514" r:id="rId19"/>
    <p:sldId id="516" r:id="rId20"/>
    <p:sldId id="523" r:id="rId21"/>
    <p:sldId id="524" r:id="rId22"/>
    <p:sldId id="525" r:id="rId23"/>
    <p:sldId id="517" r:id="rId24"/>
    <p:sldId id="521" r:id="rId25"/>
    <p:sldId id="492" r:id="rId26"/>
    <p:sldId id="494" r:id="rId27"/>
    <p:sldId id="495" r:id="rId28"/>
    <p:sldId id="496" r:id="rId29"/>
    <p:sldId id="490" r:id="rId30"/>
    <p:sldId id="491" r:id="rId31"/>
    <p:sldId id="483" r:id="rId32"/>
    <p:sldId id="484" r:id="rId33"/>
    <p:sldId id="423" r:id="rId34"/>
    <p:sldId id="482" r:id="rId35"/>
    <p:sldId id="417" r:id="rId36"/>
    <p:sldId id="424" r:id="rId37"/>
    <p:sldId id="486" r:id="rId38"/>
    <p:sldId id="518" r:id="rId39"/>
    <p:sldId id="487" r:id="rId40"/>
    <p:sldId id="519" r:id="rId41"/>
    <p:sldId id="477" r:id="rId42"/>
    <p:sldId id="500" r:id="rId43"/>
    <p:sldId id="499" r:id="rId44"/>
  </p:sldIdLst>
  <p:sldSz cx="9144000" cy="6858000" type="screen4x3"/>
  <p:notesSz cx="6858000" cy="9144000"/>
  <p:custDataLst>
    <p:tags r:id="rId46"/>
  </p:custDataLst>
  <p:defaultTextStyle>
    <a:defPPr>
      <a:defRPr lang="sv-SE"/>
    </a:defPPr>
    <a:lvl1pPr algn="l" rtl="0" fontAlgn="base">
      <a:spcBef>
        <a:spcPct val="0"/>
      </a:spcBef>
      <a:spcAft>
        <a:spcPct val="0"/>
      </a:spcAft>
      <a:defRPr sz="2200" kern="1200">
        <a:solidFill>
          <a:schemeClr val="tx1"/>
        </a:solidFill>
        <a:latin typeface="Arial" charset="0"/>
        <a:ea typeface="ＭＳ Ｐゴシック" charset="0"/>
        <a:cs typeface="+mn-cs"/>
      </a:defRPr>
    </a:lvl1pPr>
    <a:lvl2pPr marL="457200" algn="l" rtl="0" fontAlgn="base">
      <a:spcBef>
        <a:spcPct val="0"/>
      </a:spcBef>
      <a:spcAft>
        <a:spcPct val="0"/>
      </a:spcAft>
      <a:defRPr sz="2200" kern="1200">
        <a:solidFill>
          <a:schemeClr val="tx1"/>
        </a:solidFill>
        <a:latin typeface="Arial" charset="0"/>
        <a:ea typeface="ＭＳ Ｐゴシック" charset="0"/>
        <a:cs typeface="+mn-cs"/>
      </a:defRPr>
    </a:lvl2pPr>
    <a:lvl3pPr marL="914400" algn="l" rtl="0" fontAlgn="base">
      <a:spcBef>
        <a:spcPct val="0"/>
      </a:spcBef>
      <a:spcAft>
        <a:spcPct val="0"/>
      </a:spcAft>
      <a:defRPr sz="2200" kern="1200">
        <a:solidFill>
          <a:schemeClr val="tx1"/>
        </a:solidFill>
        <a:latin typeface="Arial" charset="0"/>
        <a:ea typeface="ＭＳ Ｐゴシック" charset="0"/>
        <a:cs typeface="+mn-cs"/>
      </a:defRPr>
    </a:lvl3pPr>
    <a:lvl4pPr marL="1371600" algn="l" rtl="0" fontAlgn="base">
      <a:spcBef>
        <a:spcPct val="0"/>
      </a:spcBef>
      <a:spcAft>
        <a:spcPct val="0"/>
      </a:spcAft>
      <a:defRPr sz="2200" kern="1200">
        <a:solidFill>
          <a:schemeClr val="tx1"/>
        </a:solidFill>
        <a:latin typeface="Arial" charset="0"/>
        <a:ea typeface="ＭＳ Ｐゴシック" charset="0"/>
        <a:cs typeface="+mn-cs"/>
      </a:defRPr>
    </a:lvl4pPr>
    <a:lvl5pPr marL="1828800" algn="l" rtl="0" fontAlgn="base">
      <a:spcBef>
        <a:spcPct val="0"/>
      </a:spcBef>
      <a:spcAft>
        <a:spcPct val="0"/>
      </a:spcAft>
      <a:defRPr sz="2200" kern="1200">
        <a:solidFill>
          <a:schemeClr val="tx1"/>
        </a:solidFill>
        <a:latin typeface="Arial" charset="0"/>
        <a:ea typeface="ＭＳ Ｐゴシック" charset="0"/>
        <a:cs typeface="+mn-cs"/>
      </a:defRPr>
    </a:lvl5pPr>
    <a:lvl6pPr marL="2286000" algn="l" defTabSz="457200" rtl="0" eaLnBrk="1" latinLnBrk="0" hangingPunct="1">
      <a:defRPr sz="2200" kern="1200">
        <a:solidFill>
          <a:schemeClr val="tx1"/>
        </a:solidFill>
        <a:latin typeface="Arial" charset="0"/>
        <a:ea typeface="ＭＳ Ｐゴシック" charset="0"/>
        <a:cs typeface="+mn-cs"/>
      </a:defRPr>
    </a:lvl6pPr>
    <a:lvl7pPr marL="2743200" algn="l" defTabSz="457200" rtl="0" eaLnBrk="1" latinLnBrk="0" hangingPunct="1">
      <a:defRPr sz="2200" kern="1200">
        <a:solidFill>
          <a:schemeClr val="tx1"/>
        </a:solidFill>
        <a:latin typeface="Arial" charset="0"/>
        <a:ea typeface="ＭＳ Ｐゴシック" charset="0"/>
        <a:cs typeface="+mn-cs"/>
      </a:defRPr>
    </a:lvl7pPr>
    <a:lvl8pPr marL="3200400" algn="l" defTabSz="457200" rtl="0" eaLnBrk="1" latinLnBrk="0" hangingPunct="1">
      <a:defRPr sz="2200" kern="1200">
        <a:solidFill>
          <a:schemeClr val="tx1"/>
        </a:solidFill>
        <a:latin typeface="Arial" charset="0"/>
        <a:ea typeface="ＭＳ Ｐゴシック" charset="0"/>
        <a:cs typeface="+mn-cs"/>
      </a:defRPr>
    </a:lvl8pPr>
    <a:lvl9pPr marL="3657600" algn="l" defTabSz="457200" rtl="0" eaLnBrk="1" latinLnBrk="0" hangingPunct="1">
      <a:defRPr sz="2200" kern="1200">
        <a:solidFill>
          <a:schemeClr val="tx1"/>
        </a:solidFill>
        <a:latin typeface="Arial" charset="0"/>
        <a:ea typeface="ＭＳ Ｐゴシック" charset="0"/>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FF"/>
    <a:srgbClr val="005696"/>
    <a:srgbClr val="514D4C"/>
    <a:srgbClr val="5C7CC4"/>
    <a:srgbClr val="008CCC"/>
    <a:srgbClr val="85D6AD"/>
    <a:srgbClr val="00C459"/>
    <a:srgbClr val="FF884D"/>
    <a:srgbClr val="7F7F7F"/>
    <a:srgbClr val="538D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051" autoAdjust="0"/>
    <p:restoredTop sz="90658" autoAdjust="0"/>
  </p:normalViewPr>
  <p:slideViewPr>
    <p:cSldViewPr>
      <p:cViewPr varScale="1">
        <p:scale>
          <a:sx n="92" d="100"/>
          <a:sy n="92" d="100"/>
        </p:scale>
        <p:origin x="1182" y="90"/>
      </p:cViewPr>
      <p:guideLst>
        <p:guide orient="horz" pos="2160"/>
        <p:guide pos="2880"/>
      </p:guideLst>
    </p:cSldViewPr>
  </p:slideViewPr>
  <p:notesTextViewPr>
    <p:cViewPr>
      <p:scale>
        <a:sx n="75" d="100"/>
        <a:sy n="75"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8.xml"/><Relationship Id="rId29" Type="http://schemas.openxmlformats.org/officeDocument/2006/relationships/slide" Target="slides/slide2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theme" Target="theme/theme1.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slide" Target="slides/slide36.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viewProps" Target="viewProps.xml"/><Relationship Id="rId8" Type="http://schemas.openxmlformats.org/officeDocument/2006/relationships/slideMaster" Target="slideMasters/slideMaster8.xml"/><Relationship Id="rId51" Type="http://schemas.microsoft.com/office/2015/10/relationships/revisionInfo" Target="revisionInfo.xml"/><Relationship Id="rId3"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tags" Target="tags/tag1.xml"/><Relationship Id="rId20" Type="http://schemas.openxmlformats.org/officeDocument/2006/relationships/slide" Target="slides/slide12.xml"/><Relationship Id="rId41" Type="http://schemas.openxmlformats.org/officeDocument/2006/relationships/slide" Target="slides/slide33.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charts/_rels/chart1.xml.rels><?xml version="1.0" encoding="UTF-8" standalone="yes"?>
<Relationships xmlns="http://schemas.openxmlformats.org/package/2006/relationships"><Relationship Id="rId1" Type="http://schemas.openxmlformats.org/officeDocument/2006/relationships/oleObject" Target="file:///C:\Users\&#229;sa\Documents\Presentationer\bbr.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229;sa\Documents\Presentationer\bbr.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229;sa\Documents\Presentationer\bbr.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US" sz="1600" dirty="0" err="1"/>
              <a:t>Flerbostadshus</a:t>
            </a:r>
            <a:endParaRPr lang="en-US" sz="1600" dirty="0"/>
          </a:p>
        </c:rich>
      </c:tx>
      <c:overlay val="0"/>
      <c:spPr>
        <a:noFill/>
        <a:ln>
          <a:noFill/>
        </a:ln>
        <a:effectLst/>
      </c:spPr>
    </c:title>
    <c:autoTitleDeleted val="0"/>
    <c:plotArea>
      <c:layout/>
      <c:barChart>
        <c:barDir val="col"/>
        <c:grouping val="clustered"/>
        <c:varyColors val="0"/>
        <c:ser>
          <c:idx val="0"/>
          <c:order val="0"/>
          <c:tx>
            <c:strRef>
              <c:f>Blad1!$A$21</c:f>
              <c:strCache>
                <c:ptCount val="1"/>
                <c:pt idx="0">
                  <c:v>Flerbostadshus med annat uppvärmningssystem än elvärme </c:v>
                </c:pt>
              </c:strCache>
            </c:strRef>
          </c:tx>
          <c:spPr>
            <a:solidFill>
              <a:srgbClr val="92D050">
                <a:alpha val="85000"/>
              </a:srgbClr>
            </a:solidFill>
            <a:ln w="9525" cap="flat" cmpd="sng" algn="ctr">
              <a:solidFill>
                <a:schemeClr val="lt1">
                  <a:alpha val="50000"/>
                </a:schemeClr>
              </a:solidFill>
              <a:round/>
            </a:ln>
            <a:effectLst/>
          </c:spPr>
          <c:invertIfNegative val="0"/>
          <c:cat>
            <c:strRef>
              <c:f>Blad1!$C$25:$F$25</c:f>
              <c:strCache>
                <c:ptCount val="4"/>
                <c:pt idx="0">
                  <c:v>Klimatzon 4</c:v>
                </c:pt>
                <c:pt idx="1">
                  <c:v>Klimatzon 3</c:v>
                </c:pt>
                <c:pt idx="2">
                  <c:v>Klimatzon 2</c:v>
                </c:pt>
                <c:pt idx="3">
                  <c:v>Klimatzon 1</c:v>
                </c:pt>
              </c:strCache>
            </c:strRef>
          </c:cat>
          <c:val>
            <c:numRef>
              <c:f>Blad1!$C$21:$F$21</c:f>
              <c:numCache>
                <c:formatCode>General</c:formatCode>
                <c:ptCount val="4"/>
                <c:pt idx="0">
                  <c:v>75</c:v>
                </c:pt>
                <c:pt idx="1">
                  <c:v>80</c:v>
                </c:pt>
                <c:pt idx="2">
                  <c:v>100</c:v>
                </c:pt>
                <c:pt idx="3">
                  <c:v>115</c:v>
                </c:pt>
              </c:numCache>
            </c:numRef>
          </c:val>
          <c:extLst>
            <c:ext xmlns:c16="http://schemas.microsoft.com/office/drawing/2014/chart" uri="{C3380CC4-5D6E-409C-BE32-E72D297353CC}">
              <c16:uniqueId val="{00000000-0407-476D-B041-62A61D832E9B}"/>
            </c:ext>
          </c:extLst>
        </c:ser>
        <c:dLbls>
          <c:showLegendKey val="0"/>
          <c:showVal val="0"/>
          <c:showCatName val="0"/>
          <c:showSerName val="0"/>
          <c:showPercent val="0"/>
          <c:showBubbleSize val="0"/>
        </c:dLbls>
        <c:gapWidth val="150"/>
        <c:axId val="305653736"/>
        <c:axId val="305654520"/>
      </c:barChart>
      <c:catAx>
        <c:axId val="305653736"/>
        <c:scaling>
          <c:orientation val="minMax"/>
        </c:scaling>
        <c:delete val="0"/>
        <c:axPos val="b"/>
        <c:numFmt formatCode="General" sourceLinked="0"/>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900" b="0" i="0" u="none" strike="noStrike" kern="1200" cap="all" baseline="0">
                <a:solidFill>
                  <a:schemeClr val="dk1">
                    <a:lumMod val="75000"/>
                    <a:lumOff val="25000"/>
                  </a:schemeClr>
                </a:solidFill>
                <a:latin typeface="+mn-lt"/>
                <a:ea typeface="+mn-ea"/>
                <a:cs typeface="+mn-cs"/>
              </a:defRPr>
            </a:pPr>
            <a:endParaRPr lang="sv-SE"/>
          </a:p>
        </c:txPr>
        <c:crossAx val="305654520"/>
        <c:crosses val="autoZero"/>
        <c:auto val="1"/>
        <c:lblAlgn val="ctr"/>
        <c:lblOffset val="100"/>
        <c:noMultiLvlLbl val="0"/>
      </c:catAx>
      <c:valAx>
        <c:axId val="305654520"/>
        <c:scaling>
          <c:orientation val="minMax"/>
          <c:max val="120"/>
        </c:scaling>
        <c:delete val="0"/>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title>
          <c:tx>
            <c:rich>
              <a:bodyPr rot="-5400000" spcFirstLastPara="1" vertOverflow="ellipsis" vert="horz" wrap="square" anchor="ctr" anchorCtr="1"/>
              <a:lstStyle/>
              <a:p>
                <a:pPr>
                  <a:defRPr sz="1050" b="1" i="0" u="none" strike="noStrike" kern="1200" baseline="0">
                    <a:solidFill>
                      <a:schemeClr val="dk1">
                        <a:lumMod val="75000"/>
                        <a:lumOff val="25000"/>
                      </a:schemeClr>
                    </a:solidFill>
                    <a:latin typeface="+mn-lt"/>
                    <a:ea typeface="+mn-ea"/>
                    <a:cs typeface="+mn-cs"/>
                  </a:defRPr>
                </a:pPr>
                <a:r>
                  <a:rPr lang="en-US" sz="1050" dirty="0" err="1"/>
                  <a:t>Specifik</a:t>
                </a:r>
                <a:r>
                  <a:rPr lang="en-US" sz="1050" dirty="0"/>
                  <a:t> </a:t>
                </a:r>
                <a:r>
                  <a:rPr lang="en-US" sz="1050" dirty="0" err="1"/>
                  <a:t>energianvändning</a:t>
                </a:r>
                <a:r>
                  <a:rPr lang="en-US" sz="1050" dirty="0"/>
                  <a:t> kWh/m</a:t>
                </a:r>
                <a:r>
                  <a:rPr lang="en-US" sz="1050" baseline="30000" dirty="0"/>
                  <a:t>2</a:t>
                </a:r>
                <a:r>
                  <a:rPr lang="en-US" sz="1050" baseline="0" dirty="0"/>
                  <a:t> </a:t>
                </a:r>
                <a:r>
                  <a:rPr lang="en-US" sz="1050" baseline="0" dirty="0" err="1"/>
                  <a:t>år</a:t>
                </a:r>
                <a:endParaRPr lang="en-US" sz="1050" dirty="0"/>
              </a:p>
            </c:rich>
          </c:tx>
          <c:layout>
            <c:manualLayout>
              <c:xMode val="edge"/>
              <c:yMode val="edge"/>
              <c:x val="2.6162187120488799E-2"/>
              <c:y val="0.15129832502474799"/>
            </c:manualLayout>
          </c:layout>
          <c:overlay val="0"/>
          <c:spPr>
            <a:noFill/>
            <a:ln>
              <a:noFill/>
            </a:ln>
            <a:effectLst/>
          </c:sp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dk1">
                    <a:lumMod val="75000"/>
                    <a:lumOff val="25000"/>
                  </a:schemeClr>
                </a:solidFill>
                <a:latin typeface="+mn-lt"/>
                <a:ea typeface="+mn-ea"/>
                <a:cs typeface="+mn-cs"/>
              </a:defRPr>
            </a:pPr>
            <a:endParaRPr lang="sv-SE"/>
          </a:p>
        </c:txPr>
        <c:crossAx val="305653736"/>
        <c:crosses val="autoZero"/>
        <c:crossBetween val="between"/>
        <c:majorUnit val="10"/>
      </c:valAx>
      <c:spPr>
        <a:noFill/>
        <a:ln>
          <a:noFill/>
        </a:ln>
        <a:effectLst/>
      </c:spPr>
    </c:plotArea>
    <c:plotVisOnly val="1"/>
    <c:dispBlanksAs val="gap"/>
    <c:showDLblsOverMax val="0"/>
  </c:chart>
  <c:spPr>
    <a:noFill/>
    <a:ln w="9525" cap="flat" cmpd="sng" algn="ctr">
      <a:noFill/>
      <a:round/>
    </a:ln>
    <a:effectLst/>
  </c:spPr>
  <c:txPr>
    <a:bodyPr/>
    <a:lstStyle/>
    <a:p>
      <a:pPr>
        <a:defRPr/>
      </a:pPr>
      <a:endParaRPr lang="sv-SE"/>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2118990804415498E-2"/>
          <c:y val="0.28337522802515303"/>
          <c:w val="0.82470328607252896"/>
          <c:h val="0.586075879332564"/>
        </c:manualLayout>
      </c:layout>
      <c:barChart>
        <c:barDir val="col"/>
        <c:grouping val="clustered"/>
        <c:varyColors val="0"/>
        <c:ser>
          <c:idx val="0"/>
          <c:order val="0"/>
          <c:tx>
            <c:strRef>
              <c:f>Blad1!$B$29</c:f>
              <c:strCache>
                <c:ptCount val="1"/>
                <c:pt idx="0">
                  <c:v>Klass B</c:v>
                </c:pt>
              </c:strCache>
            </c:strRef>
          </c:tx>
          <c:spPr>
            <a:solidFill>
              <a:srgbClr val="00B050"/>
            </a:solidFill>
          </c:spPr>
          <c:invertIfNegative val="0"/>
          <c:cat>
            <c:strRef>
              <c:f>Blad1!$C$24:$F$24</c:f>
              <c:strCache>
                <c:ptCount val="4"/>
                <c:pt idx="0">
                  <c:v>Zone 4</c:v>
                </c:pt>
                <c:pt idx="1">
                  <c:v>Zone 3</c:v>
                </c:pt>
                <c:pt idx="2">
                  <c:v>Zone 2</c:v>
                </c:pt>
                <c:pt idx="3">
                  <c:v>Zone 1</c:v>
                </c:pt>
              </c:strCache>
            </c:strRef>
          </c:cat>
          <c:val>
            <c:numRef>
              <c:f>Blad1!$C$29:$F$29</c:f>
              <c:numCache>
                <c:formatCode>General</c:formatCode>
                <c:ptCount val="4"/>
                <c:pt idx="0">
                  <c:v>56.25</c:v>
                </c:pt>
                <c:pt idx="1">
                  <c:v>60</c:v>
                </c:pt>
                <c:pt idx="2">
                  <c:v>75</c:v>
                </c:pt>
                <c:pt idx="3">
                  <c:v>86.25</c:v>
                </c:pt>
              </c:numCache>
            </c:numRef>
          </c:val>
          <c:extLst>
            <c:ext xmlns:c16="http://schemas.microsoft.com/office/drawing/2014/chart" uri="{C3380CC4-5D6E-409C-BE32-E72D297353CC}">
              <c16:uniqueId val="{00000000-7674-4CB0-9CFF-A48BD6654D28}"/>
            </c:ext>
          </c:extLst>
        </c:ser>
        <c:dLbls>
          <c:showLegendKey val="0"/>
          <c:showVal val="0"/>
          <c:showCatName val="0"/>
          <c:showSerName val="0"/>
          <c:showPercent val="0"/>
          <c:showBubbleSize val="0"/>
        </c:dLbls>
        <c:gapWidth val="150"/>
        <c:axId val="305654912"/>
        <c:axId val="305649816"/>
      </c:barChart>
      <c:catAx>
        <c:axId val="305654912"/>
        <c:scaling>
          <c:orientation val="minMax"/>
        </c:scaling>
        <c:delete val="1"/>
        <c:axPos val="b"/>
        <c:numFmt formatCode="General" sourceLinked="0"/>
        <c:majorTickMark val="out"/>
        <c:minorTickMark val="none"/>
        <c:tickLblPos val="nextTo"/>
        <c:crossAx val="305649816"/>
        <c:crosses val="autoZero"/>
        <c:auto val="1"/>
        <c:lblAlgn val="ctr"/>
        <c:lblOffset val="100"/>
        <c:noMultiLvlLbl val="0"/>
      </c:catAx>
      <c:valAx>
        <c:axId val="305649816"/>
        <c:scaling>
          <c:orientation val="minMax"/>
        </c:scaling>
        <c:delete val="1"/>
        <c:axPos val="l"/>
        <c:numFmt formatCode="General" sourceLinked="1"/>
        <c:majorTickMark val="out"/>
        <c:minorTickMark val="none"/>
        <c:tickLblPos val="nextTo"/>
        <c:crossAx val="305654912"/>
        <c:crosses val="autoZero"/>
        <c:crossBetween val="between"/>
      </c:valAx>
      <c:spPr>
        <a:noFill/>
        <a:ln w="25400">
          <a:noFill/>
        </a:ln>
      </c:spPr>
    </c:plotArea>
    <c:plotVisOnly val="1"/>
    <c:dispBlanksAs val="gap"/>
    <c:showDLblsOverMax val="0"/>
  </c:chart>
  <c:spPr>
    <a:noFill/>
    <a:ln>
      <a:noFill/>
    </a:ln>
  </c:sp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title>
    <c:autoTitleDeleted val="0"/>
    <c:plotArea>
      <c:layout>
        <c:manualLayout>
          <c:layoutTarget val="inner"/>
          <c:xMode val="edge"/>
          <c:yMode val="edge"/>
          <c:x val="6.4162135711178805E-2"/>
          <c:y val="0.151544682081173"/>
          <c:w val="0.89670853269537498"/>
          <c:h val="0.81682164101346599"/>
        </c:manualLayout>
      </c:layout>
      <c:barChart>
        <c:barDir val="col"/>
        <c:grouping val="clustered"/>
        <c:varyColors val="0"/>
        <c:ser>
          <c:idx val="0"/>
          <c:order val="0"/>
          <c:tx>
            <c:strRef>
              <c:f>Blad1!$B$26</c:f>
              <c:strCache>
                <c:ptCount val="1"/>
                <c:pt idx="0">
                  <c:v>Klass A</c:v>
                </c:pt>
              </c:strCache>
            </c:strRef>
          </c:tx>
          <c:spPr>
            <a:solidFill>
              <a:srgbClr val="227430"/>
            </a:solidFill>
          </c:spPr>
          <c:invertIfNegative val="0"/>
          <c:cat>
            <c:strRef>
              <c:f>Blad1!$C$24:$F$24</c:f>
              <c:strCache>
                <c:ptCount val="4"/>
                <c:pt idx="0">
                  <c:v>Zone 4</c:v>
                </c:pt>
                <c:pt idx="1">
                  <c:v>Zone 3</c:v>
                </c:pt>
                <c:pt idx="2">
                  <c:v>Zone 2</c:v>
                </c:pt>
                <c:pt idx="3">
                  <c:v>Zone 1</c:v>
                </c:pt>
              </c:strCache>
            </c:strRef>
          </c:cat>
          <c:val>
            <c:numRef>
              <c:f>Blad1!$C$26:$F$26</c:f>
              <c:numCache>
                <c:formatCode>General</c:formatCode>
                <c:ptCount val="4"/>
                <c:pt idx="0">
                  <c:v>37.5</c:v>
                </c:pt>
                <c:pt idx="1">
                  <c:v>40</c:v>
                </c:pt>
                <c:pt idx="2">
                  <c:v>50</c:v>
                </c:pt>
                <c:pt idx="3">
                  <c:v>57.5</c:v>
                </c:pt>
              </c:numCache>
            </c:numRef>
          </c:val>
          <c:extLst>
            <c:ext xmlns:c16="http://schemas.microsoft.com/office/drawing/2014/chart" uri="{C3380CC4-5D6E-409C-BE32-E72D297353CC}">
              <c16:uniqueId val="{00000000-0044-4594-A2F3-4C7EE4AD583E}"/>
            </c:ext>
          </c:extLst>
        </c:ser>
        <c:dLbls>
          <c:showLegendKey val="0"/>
          <c:showVal val="0"/>
          <c:showCatName val="0"/>
          <c:showSerName val="0"/>
          <c:showPercent val="0"/>
          <c:showBubbleSize val="0"/>
        </c:dLbls>
        <c:gapWidth val="150"/>
        <c:axId val="305650992"/>
        <c:axId val="305651384"/>
      </c:barChart>
      <c:catAx>
        <c:axId val="305650992"/>
        <c:scaling>
          <c:orientation val="minMax"/>
        </c:scaling>
        <c:delete val="1"/>
        <c:axPos val="b"/>
        <c:numFmt formatCode="General" sourceLinked="0"/>
        <c:majorTickMark val="out"/>
        <c:minorTickMark val="none"/>
        <c:tickLblPos val="nextTo"/>
        <c:crossAx val="305651384"/>
        <c:crossesAt val="0"/>
        <c:auto val="1"/>
        <c:lblAlgn val="ctr"/>
        <c:lblOffset val="100"/>
        <c:noMultiLvlLbl val="0"/>
      </c:catAx>
      <c:valAx>
        <c:axId val="305651384"/>
        <c:scaling>
          <c:orientation val="minMax"/>
          <c:max val="100"/>
        </c:scaling>
        <c:delete val="0"/>
        <c:axPos val="l"/>
        <c:numFmt formatCode="General" sourceLinked="1"/>
        <c:majorTickMark val="out"/>
        <c:minorTickMark val="none"/>
        <c:tickLblPos val="nextTo"/>
        <c:spPr>
          <a:noFill/>
          <a:ln>
            <a:noFill/>
          </a:ln>
        </c:spPr>
        <c:crossAx val="305650992"/>
        <c:crosses val="autoZero"/>
        <c:crossBetween val="between"/>
      </c:valAx>
      <c:spPr>
        <a:noFill/>
        <a:ln w="25400">
          <a:noFill/>
        </a:ln>
      </c:spPr>
    </c:plotArea>
    <c:plotVisOnly val="1"/>
    <c:dispBlanksAs val="gap"/>
    <c:showDLblsOverMax val="0"/>
  </c:chart>
  <c:spPr>
    <a:noFill/>
    <a:ln>
      <a:noFill/>
    </a:ln>
  </c:spPr>
  <c:txPr>
    <a:bodyPr/>
    <a:lstStyle/>
    <a:p>
      <a:pPr>
        <a:defRPr>
          <a:noFill/>
        </a:defRPr>
      </a:pPr>
      <a:endParaRPr lang="sv-SE"/>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ea typeface="+mn-ea"/>
              </a:defRPr>
            </a:lvl1pPr>
          </a:lstStyle>
          <a:p>
            <a:pPr>
              <a:defRPr/>
            </a:pPr>
            <a:endParaRPr lang="sv-SE"/>
          </a:p>
        </p:txBody>
      </p:sp>
      <p:sp>
        <p:nvSpPr>
          <p:cNvPr id="2355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ea typeface="+mn-ea"/>
              </a:defRPr>
            </a:lvl1pPr>
          </a:lstStyle>
          <a:p>
            <a:pPr>
              <a:defRPr/>
            </a:pPr>
            <a:endParaRPr lang="sv-SE"/>
          </a:p>
        </p:txBody>
      </p:sp>
      <p:sp>
        <p:nvSpPr>
          <p:cNvPr id="2355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 uri="{FAA26D3D-D897-4be2-8F04-BA451C77F1D7}">
              <ma14:placeholderFlag xmlns:ma14="http://schemas.microsoft.com/office/mac/drawingml/2011/main" xmlns="" val="1"/>
            </a:ext>
          </a:extLst>
        </p:spPr>
      </p:sp>
      <p:sp>
        <p:nvSpPr>
          <p:cNvPr id="2355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2355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ea typeface="+mn-ea"/>
              </a:defRPr>
            </a:lvl1pPr>
          </a:lstStyle>
          <a:p>
            <a:pPr>
              <a:defRPr/>
            </a:pPr>
            <a:endParaRPr lang="sv-SE"/>
          </a:p>
        </p:txBody>
      </p:sp>
      <p:sp>
        <p:nvSpPr>
          <p:cNvPr id="2355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153B5D95-092D-D74E-B779-92FAA9730D37}" type="slidenum">
              <a:rPr lang="sv-SE"/>
              <a:pPr/>
              <a:t>‹#›</a:t>
            </a:fld>
            <a:endParaRPr lang="sv-SE"/>
          </a:p>
        </p:txBody>
      </p:sp>
    </p:spTree>
    <p:extLst>
      <p:ext uri="{BB962C8B-B14F-4D97-AF65-F5344CB8AC3E}">
        <p14:creationId xmlns:p14="http://schemas.microsoft.com/office/powerpoint/2010/main" val="70513533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mn-cs"/>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US" sz="1200" b="0" i="0" u="none" strike="noStrike" kern="1200" baseline="0" dirty="0">
                <a:solidFill>
                  <a:schemeClr val="tx1"/>
                </a:solidFill>
                <a:latin typeface="Arial" charset="0"/>
                <a:ea typeface="ＭＳ Ｐゴシック" charset="0"/>
                <a:cs typeface="+mn-cs"/>
              </a:rPr>
              <a:t>Around 70% of the EU population lives in </a:t>
            </a:r>
            <a:r>
              <a:rPr lang="en-US" sz="1200" b="1" i="0" u="none" strike="noStrike" kern="1200" baseline="0" dirty="0">
                <a:solidFill>
                  <a:schemeClr val="tx1"/>
                </a:solidFill>
                <a:latin typeface="Arial" charset="0"/>
                <a:ea typeface="ＭＳ Ｐゴシック" charset="0"/>
                <a:cs typeface="+mn-cs"/>
              </a:rPr>
              <a:t>privately owned residential buildings</a:t>
            </a:r>
            <a:r>
              <a:rPr lang="en-US" sz="1200" b="0" i="0" u="none" strike="noStrike" kern="1200" baseline="0" dirty="0">
                <a:solidFill>
                  <a:schemeClr val="tx1"/>
                </a:solidFill>
                <a:latin typeface="Arial" charset="0"/>
                <a:ea typeface="ＭＳ Ｐゴシック" charset="0"/>
                <a:cs typeface="+mn-cs"/>
              </a:rPr>
              <a:t>. Owners often do not undertake cost-efficient renovations because they lack awareness of the benefits, lack advice on the technical possibilities, face split incentives (for instance in multi-apartment buildings) and have financing constraints. </a:t>
            </a:r>
          </a:p>
          <a:p>
            <a:r>
              <a:rPr lang="en-US" sz="1200" b="0" i="0" u="none" strike="noStrike" kern="1200" baseline="0" dirty="0">
                <a:solidFill>
                  <a:schemeClr val="tx1"/>
                </a:solidFill>
                <a:latin typeface="Arial" charset="0"/>
                <a:ea typeface="ＭＳ Ｐゴシック" charset="0"/>
                <a:cs typeface="+mn-cs"/>
              </a:rPr>
              <a:t>The Horizon 2020 research and innovation </a:t>
            </a:r>
            <a:r>
              <a:rPr lang="en-US" sz="1200" b="0" i="0" u="none" strike="noStrike" kern="1200" baseline="0" dirty="0" err="1">
                <a:solidFill>
                  <a:schemeClr val="tx1"/>
                </a:solidFill>
                <a:latin typeface="Arial" charset="0"/>
                <a:ea typeface="ＭＳ Ｐゴシック" charset="0"/>
                <a:cs typeface="+mn-cs"/>
              </a:rPr>
              <a:t>programme</a:t>
            </a:r>
            <a:r>
              <a:rPr lang="en-US" sz="1200" b="0" i="0" u="none" strike="noStrike" kern="1200" baseline="0" dirty="0">
                <a:solidFill>
                  <a:schemeClr val="tx1"/>
                </a:solidFill>
                <a:latin typeface="Arial" charset="0"/>
                <a:ea typeface="ＭＳ Ｐゴシック" charset="0"/>
                <a:cs typeface="+mn-cs"/>
              </a:rPr>
              <a:t> will allocate EUR 2.5 billion for energy efficiency and EUR 1.85 billion for renewable energy. </a:t>
            </a:r>
          </a:p>
          <a:p>
            <a:r>
              <a:rPr lang="sv-SE" sz="1200" b="1" i="0" u="none" strike="noStrike" kern="1200" baseline="0" dirty="0" err="1">
                <a:solidFill>
                  <a:schemeClr val="tx1"/>
                </a:solidFill>
                <a:latin typeface="Arial" charset="0"/>
                <a:ea typeface="ＭＳ Ｐゴシック" charset="0"/>
                <a:cs typeface="+mn-cs"/>
              </a:rPr>
              <a:t>Heating</a:t>
            </a:r>
            <a:r>
              <a:rPr lang="sv-SE" sz="1200" b="1" i="0" u="none" strike="noStrike" kern="1200" baseline="0" dirty="0">
                <a:solidFill>
                  <a:schemeClr val="tx1"/>
                </a:solidFill>
                <a:latin typeface="Arial" charset="0"/>
                <a:ea typeface="ＭＳ Ｐゴシック" charset="0"/>
                <a:cs typeface="+mn-cs"/>
              </a:rPr>
              <a:t> and </a:t>
            </a:r>
            <a:r>
              <a:rPr lang="sv-SE" sz="1200" b="1" i="0" u="none" strike="noStrike" kern="1200" baseline="0" dirty="0" err="1">
                <a:solidFill>
                  <a:schemeClr val="tx1"/>
                </a:solidFill>
                <a:latin typeface="Arial" charset="0"/>
                <a:ea typeface="ＭＳ Ｐゴシック" charset="0"/>
                <a:cs typeface="+mn-cs"/>
              </a:rPr>
              <a:t>cooling</a:t>
            </a:r>
            <a:r>
              <a:rPr lang="sv-SE" sz="1200" b="1" i="0" u="none" strike="noStrike" kern="1200" baseline="0" dirty="0">
                <a:solidFill>
                  <a:schemeClr val="tx1"/>
                </a:solidFill>
                <a:latin typeface="Arial" charset="0"/>
                <a:ea typeface="ＭＳ Ｐゴシック" charset="0"/>
                <a:cs typeface="+mn-cs"/>
              </a:rPr>
              <a:t> </a:t>
            </a:r>
            <a:r>
              <a:rPr lang="sv-SE" sz="1200" b="1" i="0" u="none" strike="noStrike" kern="1200" baseline="0" dirty="0" err="1">
                <a:solidFill>
                  <a:schemeClr val="tx1"/>
                </a:solidFill>
                <a:latin typeface="Arial" charset="0"/>
                <a:ea typeface="ＭＳ Ｐゴシック" charset="0"/>
                <a:cs typeface="+mn-cs"/>
              </a:rPr>
              <a:t>equipment</a:t>
            </a:r>
            <a:r>
              <a:rPr lang="sv-SE" sz="1200" b="1" i="0" u="none" strike="noStrike" kern="1200" baseline="0" dirty="0">
                <a:solidFill>
                  <a:schemeClr val="tx1"/>
                </a:solidFill>
                <a:latin typeface="Arial" charset="0"/>
                <a:ea typeface="ＭＳ Ｐゴシック" charset="0"/>
                <a:cs typeface="+mn-cs"/>
              </a:rPr>
              <a:t> </a:t>
            </a:r>
            <a:endParaRPr lang="sv-SE" sz="1200" b="0" i="0" u="none" strike="noStrike" kern="1200" baseline="0" dirty="0">
              <a:solidFill>
                <a:schemeClr val="tx1"/>
              </a:solidFill>
              <a:latin typeface="Arial" charset="0"/>
              <a:ea typeface="ＭＳ Ｐゴシック" charset="0"/>
              <a:cs typeface="+mn-cs"/>
            </a:endParaRPr>
          </a:p>
          <a:p>
            <a:r>
              <a:rPr lang="en-US" sz="1200" b="0" i="0" u="none" strike="noStrike" kern="1200" baseline="0" dirty="0">
                <a:solidFill>
                  <a:schemeClr val="tx1"/>
                </a:solidFill>
                <a:latin typeface="Arial" charset="0"/>
                <a:ea typeface="ＭＳ Ｐゴシック" charset="0"/>
                <a:cs typeface="+mn-cs"/>
              </a:rPr>
              <a:t>Almost half of the EU's buildings have individual boilers installed before 1992, with efficiency of 60% or less. 22% of individual gas boilers, 34% of direct electric heaters, 47% of oil boilers and 58% of coal boilers are older than their technical lifetime. </a:t>
            </a:r>
            <a:endParaRPr lang="sv-SE" dirty="0"/>
          </a:p>
        </p:txBody>
      </p:sp>
      <p:sp>
        <p:nvSpPr>
          <p:cNvPr id="4" name="Platshållare för bildnummer 3"/>
          <p:cNvSpPr>
            <a:spLocks noGrp="1"/>
          </p:cNvSpPr>
          <p:nvPr>
            <p:ph type="sldNum" sz="quarter" idx="10"/>
          </p:nvPr>
        </p:nvSpPr>
        <p:spPr/>
        <p:txBody>
          <a:bodyPr/>
          <a:lstStyle/>
          <a:p>
            <a:fld id="{153B5D95-092D-D74E-B779-92FAA9730D37}" type="slidenum">
              <a:rPr lang="sv-SE" smtClean="0"/>
              <a:pPr/>
              <a:t>1</a:t>
            </a:fld>
            <a:endParaRPr lang="sv-SE"/>
          </a:p>
        </p:txBody>
      </p:sp>
    </p:spTree>
    <p:extLst>
      <p:ext uri="{BB962C8B-B14F-4D97-AF65-F5344CB8AC3E}">
        <p14:creationId xmlns:p14="http://schemas.microsoft.com/office/powerpoint/2010/main" val="14447748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Rådgivningen är en kostnadsfri och kommersiellt oberoende tjänst som riktar sig till hushåll, företag, bostadsrättsföreningar och organisationer. Rådgivning kan ske via telefon, e-post eller personligt besök</a:t>
            </a:r>
          </a:p>
        </p:txBody>
      </p:sp>
      <p:sp>
        <p:nvSpPr>
          <p:cNvPr id="4" name="Platshållare för bildnummer 3"/>
          <p:cNvSpPr>
            <a:spLocks noGrp="1"/>
          </p:cNvSpPr>
          <p:nvPr>
            <p:ph type="sldNum" sz="quarter" idx="10"/>
          </p:nvPr>
        </p:nvSpPr>
        <p:spPr/>
        <p:txBody>
          <a:bodyPr/>
          <a:lstStyle/>
          <a:p>
            <a:fld id="{153B5D95-092D-D74E-B779-92FAA9730D37}" type="slidenum">
              <a:rPr lang="sv-SE" smtClean="0"/>
              <a:pPr/>
              <a:t>18</a:t>
            </a:fld>
            <a:endParaRPr lang="sv-SE"/>
          </a:p>
        </p:txBody>
      </p:sp>
    </p:spTree>
    <p:extLst>
      <p:ext uri="{BB962C8B-B14F-4D97-AF65-F5344CB8AC3E}">
        <p14:creationId xmlns:p14="http://schemas.microsoft.com/office/powerpoint/2010/main" val="29095819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Sverigekartan,</a:t>
            </a:r>
            <a:r>
              <a:rPr lang="sv-SE" baseline="0" dirty="0"/>
              <a:t> </a:t>
            </a:r>
            <a:r>
              <a:rPr lang="sv-SE" baseline="0" dirty="0" err="1"/>
              <a:t>EK´nas</a:t>
            </a:r>
            <a:r>
              <a:rPr lang="sv-SE" baseline="0" dirty="0"/>
              <a:t> täckningsområde: </a:t>
            </a:r>
          </a:p>
          <a:p>
            <a:r>
              <a:rPr lang="sv-SE" dirty="0"/>
              <a:t>Det finns idag 15 regionala energikontor i Sverige som</a:t>
            </a:r>
            <a:r>
              <a:rPr lang="sv-SE" baseline="0" dirty="0"/>
              <a:t> har lokalt och regionalt mandat att verka i alla kommuner i alla län.</a:t>
            </a:r>
            <a:endParaRPr lang="sv-SE" dirty="0"/>
          </a:p>
          <a:p>
            <a:r>
              <a:rPr lang="sv-SE" dirty="0"/>
              <a:t>Drygt 100 anställda</a:t>
            </a:r>
          </a:p>
          <a:p>
            <a:r>
              <a:rPr lang="sv-SE" baseline="0" dirty="0"/>
              <a:t>Kompetens: Inom alla förnybara energikällor, effektivisering, effektivare energianvändning, byggande, byggnader, transporter, fordon, resor och </a:t>
            </a:r>
            <a:r>
              <a:rPr lang="sv-SE" baseline="0" dirty="0" err="1"/>
              <a:t>mobility</a:t>
            </a:r>
            <a:r>
              <a:rPr lang="sv-SE" baseline="0" dirty="0"/>
              <a:t> management, bränslen, hållbarhet, miljö och klimat, beteende, kommunikation, EU, statsvetenskap, innovation och utveckling, projektledning och ekonomi. </a:t>
            </a:r>
            <a:endParaRPr lang="sv-SE"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C237CD-D805-4008-AA6C-06963FFCFF67}"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8778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err="1"/>
              <a:t>Contriubution</a:t>
            </a:r>
            <a:r>
              <a:rPr lang="sv-SE" dirty="0"/>
              <a:t> = bidrag. </a:t>
            </a:r>
          </a:p>
        </p:txBody>
      </p:sp>
      <p:sp>
        <p:nvSpPr>
          <p:cNvPr id="4" name="Platshållare för bildnummer 3"/>
          <p:cNvSpPr>
            <a:spLocks noGrp="1"/>
          </p:cNvSpPr>
          <p:nvPr>
            <p:ph type="sldNum" sz="quarter" idx="10"/>
          </p:nvPr>
        </p:nvSpPr>
        <p:spPr/>
        <p:txBody>
          <a:bodyPr/>
          <a:lstStyle/>
          <a:p>
            <a:fld id="{153B5D95-092D-D74E-B779-92FAA9730D37}" type="slidenum">
              <a:rPr lang="sv-SE" smtClean="0"/>
              <a:pPr/>
              <a:t>22</a:t>
            </a:fld>
            <a:endParaRPr lang="sv-SE"/>
          </a:p>
        </p:txBody>
      </p:sp>
    </p:spTree>
    <p:extLst>
      <p:ext uri="{BB962C8B-B14F-4D97-AF65-F5344CB8AC3E}">
        <p14:creationId xmlns:p14="http://schemas.microsoft.com/office/powerpoint/2010/main" val="35398743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sz="2200">
                <a:solidFill>
                  <a:schemeClr val="tx1"/>
                </a:solidFill>
                <a:latin typeface="Arial" charset="0"/>
                <a:ea typeface="ＭＳ Ｐゴシック" charset="0"/>
              </a:defRPr>
            </a:lvl1pPr>
            <a:lvl2pPr marL="742950" indent="-285750" eaLnBrk="0" hangingPunct="0">
              <a:defRPr sz="2200">
                <a:solidFill>
                  <a:schemeClr val="tx1"/>
                </a:solidFill>
                <a:latin typeface="Arial" charset="0"/>
                <a:ea typeface="ＭＳ Ｐゴシック" charset="0"/>
              </a:defRPr>
            </a:lvl2pPr>
            <a:lvl3pPr marL="1143000" indent="-228600" eaLnBrk="0" hangingPunct="0">
              <a:defRPr sz="2200">
                <a:solidFill>
                  <a:schemeClr val="tx1"/>
                </a:solidFill>
                <a:latin typeface="Arial" charset="0"/>
                <a:ea typeface="ＭＳ Ｐゴシック" charset="0"/>
              </a:defRPr>
            </a:lvl3pPr>
            <a:lvl4pPr marL="1600200" indent="-228600" eaLnBrk="0" hangingPunct="0">
              <a:defRPr sz="2200">
                <a:solidFill>
                  <a:schemeClr val="tx1"/>
                </a:solidFill>
                <a:latin typeface="Arial" charset="0"/>
                <a:ea typeface="ＭＳ Ｐゴシック" charset="0"/>
              </a:defRPr>
            </a:lvl4pPr>
            <a:lvl5pPr marL="2057400" indent="-228600" eaLnBrk="0" hangingPunct="0">
              <a:defRPr sz="2200">
                <a:solidFill>
                  <a:schemeClr val="tx1"/>
                </a:solidFill>
                <a:latin typeface="Arial" charset="0"/>
                <a:ea typeface="ＭＳ Ｐゴシック" charset="0"/>
              </a:defRPr>
            </a:lvl5pPr>
            <a:lvl6pPr marL="2514600" indent="-228600" eaLnBrk="0" fontAlgn="base" hangingPunct="0">
              <a:spcBef>
                <a:spcPct val="0"/>
              </a:spcBef>
              <a:spcAft>
                <a:spcPct val="0"/>
              </a:spcAft>
              <a:defRPr sz="2200">
                <a:solidFill>
                  <a:schemeClr val="tx1"/>
                </a:solidFill>
                <a:latin typeface="Arial" charset="0"/>
                <a:ea typeface="ＭＳ Ｐゴシック" charset="0"/>
              </a:defRPr>
            </a:lvl6pPr>
            <a:lvl7pPr marL="2971800" indent="-228600" eaLnBrk="0" fontAlgn="base" hangingPunct="0">
              <a:spcBef>
                <a:spcPct val="0"/>
              </a:spcBef>
              <a:spcAft>
                <a:spcPct val="0"/>
              </a:spcAft>
              <a:defRPr sz="2200">
                <a:solidFill>
                  <a:schemeClr val="tx1"/>
                </a:solidFill>
                <a:latin typeface="Arial" charset="0"/>
                <a:ea typeface="ＭＳ Ｐゴシック" charset="0"/>
              </a:defRPr>
            </a:lvl7pPr>
            <a:lvl8pPr marL="3429000" indent="-228600" eaLnBrk="0" fontAlgn="base" hangingPunct="0">
              <a:spcBef>
                <a:spcPct val="0"/>
              </a:spcBef>
              <a:spcAft>
                <a:spcPct val="0"/>
              </a:spcAft>
              <a:defRPr sz="2200">
                <a:solidFill>
                  <a:schemeClr val="tx1"/>
                </a:solidFill>
                <a:latin typeface="Arial" charset="0"/>
                <a:ea typeface="ＭＳ Ｐゴシック" charset="0"/>
              </a:defRPr>
            </a:lvl8pPr>
            <a:lvl9pPr marL="3886200" indent="-228600" eaLnBrk="0" fontAlgn="base" hangingPunct="0">
              <a:spcBef>
                <a:spcPct val="0"/>
              </a:spcBef>
              <a:spcAft>
                <a:spcPct val="0"/>
              </a:spcAft>
              <a:defRPr sz="2200">
                <a:solidFill>
                  <a:schemeClr val="tx1"/>
                </a:solidFill>
                <a:latin typeface="Arial"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A87909E8-701F-0049-8B81-E74125EF85A1}" type="slidenum">
              <a:rPr kumimoji="0" lang="sv-SE" sz="1200" b="0" i="0" u="none" strike="noStrike" kern="1200" cap="none" spc="0" normalizeH="0" baseline="0" noProof="0">
                <a:ln>
                  <a:noFill/>
                </a:ln>
                <a:solidFill>
                  <a:srgbClr val="000000"/>
                </a:solidFill>
                <a:effectLst/>
                <a:uLnTx/>
                <a:uFillTx/>
                <a:latin typeface="Arial" charset="0"/>
                <a:ea typeface="ＭＳ Ｐゴシック" charset="0"/>
                <a:cs typeface="+mn-cs"/>
              </a:rPr>
              <a:pPr marL="0" marR="0" lvl="0" indent="0" algn="r" defTabSz="914400" rtl="0" eaLnBrk="1" fontAlgn="base" latinLnBrk="0" hangingPunct="1">
                <a:lnSpc>
                  <a:spcPct val="100000"/>
                </a:lnSpc>
                <a:spcBef>
                  <a:spcPct val="0"/>
                </a:spcBef>
                <a:spcAft>
                  <a:spcPct val="0"/>
                </a:spcAft>
                <a:buClrTx/>
                <a:buSzTx/>
                <a:buFontTx/>
                <a:buNone/>
                <a:tabLst/>
                <a:defRPr/>
              </a:pPr>
              <a:t>24</a:t>
            </a:fld>
            <a:endParaRPr kumimoji="0" lang="sv-SE" sz="1200" b="0" i="0" u="none" strike="noStrike" kern="1200" cap="none" spc="0" normalizeH="0" baseline="0" noProof="0" dirty="0">
              <a:ln>
                <a:noFill/>
              </a:ln>
              <a:solidFill>
                <a:srgbClr val="000000"/>
              </a:solidFill>
              <a:effectLst/>
              <a:uLnTx/>
              <a:uFillTx/>
              <a:latin typeface="Arial" charset="0"/>
              <a:ea typeface="ＭＳ Ｐゴシック" charset="0"/>
              <a:cs typeface="+mn-cs"/>
            </a:endParaRPr>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pPr eaLnBrk="1" hangingPunct="1"/>
            <a:r>
              <a:rPr lang="en-US" sz="1400" dirty="0" err="1"/>
              <a:t>Energilyftet</a:t>
            </a:r>
            <a:r>
              <a:rPr lang="en-US" sz="1400" dirty="0"/>
              <a:t> </a:t>
            </a:r>
            <a:r>
              <a:rPr lang="en-US" sz="1400" dirty="0" err="1"/>
              <a:t>är</a:t>
            </a:r>
            <a:r>
              <a:rPr lang="en-US" sz="1400" dirty="0"/>
              <a:t> I </a:t>
            </a:r>
            <a:r>
              <a:rPr lang="en-US" sz="1400" dirty="0" err="1"/>
              <a:t>grunden</a:t>
            </a:r>
            <a:r>
              <a:rPr lang="en-US" sz="1400" dirty="0"/>
              <a:t> </a:t>
            </a:r>
            <a:r>
              <a:rPr lang="en-US" sz="1400" dirty="0" err="1"/>
              <a:t>en</a:t>
            </a:r>
            <a:r>
              <a:rPr lang="en-US" sz="1400" dirty="0"/>
              <a:t> </a:t>
            </a:r>
            <a:r>
              <a:rPr lang="en-US" sz="1400" dirty="0" err="1"/>
              <a:t>webbaserad</a:t>
            </a:r>
            <a:r>
              <a:rPr lang="en-US" sz="1400" dirty="0"/>
              <a:t> </a:t>
            </a:r>
            <a:r>
              <a:rPr lang="en-US" sz="1400" dirty="0" err="1"/>
              <a:t>utbildning</a:t>
            </a:r>
            <a:r>
              <a:rPr lang="en-US" sz="1400" dirty="0"/>
              <a:t> </a:t>
            </a:r>
            <a:r>
              <a:rPr lang="en-US" sz="1400" dirty="0" err="1"/>
              <a:t>som</a:t>
            </a:r>
            <a:r>
              <a:rPr lang="en-US" sz="1400" dirty="0"/>
              <a:t> den </a:t>
            </a:r>
            <a:r>
              <a:rPr lang="en-US" sz="1400" dirty="0" err="1"/>
              <a:t>deltagande</a:t>
            </a:r>
            <a:r>
              <a:rPr lang="en-US" sz="1400" dirty="0"/>
              <a:t> </a:t>
            </a:r>
            <a:r>
              <a:rPr lang="en-US" sz="1400" dirty="0" err="1"/>
              <a:t>genomför</a:t>
            </a:r>
            <a:r>
              <a:rPr lang="en-US" sz="1400" dirty="0"/>
              <a:t> </a:t>
            </a:r>
            <a:r>
              <a:rPr lang="en-US" sz="1400" dirty="0" err="1"/>
              <a:t>helt</a:t>
            </a:r>
            <a:r>
              <a:rPr lang="en-US" sz="1400" dirty="0"/>
              <a:t> I sin </a:t>
            </a:r>
            <a:r>
              <a:rPr lang="en-US" sz="1400" dirty="0" err="1"/>
              <a:t>egen</a:t>
            </a:r>
            <a:r>
              <a:rPr lang="en-US" sz="1400" dirty="0"/>
              <a:t> takt. </a:t>
            </a:r>
            <a:r>
              <a:rPr lang="en-US" sz="1400" dirty="0" err="1"/>
              <a:t>Energilyftet</a:t>
            </a:r>
            <a:r>
              <a:rPr lang="en-US" sz="1400" dirty="0"/>
              <a:t> togs </a:t>
            </a:r>
            <a:r>
              <a:rPr lang="en-US" sz="1400" dirty="0" err="1"/>
              <a:t>fram</a:t>
            </a:r>
            <a:r>
              <a:rPr lang="en-US" sz="1400" dirty="0"/>
              <a:t> I </a:t>
            </a:r>
            <a:r>
              <a:rPr lang="en-US" sz="1400" dirty="0" err="1"/>
              <a:t>samarbete</a:t>
            </a:r>
            <a:r>
              <a:rPr lang="en-US" sz="1400" dirty="0"/>
              <a:t> med </a:t>
            </a:r>
            <a:r>
              <a:rPr lang="en-US" sz="1400" dirty="0" err="1"/>
              <a:t>marknaden</a:t>
            </a:r>
            <a:r>
              <a:rPr lang="en-US" sz="1400" dirty="0"/>
              <a:t> </a:t>
            </a:r>
            <a:r>
              <a:rPr lang="en-US" sz="1400" dirty="0" err="1"/>
              <a:t>och</a:t>
            </a:r>
            <a:r>
              <a:rPr lang="en-US" sz="1400" dirty="0"/>
              <a:t> </a:t>
            </a:r>
            <a:r>
              <a:rPr lang="en-US" sz="1400" dirty="0" err="1"/>
              <a:t>ett</a:t>
            </a:r>
            <a:r>
              <a:rPr lang="en-US" sz="1400" dirty="0"/>
              <a:t> </a:t>
            </a:r>
            <a:r>
              <a:rPr lang="en-US" sz="1400" dirty="0" err="1"/>
              <a:t>starkt</a:t>
            </a:r>
            <a:r>
              <a:rPr lang="en-US" sz="1400" dirty="0"/>
              <a:t> </a:t>
            </a:r>
            <a:r>
              <a:rPr lang="en-US" sz="1400" dirty="0" err="1"/>
              <a:t>önskemål</a:t>
            </a:r>
            <a:r>
              <a:rPr lang="en-US" sz="1400" dirty="0"/>
              <a:t> </a:t>
            </a:r>
            <a:r>
              <a:rPr lang="en-US" sz="1400" dirty="0" err="1"/>
              <a:t>från</a:t>
            </a:r>
            <a:r>
              <a:rPr lang="en-US" sz="1400" dirty="0"/>
              <a:t> </a:t>
            </a:r>
            <a:r>
              <a:rPr lang="en-US" sz="1400" dirty="0" err="1"/>
              <a:t>dem</a:t>
            </a:r>
            <a:r>
              <a:rPr lang="en-US" sz="1400" dirty="0"/>
              <a:t> </a:t>
            </a:r>
            <a:r>
              <a:rPr lang="en-US" sz="1400" dirty="0" err="1"/>
              <a:t>var</a:t>
            </a:r>
            <a:r>
              <a:rPr lang="en-US" sz="1400" dirty="0"/>
              <a:t> </a:t>
            </a:r>
            <a:r>
              <a:rPr lang="en-US" sz="1400" dirty="0" err="1"/>
              <a:t>att</a:t>
            </a:r>
            <a:r>
              <a:rPr lang="en-US" sz="1400" dirty="0"/>
              <a:t> </a:t>
            </a:r>
            <a:r>
              <a:rPr lang="en-US" sz="1400" dirty="0" err="1"/>
              <a:t>utbildning</a:t>
            </a:r>
            <a:r>
              <a:rPr lang="en-US" sz="1400" dirty="0"/>
              <a:t> </a:t>
            </a:r>
            <a:r>
              <a:rPr lang="en-US" sz="1400" dirty="0" err="1"/>
              <a:t>kring</a:t>
            </a:r>
            <a:r>
              <a:rPr lang="en-US" sz="1400" dirty="0"/>
              <a:t> </a:t>
            </a:r>
            <a:r>
              <a:rPr lang="en-US" sz="1400" dirty="0" err="1"/>
              <a:t>nära-nollenergibyggnader</a:t>
            </a:r>
            <a:r>
              <a:rPr lang="en-US" sz="1400" dirty="0"/>
              <a:t> </a:t>
            </a:r>
            <a:r>
              <a:rPr lang="en-US" sz="1400" dirty="0" err="1"/>
              <a:t>skulle</a:t>
            </a:r>
            <a:r>
              <a:rPr lang="en-US" sz="1400" dirty="0"/>
              <a:t> </a:t>
            </a:r>
            <a:r>
              <a:rPr lang="en-US" sz="1400" dirty="0" err="1"/>
              <a:t>vara</a:t>
            </a:r>
            <a:r>
              <a:rPr lang="en-US" sz="1400" dirty="0"/>
              <a:t> I form </a:t>
            </a:r>
            <a:r>
              <a:rPr lang="en-US" sz="1400" dirty="0" err="1"/>
              <a:t>av</a:t>
            </a:r>
            <a:r>
              <a:rPr lang="en-US" sz="1400" dirty="0"/>
              <a:t> e-learning, </a:t>
            </a:r>
            <a:r>
              <a:rPr lang="en-US" sz="1400" dirty="0" err="1"/>
              <a:t>då</a:t>
            </a:r>
            <a:r>
              <a:rPr lang="en-US" sz="1400" dirty="0"/>
              <a:t> manga </a:t>
            </a:r>
            <a:r>
              <a:rPr lang="en-US" sz="1400" dirty="0" err="1"/>
              <a:t>anser</a:t>
            </a:r>
            <a:r>
              <a:rPr lang="en-US" sz="1400" dirty="0"/>
              <a:t> sig </a:t>
            </a:r>
            <a:r>
              <a:rPr lang="en-US" sz="1400" dirty="0" err="1"/>
              <a:t>inte</a:t>
            </a:r>
            <a:r>
              <a:rPr lang="en-US" sz="1400" dirty="0"/>
              <a:t> ha </a:t>
            </a:r>
            <a:r>
              <a:rPr lang="en-US" sz="1400" dirty="0" err="1"/>
              <a:t>tid</a:t>
            </a:r>
            <a:r>
              <a:rPr lang="en-US" sz="1400" dirty="0"/>
              <a:t> </a:t>
            </a:r>
            <a:r>
              <a:rPr lang="en-US" sz="1400" dirty="0" err="1"/>
              <a:t>att</a:t>
            </a:r>
            <a:r>
              <a:rPr lang="en-US" sz="1400" dirty="0"/>
              <a:t> </a:t>
            </a:r>
            <a:r>
              <a:rPr lang="en-US" sz="1400" dirty="0" err="1"/>
              <a:t>gå</a:t>
            </a:r>
            <a:r>
              <a:rPr lang="en-US" sz="1400" dirty="0"/>
              <a:t> </a:t>
            </a:r>
            <a:r>
              <a:rPr lang="en-US" sz="1400" dirty="0" err="1"/>
              <a:t>på</a:t>
            </a:r>
            <a:r>
              <a:rPr lang="en-US" sz="1400" dirty="0"/>
              <a:t> </a:t>
            </a:r>
            <a:r>
              <a:rPr lang="en-US" sz="1400" dirty="0" err="1"/>
              <a:t>utbildningar</a:t>
            </a:r>
            <a:r>
              <a:rPr lang="en-US" sz="1400" dirty="0"/>
              <a:t>. </a:t>
            </a:r>
            <a:r>
              <a:rPr lang="en-US" sz="1400" dirty="0" err="1"/>
              <a:t>Energilyftet</a:t>
            </a:r>
            <a:r>
              <a:rPr lang="en-US" sz="1400" dirty="0"/>
              <a:t> </a:t>
            </a:r>
            <a:r>
              <a:rPr lang="en-US" sz="1400" dirty="0" err="1"/>
              <a:t>är</a:t>
            </a:r>
            <a:r>
              <a:rPr lang="en-US" sz="1400" dirty="0"/>
              <a:t> </a:t>
            </a:r>
            <a:r>
              <a:rPr lang="en-US" sz="1400" dirty="0" err="1"/>
              <a:t>en</a:t>
            </a:r>
            <a:r>
              <a:rPr lang="en-US" sz="1400" dirty="0"/>
              <a:t> </a:t>
            </a:r>
            <a:r>
              <a:rPr lang="en-US" sz="1400" dirty="0" err="1"/>
              <a:t>rekommenderad</a:t>
            </a:r>
            <a:r>
              <a:rPr lang="en-US" sz="1400" dirty="0"/>
              <a:t> </a:t>
            </a:r>
            <a:r>
              <a:rPr lang="en-US" sz="1400" dirty="0" err="1"/>
              <a:t>utbildning</a:t>
            </a:r>
            <a:r>
              <a:rPr lang="en-US" sz="1400" dirty="0"/>
              <a:t> </a:t>
            </a:r>
            <a:r>
              <a:rPr lang="en-US" sz="1400" dirty="0" err="1"/>
              <a:t>för</a:t>
            </a:r>
            <a:r>
              <a:rPr lang="en-US" sz="1400" dirty="0"/>
              <a:t> </a:t>
            </a:r>
            <a:r>
              <a:rPr lang="en-US" sz="1400" dirty="0" err="1"/>
              <a:t>alla</a:t>
            </a:r>
            <a:r>
              <a:rPr lang="en-US" sz="1400" dirty="0"/>
              <a:t> </a:t>
            </a:r>
            <a:r>
              <a:rPr lang="en-US" sz="1400" dirty="0" err="1"/>
              <a:t>energi</a:t>
            </a:r>
            <a:r>
              <a:rPr lang="en-US" sz="1400" dirty="0"/>
              <a:t>- </a:t>
            </a:r>
            <a:r>
              <a:rPr lang="en-US" sz="1400" dirty="0" err="1"/>
              <a:t>och</a:t>
            </a:r>
            <a:r>
              <a:rPr lang="en-US" sz="1400" dirty="0"/>
              <a:t> </a:t>
            </a:r>
            <a:r>
              <a:rPr lang="en-US" sz="1400" dirty="0" err="1"/>
              <a:t>klimatrådgivare</a:t>
            </a:r>
            <a:r>
              <a:rPr lang="en-US" sz="1400" dirty="0"/>
              <a:t>. </a:t>
            </a:r>
            <a:endParaRPr lang="en-US" sz="1400" baseline="0" dirty="0"/>
          </a:p>
          <a:p>
            <a:pPr eaLnBrk="1" hangingPunct="1"/>
            <a:r>
              <a:rPr lang="en-US" sz="1400" baseline="0" dirty="0" err="1"/>
              <a:t>Senare</a:t>
            </a:r>
            <a:r>
              <a:rPr lang="en-US" sz="1400" baseline="0" dirty="0"/>
              <a:t> I </a:t>
            </a:r>
            <a:r>
              <a:rPr lang="en-US" sz="1400" baseline="0" dirty="0" err="1"/>
              <a:t>presentationen</a:t>
            </a:r>
            <a:r>
              <a:rPr lang="en-US" sz="1400" baseline="0" dirty="0"/>
              <a:t> </a:t>
            </a:r>
            <a:r>
              <a:rPr lang="en-US" sz="1400" baseline="0" dirty="0" err="1"/>
              <a:t>kommer</a:t>
            </a:r>
            <a:r>
              <a:rPr lang="en-US" sz="1400" baseline="0" dirty="0"/>
              <a:t> jag </a:t>
            </a:r>
            <a:r>
              <a:rPr lang="en-US" sz="1400" baseline="0" dirty="0" err="1"/>
              <a:t>att</a:t>
            </a:r>
            <a:r>
              <a:rPr lang="en-US" sz="1400" baseline="0" dirty="0"/>
              <a:t> visa </a:t>
            </a:r>
            <a:r>
              <a:rPr lang="en-US" sz="1400" baseline="0" dirty="0" err="1"/>
              <a:t>själva</a:t>
            </a:r>
            <a:r>
              <a:rPr lang="en-US" sz="1400" baseline="0" dirty="0"/>
              <a:t> </a:t>
            </a:r>
            <a:r>
              <a:rPr lang="en-US" sz="1400" baseline="0" dirty="0" err="1"/>
              <a:t>webbverktyget</a:t>
            </a:r>
            <a:r>
              <a:rPr lang="en-US" sz="1400" baseline="0" dirty="0"/>
              <a:t>. </a:t>
            </a:r>
            <a:endParaRPr lang="en-US" sz="1400" dirty="0"/>
          </a:p>
        </p:txBody>
      </p:sp>
    </p:spTree>
    <p:extLst>
      <p:ext uri="{BB962C8B-B14F-4D97-AF65-F5344CB8AC3E}">
        <p14:creationId xmlns:p14="http://schemas.microsoft.com/office/powerpoint/2010/main" val="38015530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Platshållare för bildobjekt 1"/>
          <p:cNvSpPr>
            <a:spLocks noGrp="1" noRot="1" noChangeAspect="1" noTextEdit="1"/>
          </p:cNvSpPr>
          <p:nvPr>
            <p:ph type="sldImg"/>
          </p:nvPr>
        </p:nvSpPr>
        <p:spPr>
          <a:ln/>
        </p:spPr>
      </p:sp>
      <p:sp>
        <p:nvSpPr>
          <p:cNvPr id="25603" name="Platshållare för anteckningar 2"/>
          <p:cNvSpPr>
            <a:spLocks noGrp="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sv-SE" dirty="0"/>
              <a:t>Energimyndigheten</a:t>
            </a:r>
            <a:r>
              <a:rPr lang="sv-SE" baseline="0" dirty="0"/>
              <a:t> har fått ett väldigt tydligt uppdrag att förbereda inför kommande krav på nära-nollenergibyggnader. Enligt EU direktivet ska f</a:t>
            </a:r>
            <a:r>
              <a:rPr lang="sv-SE" sz="1200" baseline="0" dirty="0">
                <a:latin typeface="Arial" charset="0"/>
              </a:rPr>
              <a:t>rån och med</a:t>
            </a:r>
            <a:r>
              <a:rPr lang="sv-SE" sz="1200" dirty="0">
                <a:latin typeface="Arial" charset="0"/>
              </a:rPr>
              <a:t> 2021 alla nya byggnader vara nära-nollenergibyggnader. Boverket förbereder</a:t>
            </a:r>
            <a:r>
              <a:rPr lang="sv-SE" sz="1200" baseline="0" dirty="0">
                <a:latin typeface="Arial" charset="0"/>
              </a:rPr>
              <a:t> just nya lag som definierar vad som menas med nära-nollenergibyggnader i Sverige.  </a:t>
            </a:r>
            <a:r>
              <a:rPr lang="sv-SE" baseline="0" dirty="0"/>
              <a:t>Under 2016 förändras Boverkets byggregler (BBR) och nivåerna för energihushållning skärps. Det innebär att alla nya byggnader måste ha mycket låg energianvändning och energianvändningen i befintliga byggnader måste sänkas drastiskt. </a:t>
            </a:r>
            <a:r>
              <a:rPr lang="sv-SE" sz="1200" kern="1200" dirty="0">
                <a:solidFill>
                  <a:schemeClr val="tx1"/>
                </a:solidFill>
                <a:effectLst/>
                <a:latin typeface="Times New Roman" pitchFamily="18" charset="0"/>
                <a:ea typeface="ＭＳ Ｐゴシック" charset="0"/>
                <a:cs typeface="+mn-cs"/>
              </a:rPr>
              <a:t>Alla i byggbranschen måste bli medvetna om energimålen och få förståelse för hur deras arbete påverkar byggnaders energiprestanda.</a:t>
            </a:r>
          </a:p>
          <a:p>
            <a:pPr marL="0" marR="0" indent="0" algn="l" defTabSz="914400" rtl="0" eaLnBrk="1" fontAlgn="base" latinLnBrk="0" hangingPunct="1">
              <a:lnSpc>
                <a:spcPct val="100000"/>
              </a:lnSpc>
              <a:spcBef>
                <a:spcPct val="30000"/>
              </a:spcBef>
              <a:spcAft>
                <a:spcPct val="0"/>
              </a:spcAft>
              <a:buClrTx/>
              <a:buSzTx/>
              <a:buFontTx/>
              <a:buNone/>
              <a:tabLst/>
              <a:defRPr/>
            </a:pPr>
            <a:endParaRPr lang="sv-SE" sz="1200" kern="1200" dirty="0">
              <a:solidFill>
                <a:schemeClr val="tx1"/>
              </a:solidFill>
              <a:effectLst/>
              <a:latin typeface="Times New Roman" pitchFamily="18" charset="0"/>
              <a:ea typeface="ＭＳ Ｐゴシック" charset="0"/>
              <a:cs typeface="+mn-cs"/>
            </a:endParaRPr>
          </a:p>
          <a:p>
            <a:r>
              <a:rPr lang="sv-SE" b="1" dirty="0"/>
              <a:t>Vad är Kontrollstation 2015?</a:t>
            </a:r>
          </a:p>
          <a:p>
            <a:r>
              <a:rPr lang="sv-SE" dirty="0"/>
              <a:t>Kontrollstation 2015 är ett regeringsuppdrag som genomförs för att säkra visionen om att Sverige år 2050 ska ha en hållbar och resurseffektiv energiförsörjning och inga nettoutsläpp av växthusgaser till atmosfären.</a:t>
            </a:r>
          </a:p>
          <a:p>
            <a:pPr marL="0" marR="0" indent="0" algn="l" defTabSz="914400" rtl="0" eaLnBrk="1" fontAlgn="base" latinLnBrk="0" hangingPunct="1">
              <a:lnSpc>
                <a:spcPct val="100000"/>
              </a:lnSpc>
              <a:spcBef>
                <a:spcPct val="30000"/>
              </a:spcBef>
              <a:spcAft>
                <a:spcPct val="0"/>
              </a:spcAft>
              <a:buClrTx/>
              <a:buSzTx/>
              <a:buFontTx/>
              <a:buNone/>
              <a:tabLst/>
              <a:defRPr/>
            </a:pPr>
            <a:endParaRPr lang="sv-SE" sz="1200" kern="1200" dirty="0">
              <a:solidFill>
                <a:schemeClr val="tx1"/>
              </a:solidFill>
              <a:effectLst/>
              <a:latin typeface="Times New Roman" pitchFamily="18" charset="0"/>
              <a:ea typeface="ＭＳ Ｐゴシック" charset="0"/>
              <a:cs typeface="+mn-cs"/>
            </a:endParaRPr>
          </a:p>
          <a:p>
            <a:endParaRPr lang="sv-SE" dirty="0"/>
          </a:p>
          <a:p>
            <a:pPr marL="0" indent="0"/>
            <a:r>
              <a:rPr lang="sv-SE" sz="1200" baseline="0" dirty="0">
                <a:latin typeface="Arial" charset="0"/>
              </a:rPr>
              <a:t>Eftersom n</a:t>
            </a:r>
            <a:r>
              <a:rPr lang="sv-SE" baseline="0" dirty="0"/>
              <a:t>ivån på vad är en nära-nollenergibyggnad är fortfarande inte fastställts av Byggreglerna kallar vi detta just nu lågenergibyggnader.</a:t>
            </a:r>
          </a:p>
          <a:p>
            <a:pPr marL="0" indent="0"/>
            <a:endParaRPr lang="sv-SE" sz="1200" dirty="0">
              <a:latin typeface="Arial"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sv-SE" baseline="0" dirty="0"/>
              <a:t>I Energimyndighetens uppdraget inom lågenergibyggnader ingår mätningar och demonstration av nya lågenergibyggnader, men även omfattande kunskaps- och kompetenshöjande insatser för att öka kompetensen om hur man bygger lågenergibyggnader. Energimyndighetens utredningar har identifierat att kunskapsbrist är ett hinder för att man ska våga satsa på lågenergibyggnader och det är därför EM står bakom hela satsningen. </a:t>
            </a:r>
            <a:r>
              <a:rPr lang="en-US" sz="1200" kern="1200" dirty="0" err="1">
                <a:solidFill>
                  <a:schemeClr val="tx1"/>
                </a:solidFill>
                <a:effectLst/>
                <a:latin typeface="Arial" charset="0"/>
                <a:ea typeface="ＭＳ Ｐゴシック" charset="0"/>
                <a:cs typeface="+mn-cs"/>
              </a:rPr>
              <a:t>Energimyndighetens</a:t>
            </a:r>
            <a:r>
              <a:rPr lang="en-US" sz="1200" kern="1200" dirty="0">
                <a:solidFill>
                  <a:schemeClr val="tx1"/>
                </a:solidFill>
                <a:effectLst/>
                <a:latin typeface="Arial" charset="0"/>
                <a:ea typeface="ＭＳ Ｐゴシック" charset="0"/>
                <a:cs typeface="+mn-cs"/>
              </a:rPr>
              <a:t> </a:t>
            </a:r>
            <a:r>
              <a:rPr lang="en-US" sz="1200" kern="1200" dirty="0" err="1">
                <a:solidFill>
                  <a:schemeClr val="tx1"/>
                </a:solidFill>
                <a:effectLst/>
                <a:latin typeface="Arial" charset="0"/>
                <a:ea typeface="ＭＳ Ｐゴシック" charset="0"/>
                <a:cs typeface="+mn-cs"/>
              </a:rPr>
              <a:t>kunskapshöjande</a:t>
            </a:r>
            <a:r>
              <a:rPr lang="en-US" sz="1200" kern="1200" dirty="0">
                <a:solidFill>
                  <a:schemeClr val="tx1"/>
                </a:solidFill>
                <a:effectLst/>
                <a:latin typeface="Arial" charset="0"/>
                <a:ea typeface="ＭＳ Ｐゴシック" charset="0"/>
                <a:cs typeface="+mn-cs"/>
              </a:rPr>
              <a:t> </a:t>
            </a:r>
            <a:r>
              <a:rPr lang="en-US" sz="1200" kern="1200" dirty="0" err="1">
                <a:solidFill>
                  <a:schemeClr val="tx1"/>
                </a:solidFill>
                <a:effectLst/>
                <a:latin typeface="Arial" charset="0"/>
                <a:ea typeface="ＭＳ Ｐゴシック" charset="0"/>
                <a:cs typeface="+mn-cs"/>
              </a:rPr>
              <a:t>insatser</a:t>
            </a:r>
            <a:r>
              <a:rPr lang="en-US" sz="1200" kern="1200" dirty="0">
                <a:solidFill>
                  <a:schemeClr val="tx1"/>
                </a:solidFill>
                <a:effectLst/>
                <a:latin typeface="Arial" charset="0"/>
                <a:ea typeface="ＭＳ Ｐゴシック" charset="0"/>
                <a:cs typeface="+mn-cs"/>
              </a:rPr>
              <a:t> </a:t>
            </a:r>
            <a:r>
              <a:rPr lang="en-US" sz="1200" kern="1200" dirty="0" err="1">
                <a:solidFill>
                  <a:schemeClr val="tx1"/>
                </a:solidFill>
                <a:effectLst/>
                <a:latin typeface="Arial" charset="0"/>
                <a:ea typeface="ＭＳ Ｐゴシック" charset="0"/>
                <a:cs typeface="+mn-cs"/>
              </a:rPr>
              <a:t>kommer</a:t>
            </a:r>
            <a:r>
              <a:rPr lang="en-US" sz="1200" kern="1200" dirty="0">
                <a:solidFill>
                  <a:schemeClr val="tx1"/>
                </a:solidFill>
                <a:effectLst/>
                <a:latin typeface="Arial" charset="0"/>
                <a:ea typeface="ＭＳ Ｐゴシック" charset="0"/>
                <a:cs typeface="+mn-cs"/>
              </a:rPr>
              <a:t> </a:t>
            </a:r>
            <a:r>
              <a:rPr lang="en-US" sz="1200" kern="1200" dirty="0" err="1">
                <a:solidFill>
                  <a:schemeClr val="tx1"/>
                </a:solidFill>
                <a:effectLst/>
                <a:latin typeface="Arial" charset="0"/>
                <a:ea typeface="ＭＳ Ｐゴシック" charset="0"/>
                <a:cs typeface="+mn-cs"/>
              </a:rPr>
              <a:t>syfta</a:t>
            </a:r>
            <a:r>
              <a:rPr lang="en-US" sz="1200" kern="1200" dirty="0">
                <a:solidFill>
                  <a:schemeClr val="tx1"/>
                </a:solidFill>
                <a:effectLst/>
                <a:latin typeface="Arial" charset="0"/>
                <a:ea typeface="ＭＳ Ｐゴシック" charset="0"/>
                <a:cs typeface="+mn-cs"/>
              </a:rPr>
              <a:t> till </a:t>
            </a:r>
            <a:r>
              <a:rPr lang="en-US" sz="1200" kern="1200" dirty="0" err="1">
                <a:solidFill>
                  <a:schemeClr val="tx1"/>
                </a:solidFill>
                <a:effectLst/>
                <a:latin typeface="Arial" charset="0"/>
                <a:ea typeface="ＭＳ Ｐゴシック" charset="0"/>
                <a:cs typeface="+mn-cs"/>
              </a:rPr>
              <a:t>vidareutbildning</a:t>
            </a:r>
            <a:r>
              <a:rPr lang="en-US" sz="1200" kern="1200" dirty="0">
                <a:solidFill>
                  <a:schemeClr val="tx1"/>
                </a:solidFill>
                <a:effectLst/>
                <a:latin typeface="Arial" charset="0"/>
                <a:ea typeface="ＭＳ Ｐゴシック" charset="0"/>
                <a:cs typeface="+mn-cs"/>
              </a:rPr>
              <a:t> </a:t>
            </a:r>
            <a:r>
              <a:rPr lang="en-US" sz="1200" kern="1200" dirty="0" err="1">
                <a:solidFill>
                  <a:schemeClr val="tx1"/>
                </a:solidFill>
                <a:effectLst/>
                <a:latin typeface="Arial" charset="0"/>
                <a:ea typeface="ＭＳ Ｐゴシック" charset="0"/>
                <a:cs typeface="+mn-cs"/>
              </a:rPr>
              <a:t>av</a:t>
            </a:r>
            <a:r>
              <a:rPr lang="en-US" sz="1200" kern="1200" dirty="0">
                <a:solidFill>
                  <a:schemeClr val="tx1"/>
                </a:solidFill>
                <a:effectLst/>
                <a:latin typeface="Arial" charset="0"/>
                <a:ea typeface="ＭＳ Ｐゴシック" charset="0"/>
                <a:cs typeface="+mn-cs"/>
              </a:rPr>
              <a:t> </a:t>
            </a:r>
            <a:r>
              <a:rPr lang="en-US" sz="1200" kern="1200" dirty="0" err="1">
                <a:solidFill>
                  <a:schemeClr val="tx1"/>
                </a:solidFill>
                <a:effectLst/>
                <a:latin typeface="Arial" charset="0"/>
                <a:ea typeface="ＭＳ Ｐゴシック" charset="0"/>
                <a:cs typeface="+mn-cs"/>
              </a:rPr>
              <a:t>nyckelaktörer</a:t>
            </a:r>
            <a:r>
              <a:rPr lang="en-US" sz="1200" kern="1200" dirty="0">
                <a:solidFill>
                  <a:schemeClr val="tx1"/>
                </a:solidFill>
                <a:effectLst/>
                <a:latin typeface="Arial" charset="0"/>
                <a:ea typeface="ＭＳ Ｐゴシック" charset="0"/>
                <a:cs typeface="+mn-cs"/>
              </a:rPr>
              <a:t> </a:t>
            </a:r>
            <a:r>
              <a:rPr lang="en-US" sz="1200" kern="1200" dirty="0" err="1">
                <a:solidFill>
                  <a:schemeClr val="tx1"/>
                </a:solidFill>
                <a:effectLst/>
                <a:latin typeface="Arial" charset="0"/>
                <a:ea typeface="ＭＳ Ｐゴシック" charset="0"/>
                <a:cs typeface="+mn-cs"/>
              </a:rPr>
              <a:t>i</a:t>
            </a:r>
            <a:r>
              <a:rPr lang="en-US" sz="1200" kern="1200" dirty="0">
                <a:solidFill>
                  <a:schemeClr val="tx1"/>
                </a:solidFill>
                <a:effectLst/>
                <a:latin typeface="Arial" charset="0"/>
                <a:ea typeface="ＭＳ Ｐゴシック" charset="0"/>
                <a:cs typeface="+mn-cs"/>
              </a:rPr>
              <a:t> </a:t>
            </a:r>
            <a:r>
              <a:rPr lang="en-US" sz="1200" kern="1200" dirty="0" err="1">
                <a:solidFill>
                  <a:schemeClr val="tx1"/>
                </a:solidFill>
                <a:effectLst/>
                <a:latin typeface="Arial" charset="0"/>
                <a:ea typeface="ＭＳ Ｐゴシック" charset="0"/>
                <a:cs typeface="+mn-cs"/>
              </a:rPr>
              <a:t>byggbranschen</a:t>
            </a:r>
            <a:r>
              <a:rPr lang="en-US" sz="1200" kern="1200" dirty="0">
                <a:solidFill>
                  <a:schemeClr val="tx1"/>
                </a:solidFill>
                <a:effectLst/>
                <a:latin typeface="Arial" charset="0"/>
                <a:ea typeface="ＭＳ Ｐゴシック" charset="0"/>
                <a:cs typeface="+mn-cs"/>
              </a:rPr>
              <a:t>. </a:t>
            </a:r>
          </a:p>
          <a:p>
            <a:pPr marL="0" indent="0"/>
            <a:endParaRPr lang="sv-SE" baseline="0" dirty="0"/>
          </a:p>
          <a:p>
            <a:endParaRPr lang="sv-SE" dirty="0"/>
          </a:p>
        </p:txBody>
      </p:sp>
      <p:sp>
        <p:nvSpPr>
          <p:cNvPr id="25604" name="Platshållare för bildnummer 3"/>
          <p:cNvSpPr>
            <a:spLocks noGrp="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sz="2200">
                <a:solidFill>
                  <a:schemeClr val="tx1"/>
                </a:solidFill>
                <a:latin typeface="Arial" charset="0"/>
                <a:ea typeface="ＭＳ Ｐゴシック" charset="0"/>
              </a:defRPr>
            </a:lvl1pPr>
            <a:lvl2pPr marL="742950" indent="-285750" eaLnBrk="0" hangingPunct="0">
              <a:defRPr sz="2200">
                <a:solidFill>
                  <a:schemeClr val="tx1"/>
                </a:solidFill>
                <a:latin typeface="Arial" charset="0"/>
                <a:ea typeface="ＭＳ Ｐゴシック" charset="0"/>
              </a:defRPr>
            </a:lvl2pPr>
            <a:lvl3pPr marL="1143000" indent="-228600" eaLnBrk="0" hangingPunct="0">
              <a:defRPr sz="2200">
                <a:solidFill>
                  <a:schemeClr val="tx1"/>
                </a:solidFill>
                <a:latin typeface="Arial" charset="0"/>
                <a:ea typeface="ＭＳ Ｐゴシック" charset="0"/>
              </a:defRPr>
            </a:lvl3pPr>
            <a:lvl4pPr marL="1600200" indent="-228600" eaLnBrk="0" hangingPunct="0">
              <a:defRPr sz="2200">
                <a:solidFill>
                  <a:schemeClr val="tx1"/>
                </a:solidFill>
                <a:latin typeface="Arial" charset="0"/>
                <a:ea typeface="ＭＳ Ｐゴシック" charset="0"/>
              </a:defRPr>
            </a:lvl4pPr>
            <a:lvl5pPr marL="2057400" indent="-228600" eaLnBrk="0" hangingPunct="0">
              <a:defRPr sz="2200">
                <a:solidFill>
                  <a:schemeClr val="tx1"/>
                </a:solidFill>
                <a:latin typeface="Arial" charset="0"/>
                <a:ea typeface="ＭＳ Ｐゴシック" charset="0"/>
              </a:defRPr>
            </a:lvl5pPr>
            <a:lvl6pPr marL="2514600" indent="-228600" eaLnBrk="0" fontAlgn="base" hangingPunct="0">
              <a:spcBef>
                <a:spcPct val="0"/>
              </a:spcBef>
              <a:spcAft>
                <a:spcPct val="0"/>
              </a:spcAft>
              <a:defRPr sz="2200">
                <a:solidFill>
                  <a:schemeClr val="tx1"/>
                </a:solidFill>
                <a:latin typeface="Arial" charset="0"/>
                <a:ea typeface="ＭＳ Ｐゴシック" charset="0"/>
              </a:defRPr>
            </a:lvl6pPr>
            <a:lvl7pPr marL="2971800" indent="-228600" eaLnBrk="0" fontAlgn="base" hangingPunct="0">
              <a:spcBef>
                <a:spcPct val="0"/>
              </a:spcBef>
              <a:spcAft>
                <a:spcPct val="0"/>
              </a:spcAft>
              <a:defRPr sz="2200">
                <a:solidFill>
                  <a:schemeClr val="tx1"/>
                </a:solidFill>
                <a:latin typeface="Arial" charset="0"/>
                <a:ea typeface="ＭＳ Ｐゴシック" charset="0"/>
              </a:defRPr>
            </a:lvl7pPr>
            <a:lvl8pPr marL="3429000" indent="-228600" eaLnBrk="0" fontAlgn="base" hangingPunct="0">
              <a:spcBef>
                <a:spcPct val="0"/>
              </a:spcBef>
              <a:spcAft>
                <a:spcPct val="0"/>
              </a:spcAft>
              <a:defRPr sz="2200">
                <a:solidFill>
                  <a:schemeClr val="tx1"/>
                </a:solidFill>
                <a:latin typeface="Arial" charset="0"/>
                <a:ea typeface="ＭＳ Ｐゴシック" charset="0"/>
              </a:defRPr>
            </a:lvl8pPr>
            <a:lvl9pPr marL="3886200" indent="-228600" eaLnBrk="0" fontAlgn="base" hangingPunct="0">
              <a:spcBef>
                <a:spcPct val="0"/>
              </a:spcBef>
              <a:spcAft>
                <a:spcPct val="0"/>
              </a:spcAft>
              <a:defRPr sz="2200">
                <a:solidFill>
                  <a:schemeClr val="tx1"/>
                </a:solidFill>
                <a:latin typeface="Arial"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109BD8C0-DC5A-4B4C-A110-106DF4786EFB}" type="slidenum">
              <a:rPr kumimoji="0" lang="sv-SE" sz="1200" b="0" i="0" u="none" strike="noStrike" kern="1200" cap="none" spc="0" normalizeH="0" baseline="0" noProof="0">
                <a:ln>
                  <a:noFill/>
                </a:ln>
                <a:solidFill>
                  <a:srgbClr val="000000"/>
                </a:solidFill>
                <a:effectLst/>
                <a:uLnTx/>
                <a:uFillTx/>
                <a:latin typeface="Arial" charset="0"/>
                <a:ea typeface="ＭＳ Ｐゴシック" charset="0"/>
                <a:cs typeface="+mn-cs"/>
              </a:rPr>
              <a:pPr marL="0" marR="0" lvl="0" indent="0" algn="r" defTabSz="914400" rtl="0" eaLnBrk="1" fontAlgn="base" latinLnBrk="0" hangingPunct="1">
                <a:lnSpc>
                  <a:spcPct val="100000"/>
                </a:lnSpc>
                <a:spcBef>
                  <a:spcPct val="0"/>
                </a:spcBef>
                <a:spcAft>
                  <a:spcPct val="0"/>
                </a:spcAft>
                <a:buClrTx/>
                <a:buSzTx/>
                <a:buFontTx/>
                <a:buNone/>
                <a:tabLst/>
                <a:defRPr/>
              </a:pPr>
              <a:t>25</a:t>
            </a:fld>
            <a:endParaRPr kumimoji="0" lang="sv-SE" sz="1200" b="0" i="0" u="none" strike="noStrike" kern="1200" cap="none" spc="0" normalizeH="0" baseline="0" noProof="0">
              <a:ln>
                <a:noFill/>
              </a:ln>
              <a:solidFill>
                <a:srgbClr val="000000"/>
              </a:solidFill>
              <a:effectLst/>
              <a:uLnTx/>
              <a:uFillTx/>
              <a:latin typeface="Arial" charset="0"/>
              <a:ea typeface="ＭＳ Ｐゴシック" charset="0"/>
              <a:cs typeface="+mn-cs"/>
            </a:endParaRPr>
          </a:p>
        </p:txBody>
      </p:sp>
    </p:spTree>
    <p:extLst>
      <p:ext uri="{BB962C8B-B14F-4D97-AF65-F5344CB8AC3E}">
        <p14:creationId xmlns:p14="http://schemas.microsoft.com/office/powerpoint/2010/main" val="25263737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sv-SE" sz="1200" kern="1200" dirty="0">
                <a:solidFill>
                  <a:schemeClr val="tx1"/>
                </a:solidFill>
                <a:effectLst/>
                <a:latin typeface="Times New Roman" pitchFamily="18" charset="0"/>
                <a:ea typeface="ＭＳ Ｐゴシック" charset="0"/>
                <a:cs typeface="+mn-cs"/>
              </a:rPr>
              <a:t>Energilyftet är en grundutbildning</a:t>
            </a:r>
            <a:r>
              <a:rPr lang="sv-SE" sz="1200" kern="1200" baseline="0" dirty="0">
                <a:solidFill>
                  <a:schemeClr val="tx1"/>
                </a:solidFill>
                <a:effectLst/>
                <a:latin typeface="Times New Roman" pitchFamily="18" charset="0"/>
                <a:ea typeface="ＭＳ Ｐゴシック" charset="0"/>
                <a:cs typeface="+mn-cs"/>
              </a:rPr>
              <a:t> inom lågenergibyggnader</a:t>
            </a:r>
            <a:r>
              <a:rPr lang="sv-SE" sz="1200" kern="1200" dirty="0">
                <a:solidFill>
                  <a:schemeClr val="tx1"/>
                </a:solidFill>
                <a:effectLst/>
                <a:latin typeface="Times New Roman" pitchFamily="18" charset="0"/>
                <a:ea typeface="ＭＳ Ｐゴシック" charset="0"/>
                <a:cs typeface="+mn-cs"/>
              </a:rPr>
              <a:t>. Alla i byggbranschen måste bli medvetna om energimålen och få förståelse för hur deras arbete påverkar byggnaders energiprestanda</a:t>
            </a:r>
            <a:r>
              <a:rPr lang="sv-SE" sz="1200" kern="1200" baseline="0" dirty="0">
                <a:solidFill>
                  <a:schemeClr val="tx1"/>
                </a:solidFill>
                <a:effectLst/>
                <a:latin typeface="Times New Roman" pitchFamily="18" charset="0"/>
                <a:ea typeface="ＭＳ Ｐゴシック" charset="0"/>
                <a:cs typeface="+mn-cs"/>
              </a:rPr>
              <a:t> men också få en inblick i andra roller än sin egen. </a:t>
            </a:r>
            <a:r>
              <a:rPr lang="sv-SE" sz="1200" kern="1200" dirty="0">
                <a:solidFill>
                  <a:schemeClr val="tx1"/>
                </a:solidFill>
                <a:effectLst/>
                <a:latin typeface="Times New Roman" pitchFamily="18" charset="0"/>
                <a:ea typeface="ＭＳ Ｐゴシック" charset="0"/>
                <a:cs typeface="+mn-cs"/>
              </a:rPr>
              <a:t>Energilyftet visar på hur god planering och helhetssyn i byggprocessen leder till byggnader med låg energianvändning. Tonvikten på utbildningen är helhetstänkande, sunda hus och resurseffektivitet.</a:t>
            </a:r>
            <a:endParaRPr lang="sv-SE" dirty="0"/>
          </a:p>
          <a:p>
            <a:endParaRPr lang="sv-SE" dirty="0"/>
          </a:p>
          <a:p>
            <a:pPr marL="0" marR="0" indent="0" algn="l" defTabSz="914400" rtl="0" eaLnBrk="1" fontAlgn="base" latinLnBrk="0" hangingPunct="1">
              <a:lnSpc>
                <a:spcPct val="100000"/>
              </a:lnSpc>
              <a:spcBef>
                <a:spcPct val="30000"/>
              </a:spcBef>
              <a:spcAft>
                <a:spcPct val="0"/>
              </a:spcAft>
              <a:buClrTx/>
              <a:buSzTx/>
              <a:buFontTx/>
              <a:buNone/>
              <a:tabLst/>
              <a:defRPr/>
            </a:pPr>
            <a:endParaRPr lang="sv-SE" dirty="0"/>
          </a:p>
        </p:txBody>
      </p:sp>
      <p:sp>
        <p:nvSpPr>
          <p:cNvPr id="4" name="Platshållare för bildnummer 3"/>
          <p:cNvSpPr>
            <a:spLocks noGrp="1"/>
          </p:cNvSpPr>
          <p:nvPr>
            <p:ph type="sldNum" sz="quarter" idx="10"/>
          </p:nvPr>
        </p:nvSpPr>
        <p:spPr/>
        <p:txBody>
          <a:bodyPr/>
          <a:lstStyle/>
          <a:p>
            <a:fld id="{3FEE2625-1DD8-4C13-A5BB-5C2E4DEB1102}" type="slidenum">
              <a:rPr lang="sv-SE" smtClean="0"/>
              <a:pPr/>
              <a:t>26</a:t>
            </a:fld>
            <a:endParaRPr lang="sv-SE"/>
          </a:p>
        </p:txBody>
      </p:sp>
    </p:spTree>
    <p:extLst>
      <p:ext uri="{BB962C8B-B14F-4D97-AF65-F5344CB8AC3E}">
        <p14:creationId xmlns:p14="http://schemas.microsoft.com/office/powerpoint/2010/main" val="2288749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Platshållare för bildobjekt 1"/>
          <p:cNvSpPr>
            <a:spLocks noGrp="1" noRot="1" noChangeAspect="1" noTextEdit="1"/>
          </p:cNvSpPr>
          <p:nvPr>
            <p:ph type="sldImg"/>
          </p:nvPr>
        </p:nvSpPr>
        <p:spPr>
          <a:ln/>
        </p:spPr>
      </p:sp>
      <p:sp>
        <p:nvSpPr>
          <p:cNvPr id="28675" name="Platshållare för anteckningar 2"/>
          <p:cNvSpPr>
            <a:spLocks noGrp="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effectLst/>
                <a:latin typeface="Times New Roman" pitchFamily="18" charset="0"/>
                <a:ea typeface="ＭＳ Ｐゴシック" charset="0"/>
                <a:cs typeface="+mn-cs"/>
              </a:rPr>
              <a:t>Energilyftet är en kostnadsfri utbildning som innehåller</a:t>
            </a:r>
            <a:r>
              <a:rPr lang="sv-SE" sz="1200" kern="1200" baseline="0" dirty="0">
                <a:solidFill>
                  <a:schemeClr val="tx1"/>
                </a:solidFill>
                <a:effectLst/>
                <a:latin typeface="Times New Roman" pitchFamily="18" charset="0"/>
                <a:ea typeface="ＭＳ Ｐゴシック" charset="0"/>
                <a:cs typeface="+mn-cs"/>
              </a:rPr>
              <a:t> två viktiga delar. Man börjar med ett inledande seminarium, som idag.”</a:t>
            </a:r>
            <a:r>
              <a:rPr lang="sv-SE" dirty="0" err="1"/>
              <a:t>teacher</a:t>
            </a:r>
            <a:r>
              <a:rPr lang="sv-SE" dirty="0"/>
              <a:t>-led </a:t>
            </a:r>
            <a:r>
              <a:rPr lang="sv-SE" dirty="0" err="1"/>
              <a:t>seminars</a:t>
            </a:r>
            <a:r>
              <a:rPr lang="sv-SE" dirty="0"/>
              <a:t>” </a:t>
            </a:r>
            <a:r>
              <a:rPr lang="sv-SE" sz="1200" kern="1200" baseline="0" dirty="0">
                <a:solidFill>
                  <a:schemeClr val="tx1"/>
                </a:solidFill>
                <a:effectLst/>
                <a:latin typeface="Times New Roman" pitchFamily="18" charset="0"/>
                <a:ea typeface="ＭＳ Ｐゴシック" charset="0"/>
                <a:cs typeface="+mn-cs"/>
              </a:rPr>
              <a:t>Seminarier kommer att hållas runt om hela landet år 2016 och även 2017. I år kommer vi </a:t>
            </a:r>
            <a:r>
              <a:rPr lang="sv-SE" baseline="0" dirty="0"/>
              <a:t>att hålla seminarier på fyrtiotal platser. Seminariet är en halvdags evenemang som samlar </a:t>
            </a:r>
            <a:r>
              <a:rPr lang="sv-SE" sz="1200" kern="1200" dirty="0">
                <a:solidFill>
                  <a:schemeClr val="tx1"/>
                </a:solidFill>
                <a:effectLst/>
                <a:latin typeface="Times New Roman" pitchFamily="18" charset="0"/>
                <a:ea typeface="ＭＳ Ｐゴシック" charset="0"/>
                <a:cs typeface="+mn-cs"/>
              </a:rPr>
              <a:t>olika yrkesgrupper.</a:t>
            </a:r>
            <a:r>
              <a:rPr lang="sv-SE" sz="1200" kern="1200" baseline="0" dirty="0">
                <a:solidFill>
                  <a:schemeClr val="tx1"/>
                </a:solidFill>
                <a:effectLst/>
                <a:latin typeface="Times New Roman" pitchFamily="18" charset="0"/>
                <a:ea typeface="ＭＳ Ｐゴシック" charset="0"/>
                <a:cs typeface="+mn-cs"/>
              </a:rPr>
              <a:t> </a:t>
            </a:r>
            <a:r>
              <a:rPr lang="sv-SE" sz="1200" kern="1200" dirty="0">
                <a:solidFill>
                  <a:schemeClr val="tx1"/>
                </a:solidFill>
                <a:effectLst/>
                <a:latin typeface="Times New Roman" pitchFamily="18" charset="0"/>
                <a:ea typeface="ＭＳ Ｐゴシック" charset="0"/>
                <a:cs typeface="+mn-cs"/>
              </a:rPr>
              <a:t>Syftet är att diskutera</a:t>
            </a:r>
            <a:r>
              <a:rPr lang="sv-SE" sz="1200" kern="1200" baseline="0" dirty="0">
                <a:solidFill>
                  <a:schemeClr val="tx1"/>
                </a:solidFill>
                <a:effectLst/>
                <a:latin typeface="Times New Roman" pitchFamily="18" charset="0"/>
                <a:ea typeface="ＭＳ Ｐゴシック" charset="0"/>
                <a:cs typeface="+mn-cs"/>
              </a:rPr>
              <a:t> varför vi ska bygga lågenergibyggnader och </a:t>
            </a:r>
            <a:r>
              <a:rPr lang="sv-SE" sz="1200" kern="1200" dirty="0">
                <a:solidFill>
                  <a:schemeClr val="tx1"/>
                </a:solidFill>
                <a:effectLst/>
                <a:latin typeface="Times New Roman" pitchFamily="18" charset="0"/>
                <a:ea typeface="ＭＳ Ｐゴシック" charset="0"/>
                <a:cs typeface="+mn-cs"/>
              </a:rPr>
              <a:t>dela erfarenheter och skapa diskussion om lågenergibyggande. Seminariet avslutas</a:t>
            </a:r>
            <a:r>
              <a:rPr lang="sv-SE" sz="1200" kern="1200" baseline="0" dirty="0">
                <a:solidFill>
                  <a:schemeClr val="tx1"/>
                </a:solidFill>
                <a:effectLst/>
                <a:latin typeface="Times New Roman" pitchFamily="18" charset="0"/>
                <a:ea typeface="ＭＳ Ｐゴシック" charset="0"/>
                <a:cs typeface="+mn-cs"/>
              </a:rPr>
              <a:t> </a:t>
            </a:r>
            <a:r>
              <a:rPr lang="sv-SE" baseline="0" dirty="0"/>
              <a:t>med ett studiebesök </a:t>
            </a:r>
            <a:r>
              <a:rPr lang="sv-SE" sz="1200" kern="1200" dirty="0">
                <a:solidFill>
                  <a:schemeClr val="tx1"/>
                </a:solidFill>
                <a:effectLst/>
                <a:latin typeface="Times New Roman" pitchFamily="18" charset="0"/>
                <a:ea typeface="ＭＳ Ｐゴシック" charset="0"/>
                <a:cs typeface="+mn-cs"/>
              </a:rPr>
              <a:t>vid en lågenergibyggnad på aktuell ort.</a:t>
            </a:r>
          </a:p>
          <a:p>
            <a:pPr marL="0" marR="0" indent="0" algn="l" defTabSz="914400" rtl="0" eaLnBrk="1" fontAlgn="auto" latinLnBrk="0" hangingPunct="1">
              <a:lnSpc>
                <a:spcPct val="100000"/>
              </a:lnSpc>
              <a:spcBef>
                <a:spcPts val="0"/>
              </a:spcBef>
              <a:spcAft>
                <a:spcPts val="0"/>
              </a:spcAft>
              <a:buClrTx/>
              <a:buSzTx/>
              <a:buFontTx/>
              <a:buNone/>
              <a:tabLst/>
              <a:defRPr/>
            </a:pPr>
            <a:endParaRPr lang="sv-SE" sz="1200" kern="1200" baseline="0" dirty="0">
              <a:solidFill>
                <a:schemeClr val="tx1"/>
              </a:solidFill>
              <a:effectLst/>
              <a:latin typeface="Times New Roman" pitchFamily="18" charset="0"/>
              <a:ea typeface="ＭＳ Ｐゴシック" charset="0"/>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effectLst/>
                <a:latin typeface="Times New Roman" pitchFamily="18" charset="0"/>
                <a:ea typeface="ＭＳ Ｐゴシック" charset="0"/>
                <a:cs typeface="+mn-cs"/>
              </a:rPr>
              <a:t>Seminariet</a:t>
            </a:r>
            <a:r>
              <a:rPr lang="sv-SE" sz="1200" kern="1200" baseline="0" dirty="0">
                <a:solidFill>
                  <a:schemeClr val="tx1"/>
                </a:solidFill>
                <a:effectLst/>
                <a:latin typeface="Times New Roman" pitchFamily="18" charset="0"/>
                <a:ea typeface="ＭＳ Ｐゴシック" charset="0"/>
                <a:cs typeface="+mn-cs"/>
              </a:rPr>
              <a:t> ger också introduktion till webbaserade utbildningen. Webbutbildningen innehåller 10 olika temablock som har tagits fram utifrån behovsanalysen som Energimyndigheten gjorde på början av projektet. Vad är det som man måste veta för att komma igång med lågenergibyggandet? Varje temablock innehåller en eller flera moduler som tar ca 20 minuter upp till en timme att gå genom.  T</a:t>
            </a:r>
            <a:r>
              <a:rPr lang="sv-SE" baseline="0" dirty="0"/>
              <a:t>otalt beräknar vi att webbutbildningen tar ca 1 till 3 dagar att genomföra beroende på vad man har för förkunskaper. </a:t>
            </a:r>
          </a:p>
          <a:p>
            <a:pPr marL="0" marR="0" indent="0" algn="l" defTabSz="914400" rtl="0" eaLnBrk="1" fontAlgn="auto" latinLnBrk="0" hangingPunct="1">
              <a:lnSpc>
                <a:spcPct val="100000"/>
              </a:lnSpc>
              <a:spcBef>
                <a:spcPts val="0"/>
              </a:spcBef>
              <a:spcAft>
                <a:spcPts val="0"/>
              </a:spcAft>
              <a:buClrTx/>
              <a:buSzTx/>
              <a:buFontTx/>
              <a:buNone/>
              <a:tabLst/>
              <a:defRPr/>
            </a:pPr>
            <a:endParaRPr lang="sv-SE"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sv-SE" baseline="0" dirty="0"/>
              <a:t>När man har kommit igång med webbutbildningen kan man också anmäla sig och delta på ett </a:t>
            </a:r>
            <a:r>
              <a:rPr lang="sv-SE" baseline="0" dirty="0" err="1"/>
              <a:t>webbinarium</a:t>
            </a:r>
            <a:r>
              <a:rPr lang="sv-SE" baseline="0" dirty="0"/>
              <a:t> där man kan ställa specifika frågor till våra ämnesexperter om man har fastnat någonstans i utbildningen eller om man vill diskutera med andra deltagare.  </a:t>
            </a:r>
          </a:p>
          <a:p>
            <a:pPr marL="0" marR="0" indent="0" algn="l" defTabSz="914400" rtl="0" eaLnBrk="1" fontAlgn="auto" latinLnBrk="0" hangingPunct="1">
              <a:lnSpc>
                <a:spcPct val="100000"/>
              </a:lnSpc>
              <a:spcBef>
                <a:spcPts val="0"/>
              </a:spcBef>
              <a:spcAft>
                <a:spcPts val="0"/>
              </a:spcAft>
              <a:buClrTx/>
              <a:buSzTx/>
              <a:buFontTx/>
              <a:buNone/>
              <a:tabLst/>
              <a:defRPr/>
            </a:pPr>
            <a:endParaRPr lang="sv-SE"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sv-SE" baseline="0" dirty="0"/>
              <a:t>Varje modul i webbutbildningen avslutas med ett litet kunskapstest med 5 frågor och när man har svarat rätt på alla frågor i varje modul då </a:t>
            </a:r>
            <a:r>
              <a:rPr lang="sv-SE" sz="1200" kern="1200" dirty="0">
                <a:solidFill>
                  <a:schemeClr val="tx1"/>
                </a:solidFill>
                <a:effectLst/>
                <a:latin typeface="Times New Roman" pitchFamily="18" charset="0"/>
                <a:ea typeface="ＭＳ Ｐゴシック" charset="0"/>
                <a:cs typeface="+mn-cs"/>
              </a:rPr>
              <a:t>får man en kursintyg som bevisar de nya kunskaperna.</a:t>
            </a:r>
            <a:endParaRPr lang="sv-SE" sz="1200" kern="1200" baseline="0" dirty="0">
              <a:solidFill>
                <a:schemeClr val="tx1"/>
              </a:solidFill>
              <a:effectLst/>
              <a:latin typeface="Times New Roman" pitchFamily="18" charset="0"/>
              <a:ea typeface="ＭＳ Ｐゴシック" charset="0"/>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sv-SE" sz="1200" kern="1200" baseline="0" dirty="0">
              <a:solidFill>
                <a:schemeClr val="tx1"/>
              </a:solidFill>
              <a:effectLst/>
              <a:latin typeface="Times New Roman" pitchFamily="18" charset="0"/>
              <a:ea typeface="ＭＳ Ｐゴシック" charset="0"/>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sv-SE" dirty="0"/>
              <a:t>Även om Energilyftet är i grund och</a:t>
            </a:r>
            <a:r>
              <a:rPr lang="sv-SE" baseline="0" dirty="0"/>
              <a:t> botten en webbaserad utbildning då rekommenderar vi att, men börjar utbildningen med att delta på ett seminarium.</a:t>
            </a:r>
            <a:endParaRPr lang="sv-SE" dirty="0"/>
          </a:p>
        </p:txBody>
      </p:sp>
      <p:sp>
        <p:nvSpPr>
          <p:cNvPr id="28676" name="Platshållare för bildnummer 3"/>
          <p:cNvSpPr>
            <a:spLocks noGrp="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sz="2200">
                <a:solidFill>
                  <a:schemeClr val="tx1"/>
                </a:solidFill>
                <a:latin typeface="Arial" charset="0"/>
                <a:ea typeface="ＭＳ Ｐゴシック" charset="0"/>
              </a:defRPr>
            </a:lvl1pPr>
            <a:lvl2pPr marL="742950" indent="-285750" eaLnBrk="0" hangingPunct="0">
              <a:defRPr sz="2200">
                <a:solidFill>
                  <a:schemeClr val="tx1"/>
                </a:solidFill>
                <a:latin typeface="Arial" charset="0"/>
                <a:ea typeface="ＭＳ Ｐゴシック" charset="0"/>
              </a:defRPr>
            </a:lvl2pPr>
            <a:lvl3pPr marL="1143000" indent="-228600" eaLnBrk="0" hangingPunct="0">
              <a:defRPr sz="2200">
                <a:solidFill>
                  <a:schemeClr val="tx1"/>
                </a:solidFill>
                <a:latin typeface="Arial" charset="0"/>
                <a:ea typeface="ＭＳ Ｐゴシック" charset="0"/>
              </a:defRPr>
            </a:lvl3pPr>
            <a:lvl4pPr marL="1600200" indent="-228600" eaLnBrk="0" hangingPunct="0">
              <a:defRPr sz="2200">
                <a:solidFill>
                  <a:schemeClr val="tx1"/>
                </a:solidFill>
                <a:latin typeface="Arial" charset="0"/>
                <a:ea typeface="ＭＳ Ｐゴシック" charset="0"/>
              </a:defRPr>
            </a:lvl4pPr>
            <a:lvl5pPr marL="2057400" indent="-228600" eaLnBrk="0" hangingPunct="0">
              <a:defRPr sz="2200">
                <a:solidFill>
                  <a:schemeClr val="tx1"/>
                </a:solidFill>
                <a:latin typeface="Arial" charset="0"/>
                <a:ea typeface="ＭＳ Ｐゴシック" charset="0"/>
              </a:defRPr>
            </a:lvl5pPr>
            <a:lvl6pPr marL="2514600" indent="-228600" eaLnBrk="0" fontAlgn="base" hangingPunct="0">
              <a:spcBef>
                <a:spcPct val="0"/>
              </a:spcBef>
              <a:spcAft>
                <a:spcPct val="0"/>
              </a:spcAft>
              <a:defRPr sz="2200">
                <a:solidFill>
                  <a:schemeClr val="tx1"/>
                </a:solidFill>
                <a:latin typeface="Arial" charset="0"/>
                <a:ea typeface="ＭＳ Ｐゴシック" charset="0"/>
              </a:defRPr>
            </a:lvl6pPr>
            <a:lvl7pPr marL="2971800" indent="-228600" eaLnBrk="0" fontAlgn="base" hangingPunct="0">
              <a:spcBef>
                <a:spcPct val="0"/>
              </a:spcBef>
              <a:spcAft>
                <a:spcPct val="0"/>
              </a:spcAft>
              <a:defRPr sz="2200">
                <a:solidFill>
                  <a:schemeClr val="tx1"/>
                </a:solidFill>
                <a:latin typeface="Arial" charset="0"/>
                <a:ea typeface="ＭＳ Ｐゴシック" charset="0"/>
              </a:defRPr>
            </a:lvl7pPr>
            <a:lvl8pPr marL="3429000" indent="-228600" eaLnBrk="0" fontAlgn="base" hangingPunct="0">
              <a:spcBef>
                <a:spcPct val="0"/>
              </a:spcBef>
              <a:spcAft>
                <a:spcPct val="0"/>
              </a:spcAft>
              <a:defRPr sz="2200">
                <a:solidFill>
                  <a:schemeClr val="tx1"/>
                </a:solidFill>
                <a:latin typeface="Arial" charset="0"/>
                <a:ea typeface="ＭＳ Ｐゴシック" charset="0"/>
              </a:defRPr>
            </a:lvl8pPr>
            <a:lvl9pPr marL="3886200" indent="-228600" eaLnBrk="0" fontAlgn="base" hangingPunct="0">
              <a:spcBef>
                <a:spcPct val="0"/>
              </a:spcBef>
              <a:spcAft>
                <a:spcPct val="0"/>
              </a:spcAft>
              <a:defRPr sz="2200">
                <a:solidFill>
                  <a:schemeClr val="tx1"/>
                </a:solidFill>
                <a:latin typeface="Arial"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13722EC1-5A62-1D42-B208-4E9FFC350480}" type="slidenum">
              <a:rPr kumimoji="0" lang="sv-SE" sz="1200" b="0" i="0" u="none" strike="noStrike" kern="1200" cap="none" spc="0" normalizeH="0" baseline="0" noProof="0">
                <a:ln>
                  <a:noFill/>
                </a:ln>
                <a:solidFill>
                  <a:srgbClr val="000000"/>
                </a:solidFill>
                <a:effectLst/>
                <a:uLnTx/>
                <a:uFillTx/>
                <a:latin typeface="Arial" charset="0"/>
                <a:ea typeface="ＭＳ Ｐゴシック" charset="0"/>
                <a:cs typeface="+mn-cs"/>
              </a:rPr>
              <a:pPr marL="0" marR="0" lvl="0" indent="0" algn="r" defTabSz="914400" rtl="0" eaLnBrk="1" fontAlgn="base" latinLnBrk="0" hangingPunct="1">
                <a:lnSpc>
                  <a:spcPct val="100000"/>
                </a:lnSpc>
                <a:spcBef>
                  <a:spcPct val="0"/>
                </a:spcBef>
                <a:spcAft>
                  <a:spcPct val="0"/>
                </a:spcAft>
                <a:buClrTx/>
                <a:buSzTx/>
                <a:buFontTx/>
                <a:buNone/>
                <a:tabLst/>
                <a:defRPr/>
              </a:pPr>
              <a:t>27</a:t>
            </a:fld>
            <a:endParaRPr kumimoji="0" lang="sv-SE" sz="1200" b="0" i="0" u="none" strike="noStrike" kern="1200" cap="none" spc="0" normalizeH="0" baseline="0" noProof="0">
              <a:ln>
                <a:noFill/>
              </a:ln>
              <a:solidFill>
                <a:srgbClr val="000000"/>
              </a:solidFill>
              <a:effectLst/>
              <a:uLnTx/>
              <a:uFillTx/>
              <a:latin typeface="Arial" charset="0"/>
              <a:ea typeface="ＭＳ Ｐゴシック" charset="0"/>
              <a:cs typeface="+mn-cs"/>
            </a:endParaRPr>
          </a:p>
        </p:txBody>
      </p:sp>
    </p:spTree>
    <p:extLst>
      <p:ext uri="{BB962C8B-B14F-4D97-AF65-F5344CB8AC3E}">
        <p14:creationId xmlns:p14="http://schemas.microsoft.com/office/powerpoint/2010/main" val="15136952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Platshållare för bildobjekt 1"/>
          <p:cNvSpPr>
            <a:spLocks noGrp="1" noRot="1" noChangeAspect="1" noTextEdit="1"/>
          </p:cNvSpPr>
          <p:nvPr>
            <p:ph type="sldImg"/>
          </p:nvPr>
        </p:nvSpPr>
        <p:spPr>
          <a:ln/>
        </p:spPr>
      </p:sp>
      <p:sp>
        <p:nvSpPr>
          <p:cNvPr id="28675" name="Platshållare för anteckningar 2"/>
          <p:cNvSpPr>
            <a:spLocks noGrp="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r>
              <a:rPr lang="sv-SE" dirty="0"/>
              <a:t>Den webbaserade</a:t>
            </a:r>
            <a:r>
              <a:rPr lang="sv-SE" baseline="0" dirty="0"/>
              <a:t> utbildningen innehåller </a:t>
            </a:r>
            <a:r>
              <a:rPr lang="sv-SE" sz="1200" kern="1200" baseline="0" dirty="0">
                <a:solidFill>
                  <a:schemeClr val="tx1"/>
                </a:solidFill>
                <a:effectLst/>
                <a:latin typeface="Times New Roman" pitchFamily="18" charset="0"/>
                <a:ea typeface="ＭＳ Ｐゴシック" charset="0"/>
                <a:cs typeface="+mn-cs"/>
              </a:rPr>
              <a:t>10 olika temablock. Följande teman finns med:</a:t>
            </a:r>
          </a:p>
          <a:p>
            <a:pPr lvl="0" algn="l" defTabSz="711200">
              <a:lnSpc>
                <a:spcPct val="90000"/>
              </a:lnSpc>
              <a:spcBef>
                <a:spcPct val="0"/>
              </a:spcBef>
              <a:spcAft>
                <a:spcPct val="35000"/>
              </a:spcAft>
            </a:pPr>
            <a:r>
              <a:rPr lang="sv-SE" sz="1600" kern="1200" dirty="0">
                <a:solidFill>
                  <a:schemeClr val="bg1"/>
                </a:solidFill>
              </a:rPr>
              <a:t>1) Miljömål och drivkrafter: </a:t>
            </a:r>
            <a:r>
              <a:rPr lang="sv-SE" sz="1000" dirty="0">
                <a:ln/>
                <a:solidFill>
                  <a:schemeClr val="bg1"/>
                </a:solidFill>
              </a:rPr>
              <a:t>Vad är en lågenergibyggnad? Varför bygger vi lågenergibyggnader?</a:t>
            </a:r>
            <a:endParaRPr lang="en-US" sz="1600" kern="1200" dirty="0">
              <a:solidFill>
                <a:schemeClr val="bg1"/>
              </a:solidFill>
            </a:endParaRPr>
          </a:p>
          <a:p>
            <a:pPr lvl="0" algn="l" defTabSz="711200">
              <a:lnSpc>
                <a:spcPct val="90000"/>
              </a:lnSpc>
              <a:spcBef>
                <a:spcPct val="0"/>
              </a:spcBef>
              <a:spcAft>
                <a:spcPct val="35000"/>
              </a:spcAft>
            </a:pPr>
            <a:r>
              <a:rPr lang="sv-SE" sz="1600" kern="1200" dirty="0">
                <a:solidFill>
                  <a:schemeClr val="bg1"/>
                </a:solidFill>
              </a:rPr>
              <a:t>2) Systemgränser: </a:t>
            </a:r>
            <a:r>
              <a:rPr lang="sv-SE" sz="1000" dirty="0"/>
              <a:t>Vilka systemgränser finns och hur används de?</a:t>
            </a:r>
            <a:endParaRPr lang="en-US" sz="1600" kern="1200" dirty="0">
              <a:solidFill>
                <a:schemeClr val="bg1"/>
              </a:solidFill>
            </a:endParaRPr>
          </a:p>
          <a:p>
            <a:pPr lvl="0" defTabSz="711200">
              <a:lnSpc>
                <a:spcPct val="90000"/>
              </a:lnSpc>
              <a:spcBef>
                <a:spcPct val="0"/>
              </a:spcBef>
              <a:spcAft>
                <a:spcPct val="35000"/>
              </a:spcAft>
            </a:pPr>
            <a:r>
              <a:rPr lang="sv-SE" sz="1050" kern="1200" dirty="0">
                <a:solidFill>
                  <a:schemeClr val="bg1"/>
                </a:solidFill>
              </a:rPr>
              <a:t>3) </a:t>
            </a:r>
            <a:r>
              <a:rPr lang="sv-SE" sz="1600" kern="1200" dirty="0">
                <a:solidFill>
                  <a:schemeClr val="bg1"/>
                </a:solidFill>
              </a:rPr>
              <a:t>Roller och ansvar i byggprocessen.  </a:t>
            </a:r>
            <a:r>
              <a:rPr lang="sv-SE" sz="1000" dirty="0">
                <a:ln/>
              </a:rPr>
              <a:t>Hur kan helhetssyn och kvalitetssäkring skapas i byggprocessen?</a:t>
            </a:r>
            <a:endParaRPr lang="en-US" sz="1050" kern="1200" dirty="0">
              <a:solidFill>
                <a:schemeClr val="bg1"/>
              </a:solidFill>
            </a:endParaRPr>
          </a:p>
          <a:p>
            <a:pPr lvl="0" defTabSz="711200">
              <a:lnSpc>
                <a:spcPct val="90000"/>
              </a:lnSpc>
              <a:spcBef>
                <a:spcPct val="0"/>
              </a:spcBef>
              <a:spcAft>
                <a:spcPct val="35000"/>
              </a:spcAft>
            </a:pPr>
            <a:r>
              <a:rPr lang="sv-SE" dirty="0"/>
              <a:t>4) </a:t>
            </a:r>
            <a:r>
              <a:rPr lang="sv-SE" sz="1600" kern="1200" dirty="0">
                <a:solidFill>
                  <a:schemeClr val="bg1"/>
                </a:solidFill>
              </a:rPr>
              <a:t>Ekonomiska grunder för lågenergibyggnader. Vilka är de mest vanligaste </a:t>
            </a:r>
            <a:r>
              <a:rPr lang="sv-SE" sz="1000" dirty="0">
                <a:ln/>
              </a:rPr>
              <a:t>ekonomiska metoder</a:t>
            </a:r>
            <a:r>
              <a:rPr lang="sv-SE" sz="1000" baseline="0" dirty="0">
                <a:ln/>
              </a:rPr>
              <a:t> som kan användas? Beräkningsexempel vid n</a:t>
            </a:r>
            <a:r>
              <a:rPr lang="sv-SE" sz="1000" dirty="0">
                <a:ln/>
              </a:rPr>
              <a:t>ybyggnad och ombyggnad. Hur påverkas fastighetsvärde</a:t>
            </a:r>
            <a:r>
              <a:rPr lang="sv-SE" sz="1000" baseline="0" dirty="0">
                <a:ln/>
              </a:rPr>
              <a:t> med lägre energiprestanda?</a:t>
            </a:r>
            <a:endParaRPr lang="en-US" sz="1000" dirty="0"/>
          </a:p>
          <a:p>
            <a:pPr lvl="0" defTabSz="711200">
              <a:lnSpc>
                <a:spcPct val="90000"/>
              </a:lnSpc>
              <a:spcBef>
                <a:spcPct val="0"/>
              </a:spcBef>
              <a:spcAft>
                <a:spcPct val="35000"/>
              </a:spcAft>
            </a:pPr>
            <a:r>
              <a:rPr lang="sv-SE" dirty="0"/>
              <a:t>5) </a:t>
            </a:r>
            <a:r>
              <a:rPr lang="sv-SE" sz="1600" kern="1200" dirty="0">
                <a:solidFill>
                  <a:schemeClr val="bg1"/>
                </a:solidFill>
              </a:rPr>
              <a:t>Planering av lågenergibyggnader. Här</a:t>
            </a:r>
            <a:r>
              <a:rPr lang="sv-SE" sz="1600" kern="1200" baseline="0" dirty="0">
                <a:solidFill>
                  <a:schemeClr val="bg1"/>
                </a:solidFill>
              </a:rPr>
              <a:t> pratas allmänt om b</a:t>
            </a:r>
            <a:r>
              <a:rPr lang="sv-SE" sz="1000" dirty="0">
                <a:ln/>
              </a:rPr>
              <a:t>yggnadens energibalans och vad är viktigt att tänka på vid planering av nya byggnader samt vid energieffektivisering av befintliga</a:t>
            </a:r>
            <a:r>
              <a:rPr lang="sv-SE" sz="1000" baseline="0" dirty="0">
                <a:ln/>
              </a:rPr>
              <a:t> byggnader? Vad ska man tänka på vid energisimuleringar?</a:t>
            </a:r>
            <a:endParaRPr lang="en-US" sz="1000" dirty="0"/>
          </a:p>
          <a:p>
            <a:endParaRPr lang="sv-SE" dirty="0"/>
          </a:p>
        </p:txBody>
      </p:sp>
      <p:sp>
        <p:nvSpPr>
          <p:cNvPr id="28676" name="Platshållare för bildnummer 3"/>
          <p:cNvSpPr>
            <a:spLocks noGrp="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sz="2200">
                <a:solidFill>
                  <a:schemeClr val="tx1"/>
                </a:solidFill>
                <a:latin typeface="Arial" charset="0"/>
                <a:ea typeface="ＭＳ Ｐゴシック" charset="0"/>
              </a:defRPr>
            </a:lvl1pPr>
            <a:lvl2pPr marL="742950" indent="-285750" eaLnBrk="0" hangingPunct="0">
              <a:defRPr sz="2200">
                <a:solidFill>
                  <a:schemeClr val="tx1"/>
                </a:solidFill>
                <a:latin typeface="Arial" charset="0"/>
                <a:ea typeface="ＭＳ Ｐゴシック" charset="0"/>
              </a:defRPr>
            </a:lvl2pPr>
            <a:lvl3pPr marL="1143000" indent="-228600" eaLnBrk="0" hangingPunct="0">
              <a:defRPr sz="2200">
                <a:solidFill>
                  <a:schemeClr val="tx1"/>
                </a:solidFill>
                <a:latin typeface="Arial" charset="0"/>
                <a:ea typeface="ＭＳ Ｐゴシック" charset="0"/>
              </a:defRPr>
            </a:lvl3pPr>
            <a:lvl4pPr marL="1600200" indent="-228600" eaLnBrk="0" hangingPunct="0">
              <a:defRPr sz="2200">
                <a:solidFill>
                  <a:schemeClr val="tx1"/>
                </a:solidFill>
                <a:latin typeface="Arial" charset="0"/>
                <a:ea typeface="ＭＳ Ｐゴシック" charset="0"/>
              </a:defRPr>
            </a:lvl4pPr>
            <a:lvl5pPr marL="2057400" indent="-228600" eaLnBrk="0" hangingPunct="0">
              <a:defRPr sz="2200">
                <a:solidFill>
                  <a:schemeClr val="tx1"/>
                </a:solidFill>
                <a:latin typeface="Arial" charset="0"/>
                <a:ea typeface="ＭＳ Ｐゴシック" charset="0"/>
              </a:defRPr>
            </a:lvl5pPr>
            <a:lvl6pPr marL="2514600" indent="-228600" eaLnBrk="0" fontAlgn="base" hangingPunct="0">
              <a:spcBef>
                <a:spcPct val="0"/>
              </a:spcBef>
              <a:spcAft>
                <a:spcPct val="0"/>
              </a:spcAft>
              <a:defRPr sz="2200">
                <a:solidFill>
                  <a:schemeClr val="tx1"/>
                </a:solidFill>
                <a:latin typeface="Arial" charset="0"/>
                <a:ea typeface="ＭＳ Ｐゴシック" charset="0"/>
              </a:defRPr>
            </a:lvl6pPr>
            <a:lvl7pPr marL="2971800" indent="-228600" eaLnBrk="0" fontAlgn="base" hangingPunct="0">
              <a:spcBef>
                <a:spcPct val="0"/>
              </a:spcBef>
              <a:spcAft>
                <a:spcPct val="0"/>
              </a:spcAft>
              <a:defRPr sz="2200">
                <a:solidFill>
                  <a:schemeClr val="tx1"/>
                </a:solidFill>
                <a:latin typeface="Arial" charset="0"/>
                <a:ea typeface="ＭＳ Ｐゴシック" charset="0"/>
              </a:defRPr>
            </a:lvl7pPr>
            <a:lvl8pPr marL="3429000" indent="-228600" eaLnBrk="0" fontAlgn="base" hangingPunct="0">
              <a:spcBef>
                <a:spcPct val="0"/>
              </a:spcBef>
              <a:spcAft>
                <a:spcPct val="0"/>
              </a:spcAft>
              <a:defRPr sz="2200">
                <a:solidFill>
                  <a:schemeClr val="tx1"/>
                </a:solidFill>
                <a:latin typeface="Arial" charset="0"/>
                <a:ea typeface="ＭＳ Ｐゴシック" charset="0"/>
              </a:defRPr>
            </a:lvl8pPr>
            <a:lvl9pPr marL="3886200" indent="-228600" eaLnBrk="0" fontAlgn="base" hangingPunct="0">
              <a:spcBef>
                <a:spcPct val="0"/>
              </a:spcBef>
              <a:spcAft>
                <a:spcPct val="0"/>
              </a:spcAft>
              <a:defRPr sz="2200">
                <a:solidFill>
                  <a:schemeClr val="tx1"/>
                </a:solidFill>
                <a:latin typeface="Arial" charset="0"/>
                <a:ea typeface="ＭＳ Ｐゴシック" charset="0"/>
              </a:defRPr>
            </a:lvl9pPr>
          </a:lstStyle>
          <a:p>
            <a:pPr eaLnBrk="1" hangingPunct="1"/>
            <a:fld id="{13722EC1-5A62-1D42-B208-4E9FFC350480}" type="slidenum">
              <a:rPr lang="sv-SE" sz="1200"/>
              <a:pPr eaLnBrk="1" hangingPunct="1"/>
              <a:t>28</a:t>
            </a:fld>
            <a:endParaRPr lang="sv-SE" sz="1200"/>
          </a:p>
        </p:txBody>
      </p:sp>
    </p:spTree>
    <p:extLst>
      <p:ext uri="{BB962C8B-B14F-4D97-AF65-F5344CB8AC3E}">
        <p14:creationId xmlns:p14="http://schemas.microsoft.com/office/powerpoint/2010/main" val="12394550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Platshållare för bildobjekt 1"/>
          <p:cNvSpPr>
            <a:spLocks noGrp="1" noRot="1" noChangeAspect="1" noTextEdit="1"/>
          </p:cNvSpPr>
          <p:nvPr>
            <p:ph type="sldImg"/>
          </p:nvPr>
        </p:nvSpPr>
        <p:spPr>
          <a:ln/>
        </p:spPr>
      </p:sp>
      <p:sp>
        <p:nvSpPr>
          <p:cNvPr id="28675" name="Platshållare för anteckningar 2"/>
          <p:cNvSpPr>
            <a:spLocks noGrp="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lvl="0" algn="l" defTabSz="711200">
              <a:lnSpc>
                <a:spcPct val="90000"/>
              </a:lnSpc>
              <a:spcBef>
                <a:spcPct val="0"/>
              </a:spcBef>
              <a:spcAft>
                <a:spcPct val="35000"/>
              </a:spcAft>
            </a:pPr>
            <a:r>
              <a:rPr lang="sv-SE" sz="1600" kern="1200" dirty="0">
                <a:solidFill>
                  <a:schemeClr val="bg1"/>
                </a:solidFill>
              </a:rPr>
              <a:t>6) Fuktteori.</a:t>
            </a:r>
            <a:r>
              <a:rPr lang="sv-SE" sz="1600" kern="1200" baseline="0" dirty="0">
                <a:solidFill>
                  <a:schemeClr val="bg1"/>
                </a:solidFill>
              </a:rPr>
              <a:t> </a:t>
            </a:r>
            <a:r>
              <a:rPr lang="sv-SE" sz="1000" dirty="0">
                <a:ln/>
                <a:solidFill>
                  <a:schemeClr val="bg1"/>
                </a:solidFill>
              </a:rPr>
              <a:t>Hur kan vi minimera risken för fuktskador?</a:t>
            </a:r>
            <a:endParaRPr lang="en-US" sz="1600" kern="1200" dirty="0">
              <a:solidFill>
                <a:schemeClr val="bg1"/>
              </a:solidFill>
            </a:endParaRPr>
          </a:p>
          <a:p>
            <a:pPr marL="0" lvl="1" indent="0" algn="l" defTabSz="466725" rtl="0">
              <a:lnSpc>
                <a:spcPct val="90000"/>
              </a:lnSpc>
              <a:spcBef>
                <a:spcPct val="0"/>
              </a:spcBef>
              <a:spcAft>
                <a:spcPct val="15000"/>
              </a:spcAft>
              <a:buNone/>
            </a:pPr>
            <a:r>
              <a:rPr lang="sv-SE" sz="1050" kern="1200" dirty="0">
                <a:solidFill>
                  <a:schemeClr val="bg1"/>
                </a:solidFill>
              </a:rPr>
              <a:t>7) </a:t>
            </a:r>
            <a:r>
              <a:rPr lang="sv-SE" sz="1600" dirty="0">
                <a:solidFill>
                  <a:schemeClr val="bg1"/>
                </a:solidFill>
              </a:rPr>
              <a:t>Exempel på teknik och goda exempel av lågenergibyggnader. </a:t>
            </a:r>
            <a:endParaRPr lang="en-US" sz="1600" dirty="0">
              <a:solidFill>
                <a:schemeClr val="bg1"/>
              </a:solidFill>
            </a:endParaRPr>
          </a:p>
          <a:p>
            <a:pPr marL="0" lvl="1" indent="0" algn="l" defTabSz="466725" rtl="0">
              <a:lnSpc>
                <a:spcPct val="90000"/>
              </a:lnSpc>
              <a:spcBef>
                <a:spcPct val="0"/>
              </a:spcBef>
              <a:spcAft>
                <a:spcPct val="15000"/>
              </a:spcAft>
              <a:buNone/>
            </a:pPr>
            <a:r>
              <a:rPr lang="sv-SE" sz="1050" kern="1200" dirty="0">
                <a:solidFill>
                  <a:schemeClr val="bg1"/>
                </a:solidFill>
              </a:rPr>
              <a:t>8)</a:t>
            </a:r>
            <a:r>
              <a:rPr lang="sv-SE" sz="1050" kern="1200" baseline="0" dirty="0">
                <a:solidFill>
                  <a:schemeClr val="bg1"/>
                </a:solidFill>
              </a:rPr>
              <a:t>  </a:t>
            </a:r>
            <a:r>
              <a:rPr lang="sv-SE" sz="1600" dirty="0">
                <a:solidFill>
                  <a:schemeClr val="bg1"/>
                </a:solidFill>
              </a:rPr>
              <a:t>Exempel på arbetsmetoder för energieffektivisering. </a:t>
            </a:r>
            <a:r>
              <a:rPr lang="sv-SE" sz="1050" dirty="0">
                <a:ln/>
              </a:rPr>
              <a:t>BELOK Totalmetodik. </a:t>
            </a:r>
            <a:r>
              <a:rPr lang="sv-SE" sz="1050" dirty="0" err="1"/>
              <a:t>BeBo</a:t>
            </a:r>
            <a:r>
              <a:rPr lang="sv-SE" sz="1050" dirty="0"/>
              <a:t>-metoden</a:t>
            </a:r>
            <a:endParaRPr lang="en-US" sz="1050" dirty="0"/>
          </a:p>
          <a:p>
            <a:r>
              <a:rPr lang="sv-SE" dirty="0"/>
              <a:t>9)  </a:t>
            </a:r>
            <a:r>
              <a:rPr lang="sv-SE" sz="1600" dirty="0">
                <a:solidFill>
                  <a:schemeClr val="bg1"/>
                </a:solidFill>
              </a:rPr>
              <a:t>Mätning och uppföljning av energiprestanda</a:t>
            </a:r>
            <a:endParaRPr lang="en-US" sz="1600" dirty="0">
              <a:solidFill>
                <a:schemeClr val="bg1"/>
              </a:solidFill>
            </a:endParaRPr>
          </a:p>
          <a:p>
            <a:pPr marL="0" lvl="1" indent="0" defTabSz="466725">
              <a:lnSpc>
                <a:spcPct val="90000"/>
              </a:lnSpc>
              <a:spcAft>
                <a:spcPct val="15000"/>
              </a:spcAft>
              <a:buNone/>
            </a:pPr>
            <a:r>
              <a:rPr lang="sv-SE" sz="1050" dirty="0">
                <a:solidFill>
                  <a:schemeClr val="bg1"/>
                </a:solidFill>
              </a:rPr>
              <a:t>10) </a:t>
            </a:r>
            <a:r>
              <a:rPr lang="sv-SE" sz="1600" dirty="0">
                <a:solidFill>
                  <a:schemeClr val="bg1"/>
                </a:solidFill>
              </a:rPr>
              <a:t>Brukarens inverkan. </a:t>
            </a:r>
            <a:r>
              <a:rPr lang="sv-SE" sz="1050" dirty="0">
                <a:solidFill>
                  <a:schemeClr val="bg1"/>
                </a:solidFill>
              </a:rPr>
              <a:t>Hur kan brukare involveras?</a:t>
            </a:r>
            <a:endParaRPr lang="en-US" sz="1050" dirty="0">
              <a:solidFill>
                <a:schemeClr val="bg1"/>
              </a:solidFill>
            </a:endParaRPr>
          </a:p>
          <a:p>
            <a:pPr marL="57150" lvl="1" indent="-57150" defTabSz="466725">
              <a:lnSpc>
                <a:spcPct val="90000"/>
              </a:lnSpc>
              <a:spcAft>
                <a:spcPct val="15000"/>
              </a:spcAft>
              <a:buChar char="••"/>
            </a:pPr>
            <a:endParaRPr lang="en-US" sz="1050" dirty="0">
              <a:solidFill>
                <a:schemeClr val="bg1"/>
              </a:solidFill>
            </a:endParaRPr>
          </a:p>
          <a:p>
            <a:endParaRPr lang="sv-SE" dirty="0"/>
          </a:p>
        </p:txBody>
      </p:sp>
      <p:sp>
        <p:nvSpPr>
          <p:cNvPr id="28676" name="Platshållare för bildnummer 3"/>
          <p:cNvSpPr>
            <a:spLocks noGrp="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sz="2200">
                <a:solidFill>
                  <a:schemeClr val="tx1"/>
                </a:solidFill>
                <a:latin typeface="Arial" charset="0"/>
                <a:ea typeface="ＭＳ Ｐゴシック" charset="0"/>
              </a:defRPr>
            </a:lvl1pPr>
            <a:lvl2pPr marL="742950" indent="-285750" eaLnBrk="0" hangingPunct="0">
              <a:defRPr sz="2200">
                <a:solidFill>
                  <a:schemeClr val="tx1"/>
                </a:solidFill>
                <a:latin typeface="Arial" charset="0"/>
                <a:ea typeface="ＭＳ Ｐゴシック" charset="0"/>
              </a:defRPr>
            </a:lvl2pPr>
            <a:lvl3pPr marL="1143000" indent="-228600" eaLnBrk="0" hangingPunct="0">
              <a:defRPr sz="2200">
                <a:solidFill>
                  <a:schemeClr val="tx1"/>
                </a:solidFill>
                <a:latin typeface="Arial" charset="0"/>
                <a:ea typeface="ＭＳ Ｐゴシック" charset="0"/>
              </a:defRPr>
            </a:lvl3pPr>
            <a:lvl4pPr marL="1600200" indent="-228600" eaLnBrk="0" hangingPunct="0">
              <a:defRPr sz="2200">
                <a:solidFill>
                  <a:schemeClr val="tx1"/>
                </a:solidFill>
                <a:latin typeface="Arial" charset="0"/>
                <a:ea typeface="ＭＳ Ｐゴシック" charset="0"/>
              </a:defRPr>
            </a:lvl4pPr>
            <a:lvl5pPr marL="2057400" indent="-228600" eaLnBrk="0" hangingPunct="0">
              <a:defRPr sz="2200">
                <a:solidFill>
                  <a:schemeClr val="tx1"/>
                </a:solidFill>
                <a:latin typeface="Arial" charset="0"/>
                <a:ea typeface="ＭＳ Ｐゴシック" charset="0"/>
              </a:defRPr>
            </a:lvl5pPr>
            <a:lvl6pPr marL="2514600" indent="-228600" eaLnBrk="0" fontAlgn="base" hangingPunct="0">
              <a:spcBef>
                <a:spcPct val="0"/>
              </a:spcBef>
              <a:spcAft>
                <a:spcPct val="0"/>
              </a:spcAft>
              <a:defRPr sz="2200">
                <a:solidFill>
                  <a:schemeClr val="tx1"/>
                </a:solidFill>
                <a:latin typeface="Arial" charset="0"/>
                <a:ea typeface="ＭＳ Ｐゴシック" charset="0"/>
              </a:defRPr>
            </a:lvl6pPr>
            <a:lvl7pPr marL="2971800" indent="-228600" eaLnBrk="0" fontAlgn="base" hangingPunct="0">
              <a:spcBef>
                <a:spcPct val="0"/>
              </a:spcBef>
              <a:spcAft>
                <a:spcPct val="0"/>
              </a:spcAft>
              <a:defRPr sz="2200">
                <a:solidFill>
                  <a:schemeClr val="tx1"/>
                </a:solidFill>
                <a:latin typeface="Arial" charset="0"/>
                <a:ea typeface="ＭＳ Ｐゴシック" charset="0"/>
              </a:defRPr>
            </a:lvl7pPr>
            <a:lvl8pPr marL="3429000" indent="-228600" eaLnBrk="0" fontAlgn="base" hangingPunct="0">
              <a:spcBef>
                <a:spcPct val="0"/>
              </a:spcBef>
              <a:spcAft>
                <a:spcPct val="0"/>
              </a:spcAft>
              <a:defRPr sz="2200">
                <a:solidFill>
                  <a:schemeClr val="tx1"/>
                </a:solidFill>
                <a:latin typeface="Arial" charset="0"/>
                <a:ea typeface="ＭＳ Ｐゴシック" charset="0"/>
              </a:defRPr>
            </a:lvl8pPr>
            <a:lvl9pPr marL="3886200" indent="-228600" eaLnBrk="0" fontAlgn="base" hangingPunct="0">
              <a:spcBef>
                <a:spcPct val="0"/>
              </a:spcBef>
              <a:spcAft>
                <a:spcPct val="0"/>
              </a:spcAft>
              <a:defRPr sz="2200">
                <a:solidFill>
                  <a:schemeClr val="tx1"/>
                </a:solidFill>
                <a:latin typeface="Arial" charset="0"/>
                <a:ea typeface="ＭＳ Ｐゴシック" charset="0"/>
              </a:defRPr>
            </a:lvl9pPr>
          </a:lstStyle>
          <a:p>
            <a:pPr eaLnBrk="1" hangingPunct="1"/>
            <a:fld id="{13722EC1-5A62-1D42-B208-4E9FFC350480}" type="slidenum">
              <a:rPr lang="sv-SE" sz="1200"/>
              <a:pPr eaLnBrk="1" hangingPunct="1"/>
              <a:t>29</a:t>
            </a:fld>
            <a:endParaRPr lang="sv-SE" sz="1200"/>
          </a:p>
        </p:txBody>
      </p:sp>
    </p:spTree>
    <p:extLst>
      <p:ext uri="{BB962C8B-B14F-4D97-AF65-F5344CB8AC3E}">
        <p14:creationId xmlns:p14="http://schemas.microsoft.com/office/powerpoint/2010/main" val="12394550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a:t>Logga</a:t>
            </a:r>
            <a:r>
              <a:rPr lang="en-GB" dirty="0"/>
              <a:t> </a:t>
            </a:r>
            <a:r>
              <a:rPr lang="en-GB" dirty="0" err="1"/>
              <a:t>gärna</a:t>
            </a:r>
            <a:r>
              <a:rPr lang="en-GB" dirty="0"/>
              <a:t> in </a:t>
            </a:r>
            <a:r>
              <a:rPr lang="en-GB" dirty="0" err="1"/>
              <a:t>och</a:t>
            </a:r>
            <a:r>
              <a:rPr lang="en-GB" dirty="0"/>
              <a:t> visa </a:t>
            </a:r>
            <a:r>
              <a:rPr lang="en-GB" dirty="0" err="1"/>
              <a:t>webb-verktyget</a:t>
            </a:r>
            <a:r>
              <a:rPr lang="en-GB" dirty="0"/>
              <a:t> live! </a:t>
            </a:r>
            <a:r>
              <a:rPr lang="en-GB" dirty="0" err="1"/>
              <a:t>Har</a:t>
            </a:r>
            <a:r>
              <a:rPr lang="en-GB" dirty="0"/>
              <a:t> du </a:t>
            </a:r>
            <a:r>
              <a:rPr lang="en-GB" dirty="0" err="1"/>
              <a:t>inloggning</a:t>
            </a:r>
            <a:r>
              <a:rPr lang="en-GB" dirty="0"/>
              <a:t> </a:t>
            </a:r>
            <a:r>
              <a:rPr lang="en-GB" dirty="0" err="1"/>
              <a:t>och</a:t>
            </a:r>
            <a:r>
              <a:rPr lang="en-GB" dirty="0"/>
              <a:t> </a:t>
            </a:r>
            <a:r>
              <a:rPr lang="en-GB" dirty="0" err="1"/>
              <a:t>konto</a:t>
            </a:r>
            <a:r>
              <a:rPr lang="en-GB" dirty="0"/>
              <a:t> </a:t>
            </a:r>
            <a:r>
              <a:rPr lang="en-GB" dirty="0" err="1"/>
              <a:t>klart</a:t>
            </a:r>
            <a:r>
              <a:rPr lang="en-GB" dirty="0"/>
              <a:t> </a:t>
            </a:r>
            <a:r>
              <a:rPr lang="en-GB" dirty="0" err="1"/>
              <a:t>går</a:t>
            </a:r>
            <a:r>
              <a:rPr lang="en-GB" dirty="0"/>
              <a:t> </a:t>
            </a:r>
            <a:r>
              <a:rPr lang="en-GB" dirty="0" err="1"/>
              <a:t>det</a:t>
            </a:r>
            <a:r>
              <a:rPr lang="en-GB" dirty="0"/>
              <a:t> </a:t>
            </a:r>
            <a:r>
              <a:rPr lang="en-GB" dirty="0" err="1"/>
              <a:t>smidigt</a:t>
            </a:r>
            <a:r>
              <a:rPr lang="en-GB" dirty="0"/>
              <a:t>. </a:t>
            </a:r>
            <a:r>
              <a:rPr lang="en-GB" dirty="0" err="1"/>
              <a:t>Har</a:t>
            </a:r>
            <a:r>
              <a:rPr lang="en-GB" dirty="0"/>
              <a:t> vi tur </a:t>
            </a:r>
            <a:r>
              <a:rPr lang="en-GB" dirty="0" err="1"/>
              <a:t>hinner</a:t>
            </a:r>
            <a:r>
              <a:rPr lang="en-GB" dirty="0"/>
              <a:t> vi </a:t>
            </a:r>
            <a:r>
              <a:rPr lang="en-GB" dirty="0" err="1"/>
              <a:t>få</a:t>
            </a:r>
            <a:r>
              <a:rPr lang="en-GB" dirty="0"/>
              <a:t> </a:t>
            </a:r>
            <a:r>
              <a:rPr lang="en-GB" dirty="0" err="1"/>
              <a:t>fram</a:t>
            </a:r>
            <a:r>
              <a:rPr lang="en-GB" dirty="0"/>
              <a:t> </a:t>
            </a:r>
            <a:r>
              <a:rPr lang="en-GB" dirty="0" err="1"/>
              <a:t>några</a:t>
            </a:r>
            <a:r>
              <a:rPr lang="en-GB" dirty="0"/>
              <a:t> </a:t>
            </a:r>
            <a:r>
              <a:rPr lang="en-GB" dirty="0" err="1"/>
              <a:t>sidor</a:t>
            </a:r>
            <a:r>
              <a:rPr lang="en-GB" dirty="0"/>
              <a:t> </a:t>
            </a:r>
            <a:r>
              <a:rPr lang="en-GB" dirty="0" err="1"/>
              <a:t>på</a:t>
            </a:r>
            <a:r>
              <a:rPr lang="en-GB" dirty="0"/>
              <a:t> </a:t>
            </a:r>
            <a:r>
              <a:rPr lang="en-GB" dirty="0" err="1"/>
              <a:t>engelska</a:t>
            </a:r>
            <a:r>
              <a:rPr lang="en-GB" dirty="0"/>
              <a:t>.</a:t>
            </a: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53B5D95-092D-D74E-B779-92FAA9730D37}" type="slidenum">
              <a:rPr kumimoji="0" lang="sv-SE" sz="1200" b="0" i="0" u="none" strike="noStrike" kern="1200" cap="none" spc="0" normalizeH="0" baseline="0" noProof="0" smtClean="0">
                <a:ln>
                  <a:noFill/>
                </a:ln>
                <a:solidFill>
                  <a:srgbClr val="000000"/>
                </a:solidFill>
                <a:effectLst/>
                <a:uLnTx/>
                <a:uFillTx/>
                <a:latin typeface="Arial" charset="0"/>
                <a:ea typeface="ＭＳ Ｐゴシック" charset="0"/>
                <a:cs typeface="+mn-cs"/>
              </a:rPr>
              <a:pPr marL="0" marR="0" lvl="0" indent="0" algn="r" defTabSz="914400" rtl="0" eaLnBrk="1" fontAlgn="base" latinLnBrk="0" hangingPunct="1">
                <a:lnSpc>
                  <a:spcPct val="100000"/>
                </a:lnSpc>
                <a:spcBef>
                  <a:spcPct val="0"/>
                </a:spcBef>
                <a:spcAft>
                  <a:spcPct val="0"/>
                </a:spcAft>
                <a:buClrTx/>
                <a:buSzTx/>
                <a:buFontTx/>
                <a:buNone/>
                <a:tabLst/>
                <a:defRPr/>
              </a:pPr>
              <a:t>30</a:t>
            </a:fld>
            <a:endParaRPr kumimoji="0" lang="sv-SE" sz="1200" b="0" i="0" u="none" strike="noStrike" kern="1200" cap="none" spc="0" normalizeH="0" baseline="0" noProof="0">
              <a:ln>
                <a:noFill/>
              </a:ln>
              <a:solidFill>
                <a:srgbClr val="000000"/>
              </a:solidFill>
              <a:effectLst/>
              <a:uLnTx/>
              <a:uFillTx/>
              <a:latin typeface="Arial" charset="0"/>
              <a:ea typeface="ＭＳ Ｐゴシック" charset="0"/>
              <a:cs typeface="+mn-cs"/>
            </a:endParaRPr>
          </a:p>
        </p:txBody>
      </p:sp>
    </p:spTree>
    <p:extLst>
      <p:ext uri="{BB962C8B-B14F-4D97-AF65-F5344CB8AC3E}">
        <p14:creationId xmlns:p14="http://schemas.microsoft.com/office/powerpoint/2010/main" val="37825349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153B5D95-092D-D74E-B779-92FAA9730D37}" type="slidenum">
              <a:rPr lang="sv-SE" smtClean="0"/>
              <a:pPr/>
              <a:t>2</a:t>
            </a:fld>
            <a:endParaRPr lang="sv-SE"/>
          </a:p>
        </p:txBody>
      </p:sp>
    </p:spTree>
    <p:extLst>
      <p:ext uri="{BB962C8B-B14F-4D97-AF65-F5344CB8AC3E}">
        <p14:creationId xmlns:p14="http://schemas.microsoft.com/office/powerpoint/2010/main" val="5022352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Platshållare för bildobjekt 1"/>
          <p:cNvSpPr>
            <a:spLocks noGrp="1" noRot="1" noChangeAspect="1" noTextEdit="1"/>
          </p:cNvSpPr>
          <p:nvPr>
            <p:ph type="sldImg"/>
          </p:nvPr>
        </p:nvSpPr>
        <p:spPr>
          <a:ln/>
        </p:spPr>
      </p:sp>
      <p:sp>
        <p:nvSpPr>
          <p:cNvPr id="28675" name="Platshållare för anteckningar 2"/>
          <p:cNvSpPr>
            <a:spLocks noGrp="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sv-SE" sz="1200" dirty="0"/>
              <a:t>Skärpta krav på energihushållning i Boverkets byggregler kräver att </a:t>
            </a:r>
            <a:r>
              <a:rPr lang="sv-SE" sz="1200" kern="1200" baseline="0" dirty="0">
                <a:solidFill>
                  <a:srgbClr val="FF0000"/>
                </a:solidFill>
                <a:effectLst/>
                <a:latin typeface="Arial" charset="0"/>
                <a:ea typeface="ＭＳ Ｐゴシック" charset="0"/>
                <a:cs typeface="+mn-cs"/>
              </a:rPr>
              <a:t>nya byggnader ska byggas med mycket låg energiprestanda. </a:t>
            </a:r>
            <a:r>
              <a:rPr lang="en-US" sz="1200" kern="1200" dirty="0" err="1">
                <a:solidFill>
                  <a:srgbClr val="FF0000"/>
                </a:solidFill>
                <a:effectLst/>
                <a:latin typeface="Arial" charset="0"/>
                <a:ea typeface="ＭＳ Ｐゴシック" charset="0"/>
                <a:cs typeface="+mn-cs"/>
              </a:rPr>
              <a:t>Det</a:t>
            </a:r>
            <a:r>
              <a:rPr lang="en-US" sz="1200" kern="1200" dirty="0">
                <a:solidFill>
                  <a:srgbClr val="FF0000"/>
                </a:solidFill>
                <a:effectLst/>
                <a:latin typeface="Arial" charset="0"/>
                <a:ea typeface="ＭＳ Ｐゴシック" charset="0"/>
                <a:cs typeface="+mn-cs"/>
              </a:rPr>
              <a:t> </a:t>
            </a:r>
            <a:r>
              <a:rPr lang="en-US" sz="1200" kern="1200" dirty="0" err="1">
                <a:solidFill>
                  <a:srgbClr val="FF0000"/>
                </a:solidFill>
                <a:effectLst/>
                <a:latin typeface="Arial" charset="0"/>
                <a:ea typeface="ＭＳ Ｐゴシック" charset="0"/>
                <a:cs typeface="+mn-cs"/>
              </a:rPr>
              <a:t>är</a:t>
            </a:r>
            <a:r>
              <a:rPr lang="en-US" sz="1200" kern="1200" dirty="0">
                <a:solidFill>
                  <a:srgbClr val="FF0000"/>
                </a:solidFill>
                <a:effectLst/>
                <a:latin typeface="Arial" charset="0"/>
                <a:ea typeface="ＭＳ Ｐゴシック" charset="0"/>
                <a:cs typeface="+mn-cs"/>
              </a:rPr>
              <a:t> extra </a:t>
            </a:r>
            <a:r>
              <a:rPr lang="en-US" sz="1200" kern="1200" dirty="0" err="1">
                <a:solidFill>
                  <a:srgbClr val="FF0000"/>
                </a:solidFill>
                <a:effectLst/>
                <a:latin typeface="Arial" charset="0"/>
                <a:ea typeface="ＭＳ Ｐゴシック" charset="0"/>
                <a:cs typeface="+mn-cs"/>
              </a:rPr>
              <a:t>viktigt</a:t>
            </a:r>
            <a:r>
              <a:rPr lang="en-US" sz="1200" kern="1200" dirty="0">
                <a:solidFill>
                  <a:srgbClr val="FF0000"/>
                </a:solidFill>
                <a:effectLst/>
                <a:latin typeface="Arial" charset="0"/>
                <a:ea typeface="ＭＳ Ｐゴシック" charset="0"/>
                <a:cs typeface="+mn-cs"/>
              </a:rPr>
              <a:t> </a:t>
            </a:r>
            <a:r>
              <a:rPr lang="en-US" sz="1200" kern="1200" dirty="0" err="1">
                <a:solidFill>
                  <a:srgbClr val="FF0000"/>
                </a:solidFill>
                <a:effectLst/>
                <a:latin typeface="Arial" charset="0"/>
                <a:ea typeface="ＭＳ Ｐゴシック" charset="0"/>
                <a:cs typeface="+mn-cs"/>
              </a:rPr>
              <a:t>att</a:t>
            </a:r>
            <a:r>
              <a:rPr lang="en-US" sz="1200" kern="1200" dirty="0">
                <a:solidFill>
                  <a:srgbClr val="FF0000"/>
                </a:solidFill>
                <a:effectLst/>
                <a:latin typeface="Arial" charset="0"/>
                <a:ea typeface="ＭＳ Ｐゴシック" charset="0"/>
                <a:cs typeface="+mn-cs"/>
              </a:rPr>
              <a:t> den area </a:t>
            </a:r>
            <a:r>
              <a:rPr lang="en-US" sz="1200" kern="1200" dirty="0" err="1">
                <a:solidFill>
                  <a:srgbClr val="FF0000"/>
                </a:solidFill>
                <a:effectLst/>
                <a:latin typeface="Arial" charset="0"/>
                <a:ea typeface="ＭＳ Ｐゴシック" charset="0"/>
                <a:cs typeface="+mn-cs"/>
              </a:rPr>
              <a:t>som</a:t>
            </a:r>
            <a:r>
              <a:rPr lang="en-US" sz="1200" kern="1200" dirty="0">
                <a:solidFill>
                  <a:srgbClr val="FF0000"/>
                </a:solidFill>
                <a:effectLst/>
                <a:latin typeface="Arial" charset="0"/>
                <a:ea typeface="ＭＳ Ｐゴシック" charset="0"/>
                <a:cs typeface="+mn-cs"/>
              </a:rPr>
              <a:t> </a:t>
            </a:r>
            <a:r>
              <a:rPr lang="en-US" sz="1200" kern="1200" dirty="0" err="1">
                <a:solidFill>
                  <a:srgbClr val="FF0000"/>
                </a:solidFill>
                <a:effectLst/>
                <a:latin typeface="Arial" charset="0"/>
                <a:ea typeface="ＭＳ Ｐゴシック" charset="0"/>
                <a:cs typeface="+mn-cs"/>
              </a:rPr>
              <a:t>kommer</a:t>
            </a:r>
            <a:r>
              <a:rPr lang="en-US" sz="1200" kern="1200" dirty="0">
                <a:solidFill>
                  <a:srgbClr val="FF0000"/>
                </a:solidFill>
                <a:effectLst/>
                <a:latin typeface="Arial" charset="0"/>
                <a:ea typeface="ＭＳ Ｐゴシック" charset="0"/>
                <a:cs typeface="+mn-cs"/>
              </a:rPr>
              <a:t> till </a:t>
            </a:r>
            <a:r>
              <a:rPr lang="en-US" sz="1200" kern="1200" dirty="0" err="1">
                <a:solidFill>
                  <a:srgbClr val="FF0000"/>
                </a:solidFill>
                <a:effectLst/>
                <a:latin typeface="Arial" charset="0"/>
                <a:ea typeface="ＭＳ Ｐゴシック" charset="0"/>
                <a:cs typeface="+mn-cs"/>
              </a:rPr>
              <a:t>är</a:t>
            </a:r>
            <a:r>
              <a:rPr lang="en-US" sz="1200" kern="1200" dirty="0">
                <a:solidFill>
                  <a:srgbClr val="FF0000"/>
                </a:solidFill>
                <a:effectLst/>
                <a:latin typeface="Arial" charset="0"/>
                <a:ea typeface="ＭＳ Ｐゴシック" charset="0"/>
                <a:cs typeface="+mn-cs"/>
              </a:rPr>
              <a:t> </a:t>
            </a:r>
            <a:r>
              <a:rPr lang="en-US" sz="1200" kern="1200" dirty="0" err="1">
                <a:solidFill>
                  <a:srgbClr val="FF0000"/>
                </a:solidFill>
                <a:effectLst/>
                <a:latin typeface="Arial" charset="0"/>
                <a:ea typeface="ＭＳ Ｐゴシック" charset="0"/>
                <a:cs typeface="+mn-cs"/>
              </a:rPr>
              <a:t>energieffektiv</a:t>
            </a:r>
            <a:r>
              <a:rPr lang="en-US" sz="1200" kern="1200" dirty="0">
                <a:solidFill>
                  <a:srgbClr val="FF0000"/>
                </a:solidFill>
                <a:effectLst/>
                <a:latin typeface="Arial" charset="0"/>
                <a:ea typeface="ＭＳ Ｐゴシック" charset="0"/>
                <a:cs typeface="+mn-cs"/>
              </a:rPr>
              <a:t>. </a:t>
            </a:r>
            <a:r>
              <a:rPr lang="sv-SE" sz="1200" kern="1200" dirty="0">
                <a:solidFill>
                  <a:schemeClr val="tx1"/>
                </a:solidFill>
                <a:effectLst/>
                <a:latin typeface="Arial" charset="0"/>
                <a:ea typeface="ＭＳ Ｐゴシック" charset="0"/>
                <a:cs typeface="+mn-cs"/>
              </a:rPr>
              <a:t>Men det</a:t>
            </a:r>
            <a:r>
              <a:rPr lang="sv-SE" dirty="0"/>
              <a:t> räcker inte att bara bygga nytt. Vi måste också renovera det</a:t>
            </a:r>
            <a:r>
              <a:rPr lang="sv-SE" baseline="0" dirty="0"/>
              <a:t> befintliga beståndet. </a:t>
            </a:r>
            <a:r>
              <a:rPr lang="en-US" sz="1200" kern="1200" baseline="0" dirty="0" err="1">
                <a:solidFill>
                  <a:srgbClr val="FF0000"/>
                </a:solidFill>
                <a:effectLst/>
                <a:latin typeface="Arial" charset="0"/>
                <a:ea typeface="ＭＳ Ｐゴシック" charset="0"/>
                <a:cs typeface="+mn-cs"/>
              </a:rPr>
              <a:t>Andelen</a:t>
            </a:r>
            <a:r>
              <a:rPr lang="en-US" sz="1200" kern="1200" baseline="0" dirty="0">
                <a:solidFill>
                  <a:srgbClr val="FF0000"/>
                </a:solidFill>
                <a:effectLst/>
                <a:latin typeface="Arial" charset="0"/>
                <a:ea typeface="ＭＳ Ｐゴシック" charset="0"/>
                <a:cs typeface="+mn-cs"/>
              </a:rPr>
              <a:t> </a:t>
            </a:r>
            <a:r>
              <a:rPr lang="en-US" sz="1200" kern="1200" baseline="0" dirty="0" err="1">
                <a:solidFill>
                  <a:srgbClr val="FF0000"/>
                </a:solidFill>
                <a:effectLst/>
                <a:latin typeface="Arial" charset="0"/>
                <a:ea typeface="ＭＳ Ｐゴシック" charset="0"/>
                <a:cs typeface="+mn-cs"/>
              </a:rPr>
              <a:t>som</a:t>
            </a:r>
            <a:r>
              <a:rPr lang="en-US" sz="1200" kern="1200" baseline="0" dirty="0">
                <a:solidFill>
                  <a:srgbClr val="FF0000"/>
                </a:solidFill>
                <a:effectLst/>
                <a:latin typeface="Arial" charset="0"/>
                <a:ea typeface="ＭＳ Ｐゴシック" charset="0"/>
                <a:cs typeface="+mn-cs"/>
              </a:rPr>
              <a:t> </a:t>
            </a:r>
            <a:r>
              <a:rPr lang="en-US" sz="1200" kern="1200" baseline="0" dirty="0" err="1">
                <a:solidFill>
                  <a:srgbClr val="FF0000"/>
                </a:solidFill>
                <a:effectLst/>
                <a:latin typeface="Arial" charset="0"/>
                <a:ea typeface="ＭＳ Ｐゴシック" charset="0"/>
                <a:cs typeface="+mn-cs"/>
              </a:rPr>
              <a:t>byggs</a:t>
            </a:r>
            <a:r>
              <a:rPr lang="en-US" sz="1200" kern="1200" baseline="0" dirty="0">
                <a:solidFill>
                  <a:srgbClr val="FF0000"/>
                </a:solidFill>
                <a:effectLst/>
                <a:latin typeface="Arial" charset="0"/>
                <a:ea typeface="ＭＳ Ｐゴシック" charset="0"/>
                <a:cs typeface="+mn-cs"/>
              </a:rPr>
              <a:t> </a:t>
            </a:r>
            <a:r>
              <a:rPr lang="en-US" sz="1200" kern="1200" baseline="0" dirty="0" err="1">
                <a:solidFill>
                  <a:srgbClr val="FF0000"/>
                </a:solidFill>
                <a:effectLst/>
                <a:latin typeface="Arial" charset="0"/>
                <a:ea typeface="ＭＳ Ｐゴシック" charset="0"/>
                <a:cs typeface="+mn-cs"/>
              </a:rPr>
              <a:t>nytt</a:t>
            </a:r>
            <a:r>
              <a:rPr lang="en-US" sz="1200" kern="1200" baseline="0" dirty="0">
                <a:solidFill>
                  <a:srgbClr val="FF0000"/>
                </a:solidFill>
                <a:effectLst/>
                <a:latin typeface="Arial" charset="0"/>
                <a:ea typeface="ＭＳ Ｐゴシック" charset="0"/>
                <a:cs typeface="+mn-cs"/>
              </a:rPr>
              <a:t> </a:t>
            </a:r>
            <a:r>
              <a:rPr lang="en-US" sz="1200" kern="1200" baseline="0" dirty="0" err="1">
                <a:solidFill>
                  <a:srgbClr val="FF0000"/>
                </a:solidFill>
                <a:effectLst/>
                <a:latin typeface="Arial" charset="0"/>
                <a:ea typeface="ＭＳ Ｐゴシック" charset="0"/>
                <a:cs typeface="+mn-cs"/>
              </a:rPr>
              <a:t>varje</a:t>
            </a:r>
            <a:r>
              <a:rPr lang="en-US" sz="1200" kern="1200" baseline="0" dirty="0">
                <a:solidFill>
                  <a:srgbClr val="FF0000"/>
                </a:solidFill>
                <a:effectLst/>
                <a:latin typeface="Arial" charset="0"/>
                <a:ea typeface="ＭＳ Ｐゴシック" charset="0"/>
                <a:cs typeface="+mn-cs"/>
              </a:rPr>
              <a:t> </a:t>
            </a:r>
            <a:r>
              <a:rPr lang="en-US" sz="1200" kern="1200" baseline="0" dirty="0" err="1">
                <a:solidFill>
                  <a:srgbClr val="FF0000"/>
                </a:solidFill>
                <a:effectLst/>
                <a:latin typeface="Arial" charset="0"/>
                <a:ea typeface="ＭＳ Ｐゴシック" charset="0"/>
                <a:cs typeface="+mn-cs"/>
              </a:rPr>
              <a:t>år</a:t>
            </a:r>
            <a:r>
              <a:rPr lang="en-US" sz="1200" kern="1200" baseline="0" dirty="0">
                <a:solidFill>
                  <a:srgbClr val="FF0000"/>
                </a:solidFill>
                <a:effectLst/>
                <a:latin typeface="Arial" charset="0"/>
                <a:ea typeface="ＭＳ Ｐゴシック" charset="0"/>
                <a:cs typeface="+mn-cs"/>
              </a:rPr>
              <a:t> </a:t>
            </a:r>
            <a:r>
              <a:rPr lang="en-US" sz="1200" kern="1200" baseline="0" dirty="0" err="1">
                <a:solidFill>
                  <a:srgbClr val="FF0000"/>
                </a:solidFill>
                <a:effectLst/>
                <a:latin typeface="Arial" charset="0"/>
                <a:ea typeface="ＭＳ Ｐゴシック" charset="0"/>
                <a:cs typeface="+mn-cs"/>
              </a:rPr>
              <a:t>är</a:t>
            </a:r>
            <a:r>
              <a:rPr lang="en-US" sz="1200" kern="1200" baseline="0" dirty="0">
                <a:solidFill>
                  <a:srgbClr val="FF0000"/>
                </a:solidFill>
                <a:effectLst/>
                <a:latin typeface="Arial" charset="0"/>
                <a:ea typeface="ＭＳ Ｐゴシック" charset="0"/>
                <a:cs typeface="+mn-cs"/>
              </a:rPr>
              <a:t> ca 1-2 % </a:t>
            </a:r>
            <a:r>
              <a:rPr lang="en-US" sz="1200" kern="1200" baseline="0" dirty="0" err="1">
                <a:solidFill>
                  <a:srgbClr val="FF0000"/>
                </a:solidFill>
                <a:effectLst/>
                <a:latin typeface="Arial" charset="0"/>
                <a:ea typeface="ＭＳ Ｐゴシック" charset="0"/>
                <a:cs typeface="+mn-cs"/>
              </a:rPr>
              <a:t>från</a:t>
            </a:r>
            <a:r>
              <a:rPr lang="en-US" sz="1200" kern="1200" baseline="0" dirty="0">
                <a:solidFill>
                  <a:srgbClr val="FF0000"/>
                </a:solidFill>
                <a:effectLst/>
                <a:latin typeface="Arial" charset="0"/>
                <a:ea typeface="ＭＳ Ｐゴシック" charset="0"/>
                <a:cs typeface="+mn-cs"/>
              </a:rPr>
              <a:t> </a:t>
            </a:r>
            <a:r>
              <a:rPr lang="en-US" sz="1200" kern="1200" baseline="0" dirty="0" err="1">
                <a:solidFill>
                  <a:srgbClr val="FF0000"/>
                </a:solidFill>
                <a:effectLst/>
                <a:latin typeface="Arial" charset="0"/>
                <a:ea typeface="ＭＳ Ｐゴシック" charset="0"/>
                <a:cs typeface="+mn-cs"/>
              </a:rPr>
              <a:t>hela</a:t>
            </a:r>
            <a:r>
              <a:rPr lang="en-US" sz="1200" kern="1200" baseline="0" dirty="0">
                <a:solidFill>
                  <a:srgbClr val="FF0000"/>
                </a:solidFill>
                <a:effectLst/>
                <a:latin typeface="Arial" charset="0"/>
                <a:ea typeface="ＭＳ Ｐゴシック" charset="0"/>
                <a:cs typeface="+mn-cs"/>
              </a:rPr>
              <a:t> </a:t>
            </a:r>
            <a:r>
              <a:rPr lang="en-US" sz="1200" kern="1200" baseline="0" dirty="0" err="1">
                <a:solidFill>
                  <a:srgbClr val="FF0000"/>
                </a:solidFill>
                <a:effectLst/>
                <a:latin typeface="Arial" charset="0"/>
                <a:ea typeface="ＭＳ Ｐゴシック" charset="0"/>
                <a:cs typeface="+mn-cs"/>
              </a:rPr>
              <a:t>byggnadsbeståndet</a:t>
            </a:r>
            <a:r>
              <a:rPr lang="en-US" sz="1200" kern="1200" baseline="0" dirty="0">
                <a:solidFill>
                  <a:srgbClr val="FF0000"/>
                </a:solidFill>
                <a:effectLst/>
                <a:latin typeface="Arial" charset="0"/>
                <a:ea typeface="ＭＳ Ｐゴシック" charset="0"/>
                <a:cs typeface="+mn-cs"/>
              </a:rPr>
              <a:t>.  </a:t>
            </a:r>
            <a:r>
              <a:rPr lang="en-US" sz="1200" kern="1200" dirty="0" err="1">
                <a:solidFill>
                  <a:srgbClr val="FF0000"/>
                </a:solidFill>
                <a:effectLst/>
                <a:latin typeface="Arial" charset="0"/>
                <a:ea typeface="ＭＳ Ｐゴシック" charset="0"/>
                <a:cs typeface="+mn-cs"/>
              </a:rPr>
              <a:t>Över</a:t>
            </a:r>
            <a:r>
              <a:rPr lang="en-US" sz="1200" kern="1200" dirty="0">
                <a:solidFill>
                  <a:srgbClr val="FF0000"/>
                </a:solidFill>
                <a:effectLst/>
                <a:latin typeface="Arial" charset="0"/>
                <a:ea typeface="ＭＳ Ｐゴシック" charset="0"/>
                <a:cs typeface="+mn-cs"/>
              </a:rPr>
              <a:t> 90% </a:t>
            </a:r>
            <a:r>
              <a:rPr lang="en-US" sz="1200" kern="1200" dirty="0" err="1">
                <a:solidFill>
                  <a:srgbClr val="FF0000"/>
                </a:solidFill>
                <a:effectLst/>
                <a:latin typeface="Arial" charset="0"/>
                <a:ea typeface="ＭＳ Ｐゴシック" charset="0"/>
                <a:cs typeface="+mn-cs"/>
              </a:rPr>
              <a:t>av</a:t>
            </a:r>
            <a:r>
              <a:rPr lang="en-US" sz="1200" kern="1200" dirty="0">
                <a:solidFill>
                  <a:srgbClr val="FF0000"/>
                </a:solidFill>
                <a:effectLst/>
                <a:latin typeface="Arial" charset="0"/>
                <a:ea typeface="ＭＳ Ｐゴシック" charset="0"/>
                <a:cs typeface="+mn-cs"/>
              </a:rPr>
              <a:t> de </a:t>
            </a:r>
            <a:r>
              <a:rPr lang="en-US" sz="1200" kern="1200" dirty="0" err="1">
                <a:solidFill>
                  <a:srgbClr val="FF0000"/>
                </a:solidFill>
                <a:effectLst/>
                <a:latin typeface="Arial" charset="0"/>
                <a:ea typeface="ＭＳ Ｐゴシック" charset="0"/>
                <a:cs typeface="+mn-cs"/>
              </a:rPr>
              <a:t>byggnader</a:t>
            </a:r>
            <a:r>
              <a:rPr lang="en-US" sz="1200" kern="1200" dirty="0">
                <a:solidFill>
                  <a:srgbClr val="FF0000"/>
                </a:solidFill>
                <a:effectLst/>
                <a:latin typeface="Arial" charset="0"/>
                <a:ea typeface="ＭＳ Ｐゴシック" charset="0"/>
                <a:cs typeface="+mn-cs"/>
              </a:rPr>
              <a:t> </a:t>
            </a:r>
            <a:r>
              <a:rPr lang="en-US" sz="1200" kern="1200" dirty="0" err="1">
                <a:solidFill>
                  <a:srgbClr val="FF0000"/>
                </a:solidFill>
                <a:effectLst/>
                <a:latin typeface="Arial" charset="0"/>
                <a:ea typeface="ＭＳ Ｐゴシック" charset="0"/>
                <a:cs typeface="+mn-cs"/>
              </a:rPr>
              <a:t>som</a:t>
            </a:r>
            <a:r>
              <a:rPr lang="en-US" sz="1200" kern="1200" dirty="0">
                <a:solidFill>
                  <a:srgbClr val="FF0000"/>
                </a:solidFill>
                <a:effectLst/>
                <a:latin typeface="Arial" charset="0"/>
                <a:ea typeface="ＭＳ Ｐゴシック" charset="0"/>
                <a:cs typeface="+mn-cs"/>
              </a:rPr>
              <a:t> vi </a:t>
            </a:r>
            <a:r>
              <a:rPr lang="en-US" sz="1200" kern="1200" dirty="0" err="1">
                <a:solidFill>
                  <a:srgbClr val="FF0000"/>
                </a:solidFill>
                <a:effectLst/>
                <a:latin typeface="Arial" charset="0"/>
                <a:ea typeface="ＭＳ Ｐゴシック" charset="0"/>
                <a:cs typeface="+mn-cs"/>
              </a:rPr>
              <a:t>har</a:t>
            </a:r>
            <a:r>
              <a:rPr lang="en-US" sz="1200" kern="1200" dirty="0">
                <a:solidFill>
                  <a:srgbClr val="FF0000"/>
                </a:solidFill>
                <a:effectLst/>
                <a:latin typeface="Arial" charset="0"/>
                <a:ea typeface="ＭＳ Ｐゴシック" charset="0"/>
                <a:cs typeface="+mn-cs"/>
              </a:rPr>
              <a:t> </a:t>
            </a:r>
            <a:r>
              <a:rPr lang="en-US" sz="1200" kern="1200" dirty="0" err="1">
                <a:solidFill>
                  <a:srgbClr val="FF0000"/>
                </a:solidFill>
                <a:effectLst/>
                <a:latin typeface="Arial" charset="0"/>
                <a:ea typeface="ＭＳ Ｐゴシック" charset="0"/>
                <a:cs typeface="+mn-cs"/>
              </a:rPr>
              <a:t>idag</a:t>
            </a:r>
            <a:r>
              <a:rPr lang="en-US" sz="1200" kern="1200" dirty="0">
                <a:solidFill>
                  <a:srgbClr val="FF0000"/>
                </a:solidFill>
                <a:effectLst/>
                <a:latin typeface="Arial" charset="0"/>
                <a:ea typeface="ＭＳ Ｐゴシック" charset="0"/>
                <a:cs typeface="+mn-cs"/>
              </a:rPr>
              <a:t> </a:t>
            </a:r>
            <a:r>
              <a:rPr lang="en-US" sz="1200" kern="1200" dirty="0" err="1">
                <a:solidFill>
                  <a:srgbClr val="FF0000"/>
                </a:solidFill>
                <a:effectLst/>
                <a:latin typeface="Arial" charset="0"/>
                <a:ea typeface="ＭＳ Ｐゴシック" charset="0"/>
                <a:cs typeface="+mn-cs"/>
              </a:rPr>
              <a:t>kommer</a:t>
            </a:r>
            <a:r>
              <a:rPr lang="en-US" sz="1200" kern="1200" dirty="0">
                <a:solidFill>
                  <a:srgbClr val="FF0000"/>
                </a:solidFill>
                <a:effectLst/>
                <a:latin typeface="Arial" charset="0"/>
                <a:ea typeface="ＭＳ Ｐゴシック" charset="0"/>
                <a:cs typeface="+mn-cs"/>
              </a:rPr>
              <a:t> </a:t>
            </a:r>
            <a:r>
              <a:rPr lang="en-US" sz="1200" kern="1200" dirty="0" err="1">
                <a:solidFill>
                  <a:srgbClr val="FF0000"/>
                </a:solidFill>
                <a:effectLst/>
                <a:latin typeface="Arial" charset="0"/>
                <a:ea typeface="ＭＳ Ｐゴシック" charset="0"/>
                <a:cs typeface="+mn-cs"/>
              </a:rPr>
              <a:t>att</a:t>
            </a:r>
            <a:r>
              <a:rPr lang="en-US" sz="1200" kern="1200" dirty="0">
                <a:solidFill>
                  <a:srgbClr val="FF0000"/>
                </a:solidFill>
                <a:effectLst/>
                <a:latin typeface="Arial" charset="0"/>
                <a:ea typeface="ＭＳ Ｐゴシック" charset="0"/>
                <a:cs typeface="+mn-cs"/>
              </a:rPr>
              <a:t> </a:t>
            </a:r>
            <a:r>
              <a:rPr lang="en-US" sz="1200" kern="1200" dirty="0" err="1">
                <a:solidFill>
                  <a:srgbClr val="FF0000"/>
                </a:solidFill>
                <a:effectLst/>
                <a:latin typeface="Arial" charset="0"/>
                <a:ea typeface="ＭＳ Ｐゴシック" charset="0"/>
                <a:cs typeface="+mn-cs"/>
              </a:rPr>
              <a:t>finnas</a:t>
            </a:r>
            <a:r>
              <a:rPr lang="en-US" sz="1200" kern="1200" dirty="0">
                <a:solidFill>
                  <a:srgbClr val="FF0000"/>
                </a:solidFill>
                <a:effectLst/>
                <a:latin typeface="Arial" charset="0"/>
                <a:ea typeface="ＭＳ Ｐゴシック" charset="0"/>
                <a:cs typeface="+mn-cs"/>
              </a:rPr>
              <a:t> </a:t>
            </a:r>
            <a:r>
              <a:rPr lang="en-US" sz="1200" kern="1200" dirty="0" err="1">
                <a:solidFill>
                  <a:srgbClr val="FF0000"/>
                </a:solidFill>
                <a:effectLst/>
                <a:latin typeface="Arial" charset="0"/>
                <a:ea typeface="ＭＳ Ｐゴシック" charset="0"/>
                <a:cs typeface="+mn-cs"/>
              </a:rPr>
              <a:t>även</a:t>
            </a:r>
            <a:r>
              <a:rPr lang="en-US" sz="1200" kern="1200" dirty="0">
                <a:solidFill>
                  <a:srgbClr val="FF0000"/>
                </a:solidFill>
                <a:effectLst/>
                <a:latin typeface="Arial" charset="0"/>
                <a:ea typeface="ＭＳ Ｐゴシック" charset="0"/>
                <a:cs typeface="+mn-cs"/>
              </a:rPr>
              <a:t> 2050. </a:t>
            </a:r>
            <a:r>
              <a:rPr lang="en-US" sz="1200" kern="1200" dirty="0" err="1">
                <a:solidFill>
                  <a:srgbClr val="FF0000"/>
                </a:solidFill>
                <a:effectLst/>
                <a:latin typeface="Arial" charset="0"/>
                <a:ea typeface="ＭＳ Ｐゴシック" charset="0"/>
                <a:cs typeface="+mn-cs"/>
              </a:rPr>
              <a:t>Endast</a:t>
            </a:r>
            <a:r>
              <a:rPr lang="en-US" sz="1200" kern="1200" dirty="0">
                <a:solidFill>
                  <a:srgbClr val="FF0000"/>
                </a:solidFill>
                <a:effectLst/>
                <a:latin typeface="Arial" charset="0"/>
                <a:ea typeface="ＭＳ Ｐゴシック" charset="0"/>
                <a:cs typeface="+mn-cs"/>
              </a:rPr>
              <a:t> </a:t>
            </a:r>
            <a:r>
              <a:rPr lang="en-US" sz="1200" kern="1200" dirty="0" err="1">
                <a:solidFill>
                  <a:srgbClr val="FF0000"/>
                </a:solidFill>
                <a:effectLst/>
                <a:latin typeface="Arial" charset="0"/>
                <a:ea typeface="ＭＳ Ｐゴシック" charset="0"/>
                <a:cs typeface="+mn-cs"/>
              </a:rPr>
              <a:t>genom</a:t>
            </a:r>
            <a:r>
              <a:rPr lang="en-US" sz="1200" kern="1200" dirty="0">
                <a:solidFill>
                  <a:srgbClr val="FF0000"/>
                </a:solidFill>
                <a:effectLst/>
                <a:latin typeface="Arial" charset="0"/>
                <a:ea typeface="ＭＳ Ｐゴシック" charset="0"/>
                <a:cs typeface="+mn-cs"/>
              </a:rPr>
              <a:t> </a:t>
            </a:r>
            <a:r>
              <a:rPr lang="en-US" sz="1200" kern="1200" dirty="0" err="1">
                <a:solidFill>
                  <a:srgbClr val="FF0000"/>
                </a:solidFill>
                <a:effectLst/>
                <a:latin typeface="Arial" charset="0"/>
                <a:ea typeface="ＭＳ Ｐゴシック" charset="0"/>
                <a:cs typeface="+mn-cs"/>
              </a:rPr>
              <a:t>en</a:t>
            </a:r>
            <a:r>
              <a:rPr lang="en-US" sz="1200" kern="1200" dirty="0">
                <a:solidFill>
                  <a:srgbClr val="FF0000"/>
                </a:solidFill>
                <a:effectLst/>
                <a:latin typeface="Arial" charset="0"/>
                <a:ea typeface="ＭＳ Ｐゴシック" charset="0"/>
                <a:cs typeface="+mn-cs"/>
              </a:rPr>
              <a:t> </a:t>
            </a:r>
            <a:r>
              <a:rPr lang="en-US" sz="1200" kern="1200" dirty="0" err="1">
                <a:solidFill>
                  <a:srgbClr val="FF0000"/>
                </a:solidFill>
                <a:effectLst/>
                <a:latin typeface="Arial" charset="0"/>
                <a:ea typeface="ＭＳ Ｐゴシック" charset="0"/>
                <a:cs typeface="+mn-cs"/>
              </a:rPr>
              <a:t>kraftig</a:t>
            </a:r>
            <a:r>
              <a:rPr lang="en-US" sz="1200" kern="1200" dirty="0">
                <a:solidFill>
                  <a:srgbClr val="FF0000"/>
                </a:solidFill>
                <a:effectLst/>
                <a:latin typeface="Arial" charset="0"/>
                <a:ea typeface="ＭＳ Ｐゴシック" charset="0"/>
                <a:cs typeface="+mn-cs"/>
              </a:rPr>
              <a:t> </a:t>
            </a:r>
            <a:r>
              <a:rPr lang="en-US" sz="1200" kern="1200" dirty="0" err="1">
                <a:solidFill>
                  <a:srgbClr val="FF0000"/>
                </a:solidFill>
                <a:effectLst/>
                <a:latin typeface="Arial" charset="0"/>
                <a:ea typeface="ＭＳ Ｐゴシック" charset="0"/>
                <a:cs typeface="+mn-cs"/>
              </a:rPr>
              <a:t>minskning</a:t>
            </a:r>
            <a:r>
              <a:rPr lang="en-US" sz="1200" kern="1200" dirty="0">
                <a:solidFill>
                  <a:srgbClr val="FF0000"/>
                </a:solidFill>
                <a:effectLst/>
                <a:latin typeface="Arial" charset="0"/>
                <a:ea typeface="ＭＳ Ｐゴシック" charset="0"/>
                <a:cs typeface="+mn-cs"/>
              </a:rPr>
              <a:t>  </a:t>
            </a:r>
            <a:r>
              <a:rPr lang="en-US" sz="1200" kern="1200" dirty="0" err="1">
                <a:solidFill>
                  <a:srgbClr val="FF0000"/>
                </a:solidFill>
                <a:effectLst/>
                <a:latin typeface="Arial" charset="0"/>
                <a:ea typeface="ＭＳ Ｐゴシック" charset="0"/>
                <a:cs typeface="+mn-cs"/>
              </a:rPr>
              <a:t>av</a:t>
            </a:r>
            <a:r>
              <a:rPr lang="en-US" sz="1200" kern="1200" dirty="0">
                <a:solidFill>
                  <a:srgbClr val="FF0000"/>
                </a:solidFill>
                <a:effectLst/>
                <a:latin typeface="Arial" charset="0"/>
                <a:ea typeface="ＭＳ Ｐゴシック" charset="0"/>
                <a:cs typeface="+mn-cs"/>
              </a:rPr>
              <a:t> </a:t>
            </a:r>
            <a:r>
              <a:rPr lang="en-US" sz="1200" kern="1200" dirty="0" err="1">
                <a:solidFill>
                  <a:srgbClr val="FF0000"/>
                </a:solidFill>
                <a:effectLst/>
                <a:latin typeface="Arial" charset="0"/>
                <a:ea typeface="ＭＳ Ｐゴシック" charset="0"/>
                <a:cs typeface="+mn-cs"/>
              </a:rPr>
              <a:t>energianvändningen</a:t>
            </a:r>
            <a:r>
              <a:rPr lang="en-US" sz="1200" kern="1200" dirty="0">
                <a:solidFill>
                  <a:srgbClr val="FF0000"/>
                </a:solidFill>
                <a:effectLst/>
                <a:latin typeface="Arial" charset="0"/>
                <a:ea typeface="ＭＳ Ｐゴシック" charset="0"/>
                <a:cs typeface="+mn-cs"/>
              </a:rPr>
              <a:t> </a:t>
            </a:r>
            <a:r>
              <a:rPr lang="en-US" sz="1200" kern="1200" dirty="0" err="1">
                <a:solidFill>
                  <a:srgbClr val="FF0000"/>
                </a:solidFill>
                <a:effectLst/>
                <a:latin typeface="Arial" charset="0"/>
                <a:ea typeface="ＭＳ Ｐゴシック" charset="0"/>
                <a:cs typeface="+mn-cs"/>
              </a:rPr>
              <a:t>i</a:t>
            </a:r>
            <a:r>
              <a:rPr lang="en-US" sz="1200" kern="1200" dirty="0">
                <a:solidFill>
                  <a:srgbClr val="FF0000"/>
                </a:solidFill>
                <a:effectLst/>
                <a:latin typeface="Arial" charset="0"/>
                <a:ea typeface="ＭＳ Ｐゴシック" charset="0"/>
                <a:cs typeface="+mn-cs"/>
              </a:rPr>
              <a:t> den </a:t>
            </a:r>
            <a:r>
              <a:rPr lang="en-US" sz="1200" kern="1200" dirty="0" err="1">
                <a:solidFill>
                  <a:srgbClr val="FF0000"/>
                </a:solidFill>
                <a:effectLst/>
                <a:latin typeface="Arial" charset="0"/>
                <a:ea typeface="ＭＳ Ｐゴシック" charset="0"/>
                <a:cs typeface="+mn-cs"/>
              </a:rPr>
              <a:t>befintliga</a:t>
            </a:r>
            <a:r>
              <a:rPr lang="en-US" sz="1200" kern="1200" dirty="0">
                <a:solidFill>
                  <a:srgbClr val="FF0000"/>
                </a:solidFill>
                <a:effectLst/>
                <a:latin typeface="Arial" charset="0"/>
                <a:ea typeface="ＭＳ Ｐゴシック" charset="0"/>
                <a:cs typeface="+mn-cs"/>
              </a:rPr>
              <a:t> </a:t>
            </a:r>
            <a:r>
              <a:rPr lang="en-US" sz="1200" kern="1200" dirty="0" err="1">
                <a:solidFill>
                  <a:srgbClr val="FF0000"/>
                </a:solidFill>
                <a:effectLst/>
                <a:latin typeface="Arial" charset="0"/>
                <a:ea typeface="ＭＳ Ｐゴシック" charset="0"/>
                <a:cs typeface="+mn-cs"/>
              </a:rPr>
              <a:t>bebyggelsen</a:t>
            </a:r>
            <a:r>
              <a:rPr lang="en-US" sz="1200" kern="1200" dirty="0">
                <a:solidFill>
                  <a:srgbClr val="FF0000"/>
                </a:solidFill>
                <a:effectLst/>
                <a:latin typeface="Arial" charset="0"/>
                <a:ea typeface="ＭＳ Ｐゴシック" charset="0"/>
                <a:cs typeface="+mn-cs"/>
              </a:rPr>
              <a:t> </a:t>
            </a:r>
            <a:r>
              <a:rPr lang="en-US" sz="1200" kern="1200" dirty="0" err="1">
                <a:solidFill>
                  <a:srgbClr val="FF0000"/>
                </a:solidFill>
                <a:effectLst/>
                <a:latin typeface="Arial" charset="0"/>
                <a:ea typeface="ＭＳ Ｐゴシック" charset="0"/>
                <a:cs typeface="+mn-cs"/>
              </a:rPr>
              <a:t>kan</a:t>
            </a:r>
            <a:r>
              <a:rPr lang="en-US" sz="1200" kern="1200" dirty="0">
                <a:solidFill>
                  <a:srgbClr val="FF0000"/>
                </a:solidFill>
                <a:effectLst/>
                <a:latin typeface="Arial" charset="0"/>
                <a:ea typeface="ＭＳ Ｐゴシック" charset="0"/>
                <a:cs typeface="+mn-cs"/>
              </a:rPr>
              <a:t> vi </a:t>
            </a:r>
            <a:r>
              <a:rPr lang="en-US" sz="1200" kern="1200" dirty="0" err="1">
                <a:solidFill>
                  <a:srgbClr val="FF0000"/>
                </a:solidFill>
                <a:effectLst/>
                <a:latin typeface="Arial" charset="0"/>
                <a:ea typeface="ＭＳ Ｐゴシック" charset="0"/>
                <a:cs typeface="+mn-cs"/>
              </a:rPr>
              <a:t>nå</a:t>
            </a:r>
            <a:r>
              <a:rPr lang="en-US" sz="1200" kern="1200" dirty="0">
                <a:solidFill>
                  <a:srgbClr val="FF0000"/>
                </a:solidFill>
                <a:effectLst/>
                <a:latin typeface="Arial" charset="0"/>
                <a:ea typeface="ＭＳ Ｐゴシック" charset="0"/>
                <a:cs typeface="+mn-cs"/>
              </a:rPr>
              <a:t> </a:t>
            </a:r>
            <a:r>
              <a:rPr lang="en-US" sz="1200" kern="1200" dirty="0" err="1">
                <a:solidFill>
                  <a:srgbClr val="FF0000"/>
                </a:solidFill>
                <a:effectLst/>
                <a:latin typeface="Arial" charset="0"/>
                <a:ea typeface="ＭＳ Ｐゴシック" charset="0"/>
                <a:cs typeface="+mn-cs"/>
              </a:rPr>
              <a:t>våra</a:t>
            </a:r>
            <a:r>
              <a:rPr lang="en-US" sz="1200" kern="1200" dirty="0">
                <a:solidFill>
                  <a:srgbClr val="FF0000"/>
                </a:solidFill>
                <a:effectLst/>
                <a:latin typeface="Arial" charset="0"/>
                <a:ea typeface="ＭＳ Ｐゴシック" charset="0"/>
                <a:cs typeface="+mn-cs"/>
              </a:rPr>
              <a:t> </a:t>
            </a:r>
            <a:r>
              <a:rPr lang="en-US" sz="1200" kern="1200" dirty="0" err="1">
                <a:solidFill>
                  <a:srgbClr val="FF0000"/>
                </a:solidFill>
                <a:effectLst/>
                <a:latin typeface="Arial" charset="0"/>
                <a:ea typeface="ＭＳ Ｐゴシック" charset="0"/>
                <a:cs typeface="+mn-cs"/>
              </a:rPr>
              <a:t>miljömål</a:t>
            </a:r>
            <a:r>
              <a:rPr lang="en-US" sz="1200" kern="1200" dirty="0">
                <a:solidFill>
                  <a:srgbClr val="FF0000"/>
                </a:solidFill>
                <a:effectLst/>
                <a:latin typeface="Arial" charset="0"/>
                <a:ea typeface="ＭＳ Ｐゴシック" charset="0"/>
                <a:cs typeface="+mn-cs"/>
              </a:rPr>
              <a:t>. </a:t>
            </a:r>
            <a:r>
              <a:rPr lang="en-US" sz="1200" kern="1200" dirty="0" err="1">
                <a:solidFill>
                  <a:srgbClr val="FF0000"/>
                </a:solidFill>
                <a:effectLst/>
                <a:latin typeface="Arial" charset="0"/>
                <a:ea typeface="ＭＳ Ｐゴシック" charset="0"/>
                <a:cs typeface="+mn-cs"/>
              </a:rPr>
              <a:t>Även</a:t>
            </a:r>
            <a:r>
              <a:rPr lang="en-US" sz="1200" kern="1200" dirty="0">
                <a:solidFill>
                  <a:srgbClr val="FF0000"/>
                </a:solidFill>
                <a:effectLst/>
                <a:latin typeface="Arial" charset="0"/>
                <a:ea typeface="ＭＳ Ｐゴシック" charset="0"/>
                <a:cs typeface="+mn-cs"/>
              </a:rPr>
              <a:t> vid </a:t>
            </a:r>
            <a:r>
              <a:rPr lang="en-US" sz="1200" kern="1200" dirty="0" err="1">
                <a:solidFill>
                  <a:srgbClr val="FF0000"/>
                </a:solidFill>
                <a:effectLst/>
                <a:latin typeface="Arial" charset="0"/>
                <a:ea typeface="ＭＳ Ｐゴシック" charset="0"/>
                <a:cs typeface="+mn-cs"/>
              </a:rPr>
              <a:t>ändring</a:t>
            </a:r>
            <a:r>
              <a:rPr lang="en-US" sz="1200" kern="1200" dirty="0">
                <a:solidFill>
                  <a:srgbClr val="FF0000"/>
                </a:solidFill>
                <a:effectLst/>
                <a:latin typeface="Arial" charset="0"/>
                <a:ea typeface="ＭＳ Ｐゴシック" charset="0"/>
                <a:cs typeface="+mn-cs"/>
              </a:rPr>
              <a:t> </a:t>
            </a:r>
            <a:r>
              <a:rPr lang="en-US" sz="1200" kern="1200" dirty="0" err="1">
                <a:solidFill>
                  <a:srgbClr val="FF0000"/>
                </a:solidFill>
                <a:effectLst/>
                <a:latin typeface="Arial" charset="0"/>
                <a:ea typeface="ＭＳ Ｐゴシック" charset="0"/>
                <a:cs typeface="+mn-cs"/>
              </a:rPr>
              <a:t>av</a:t>
            </a:r>
            <a:r>
              <a:rPr lang="en-US" sz="1200" kern="1200" dirty="0">
                <a:solidFill>
                  <a:srgbClr val="FF0000"/>
                </a:solidFill>
                <a:effectLst/>
                <a:latin typeface="Arial" charset="0"/>
                <a:ea typeface="ＭＳ Ｐゴシック" charset="0"/>
                <a:cs typeface="+mn-cs"/>
              </a:rPr>
              <a:t> </a:t>
            </a:r>
            <a:r>
              <a:rPr lang="en-US" sz="1200" kern="1200" dirty="0" err="1">
                <a:solidFill>
                  <a:srgbClr val="FF0000"/>
                </a:solidFill>
                <a:effectLst/>
                <a:latin typeface="Arial" charset="0"/>
                <a:ea typeface="ＭＳ Ｐゴシック" charset="0"/>
                <a:cs typeface="+mn-cs"/>
              </a:rPr>
              <a:t>befintliga</a:t>
            </a:r>
            <a:r>
              <a:rPr lang="en-US" sz="1200" kern="1200" dirty="0">
                <a:solidFill>
                  <a:srgbClr val="FF0000"/>
                </a:solidFill>
                <a:effectLst/>
                <a:latin typeface="Arial" charset="0"/>
                <a:ea typeface="ＭＳ Ｐゴシック" charset="0"/>
                <a:cs typeface="+mn-cs"/>
              </a:rPr>
              <a:t> </a:t>
            </a:r>
            <a:r>
              <a:rPr lang="en-US" sz="1200" kern="1200" dirty="0" err="1">
                <a:solidFill>
                  <a:srgbClr val="FF0000"/>
                </a:solidFill>
                <a:effectLst/>
                <a:latin typeface="Arial" charset="0"/>
                <a:ea typeface="ＭＳ Ｐゴシック" charset="0"/>
                <a:cs typeface="+mn-cs"/>
              </a:rPr>
              <a:t>byggnader</a:t>
            </a:r>
            <a:r>
              <a:rPr lang="en-US" sz="1200" kern="1200" dirty="0">
                <a:solidFill>
                  <a:srgbClr val="FF0000"/>
                </a:solidFill>
                <a:effectLst/>
                <a:latin typeface="Arial" charset="0"/>
                <a:ea typeface="ＭＳ Ｐゴシック" charset="0"/>
                <a:cs typeface="+mn-cs"/>
              </a:rPr>
              <a:t> </a:t>
            </a:r>
            <a:r>
              <a:rPr lang="en-US" sz="1200" kern="1200" dirty="0" err="1">
                <a:solidFill>
                  <a:srgbClr val="FF0000"/>
                </a:solidFill>
                <a:effectLst/>
                <a:latin typeface="Arial" charset="0"/>
                <a:ea typeface="ＭＳ Ｐゴシック" charset="0"/>
                <a:cs typeface="+mn-cs"/>
              </a:rPr>
              <a:t>finns</a:t>
            </a:r>
            <a:r>
              <a:rPr lang="en-US" sz="1200" kern="1200" dirty="0">
                <a:solidFill>
                  <a:srgbClr val="FF0000"/>
                </a:solidFill>
                <a:effectLst/>
                <a:latin typeface="Arial" charset="0"/>
                <a:ea typeface="ＭＳ Ｐゴシック" charset="0"/>
                <a:cs typeface="+mn-cs"/>
              </a:rPr>
              <a:t> </a:t>
            </a:r>
            <a:r>
              <a:rPr lang="en-US" sz="1200" kern="1200" dirty="0" err="1">
                <a:solidFill>
                  <a:srgbClr val="FF0000"/>
                </a:solidFill>
                <a:effectLst/>
                <a:latin typeface="Arial" charset="0"/>
                <a:ea typeface="ＭＳ Ｐゴシック" charset="0"/>
                <a:cs typeface="+mn-cs"/>
              </a:rPr>
              <a:t>i</a:t>
            </a:r>
            <a:r>
              <a:rPr lang="en-US" sz="1200" kern="1200" dirty="0">
                <a:solidFill>
                  <a:srgbClr val="FF0000"/>
                </a:solidFill>
                <a:effectLst/>
                <a:latin typeface="Arial" charset="0"/>
                <a:ea typeface="ＭＳ Ｐゴシック" charset="0"/>
                <a:cs typeface="+mn-cs"/>
              </a:rPr>
              <a:t> </a:t>
            </a:r>
            <a:r>
              <a:rPr lang="en-US" sz="1200" kern="1200" dirty="0" err="1">
                <a:solidFill>
                  <a:srgbClr val="FF0000"/>
                </a:solidFill>
                <a:effectLst/>
                <a:latin typeface="Arial" charset="0"/>
                <a:ea typeface="ＭＳ Ｐゴシック" charset="0"/>
                <a:cs typeface="+mn-cs"/>
              </a:rPr>
              <a:t>Boverkets</a:t>
            </a:r>
            <a:r>
              <a:rPr lang="en-US" sz="1200" kern="1200" dirty="0">
                <a:solidFill>
                  <a:srgbClr val="FF0000"/>
                </a:solidFill>
                <a:effectLst/>
                <a:latin typeface="Arial" charset="0"/>
                <a:ea typeface="ＭＳ Ｐゴシック" charset="0"/>
                <a:cs typeface="+mn-cs"/>
              </a:rPr>
              <a:t> </a:t>
            </a:r>
            <a:r>
              <a:rPr lang="en-US" sz="1200" kern="1200" dirty="0" err="1">
                <a:solidFill>
                  <a:srgbClr val="FF0000"/>
                </a:solidFill>
                <a:effectLst/>
                <a:latin typeface="Arial" charset="0"/>
                <a:ea typeface="ＭＳ Ｐゴシック" charset="0"/>
                <a:cs typeface="+mn-cs"/>
              </a:rPr>
              <a:t>byggregler</a:t>
            </a:r>
            <a:r>
              <a:rPr lang="en-US" sz="1200" kern="1200" dirty="0">
                <a:solidFill>
                  <a:srgbClr val="FF0000"/>
                </a:solidFill>
                <a:effectLst/>
                <a:latin typeface="Arial" charset="0"/>
                <a:ea typeface="ＭＳ Ｐゴシック" charset="0"/>
                <a:cs typeface="+mn-cs"/>
              </a:rPr>
              <a:t> (BBR) </a:t>
            </a:r>
            <a:r>
              <a:rPr lang="en-US" sz="1200" kern="1200" dirty="0" err="1">
                <a:solidFill>
                  <a:srgbClr val="FF0000"/>
                </a:solidFill>
                <a:effectLst/>
                <a:latin typeface="Arial" charset="0"/>
                <a:ea typeface="ＭＳ Ｐゴシック" charset="0"/>
                <a:cs typeface="+mn-cs"/>
              </a:rPr>
              <a:t>krav</a:t>
            </a:r>
            <a:r>
              <a:rPr lang="en-US" sz="1200" kern="1200" dirty="0">
                <a:solidFill>
                  <a:srgbClr val="FF0000"/>
                </a:solidFill>
                <a:effectLst/>
                <a:latin typeface="Arial" charset="0"/>
                <a:ea typeface="ＭＳ Ｐゴシック" charset="0"/>
                <a:cs typeface="+mn-cs"/>
              </a:rPr>
              <a:t> på </a:t>
            </a:r>
            <a:r>
              <a:rPr lang="en-US" sz="1200" kern="1200" dirty="0" err="1">
                <a:solidFill>
                  <a:srgbClr val="FF0000"/>
                </a:solidFill>
                <a:effectLst/>
                <a:latin typeface="Arial" charset="0"/>
                <a:ea typeface="ＭＳ Ｐゴシック" charset="0"/>
                <a:cs typeface="+mn-cs"/>
              </a:rPr>
              <a:t>energihushållning</a:t>
            </a:r>
            <a:r>
              <a:rPr lang="en-US" sz="1200" kern="1200" dirty="0">
                <a:solidFill>
                  <a:srgbClr val="FF0000"/>
                </a:solidFill>
                <a:effectLst/>
                <a:latin typeface="Arial" charset="0"/>
                <a:ea typeface="ＭＳ Ｐゴシック" charset="0"/>
                <a:cs typeface="+mn-cs"/>
              </a:rPr>
              <a:t>.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sv-SE" baseline="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sv-SE" baseline="0" dirty="0"/>
              <a:t>Varför vi jobbar hårt med nya byggnader är att, det finns större möjligheter med ny </a:t>
            </a:r>
            <a:r>
              <a:rPr lang="sv-SE" sz="1200" dirty="0"/>
              <a:t>teknik och utformning i nya byggnader </a:t>
            </a:r>
            <a:r>
              <a:rPr lang="en-US" sz="1200" kern="1200" dirty="0" err="1">
                <a:solidFill>
                  <a:srgbClr val="FF0000"/>
                </a:solidFill>
                <a:effectLst/>
                <a:latin typeface="Arial" charset="0"/>
                <a:ea typeface="ＭＳ Ｐゴシック" charset="0"/>
                <a:cs typeface="+mn-cs"/>
              </a:rPr>
              <a:t>som</a:t>
            </a:r>
            <a:r>
              <a:rPr lang="en-US" sz="1200" kern="1200" dirty="0">
                <a:solidFill>
                  <a:srgbClr val="FF0000"/>
                </a:solidFill>
                <a:effectLst/>
                <a:latin typeface="Arial" charset="0"/>
                <a:ea typeface="ＭＳ Ｐゴシック" charset="0"/>
                <a:cs typeface="+mn-cs"/>
              </a:rPr>
              <a:t> </a:t>
            </a:r>
            <a:r>
              <a:rPr lang="en-US" sz="1200" kern="1200" dirty="0" err="1">
                <a:solidFill>
                  <a:srgbClr val="FF0000"/>
                </a:solidFill>
                <a:effectLst/>
                <a:latin typeface="Arial" charset="0"/>
                <a:ea typeface="ＭＳ Ｐゴシック" charset="0"/>
                <a:cs typeface="+mn-cs"/>
              </a:rPr>
              <a:t>kan</a:t>
            </a:r>
            <a:r>
              <a:rPr lang="en-US" sz="1200" kern="1200" dirty="0">
                <a:solidFill>
                  <a:srgbClr val="FF0000"/>
                </a:solidFill>
                <a:effectLst/>
                <a:latin typeface="Arial" charset="0"/>
                <a:ea typeface="ＭＳ Ｐゴシック" charset="0"/>
                <a:cs typeface="+mn-cs"/>
              </a:rPr>
              <a:t> </a:t>
            </a:r>
            <a:r>
              <a:rPr lang="en-US" sz="1200" kern="1200" dirty="0" err="1">
                <a:solidFill>
                  <a:srgbClr val="FF0000"/>
                </a:solidFill>
                <a:effectLst/>
                <a:latin typeface="Arial" charset="0"/>
                <a:ea typeface="ＭＳ Ｐゴシック" charset="0"/>
                <a:cs typeface="+mn-cs"/>
              </a:rPr>
              <a:t>användas</a:t>
            </a:r>
            <a:r>
              <a:rPr lang="en-US" sz="1200" kern="1200" dirty="0">
                <a:solidFill>
                  <a:srgbClr val="FF0000"/>
                </a:solidFill>
                <a:effectLst/>
                <a:latin typeface="Arial" charset="0"/>
                <a:ea typeface="ＭＳ Ｐゴシック" charset="0"/>
                <a:cs typeface="+mn-cs"/>
              </a:rPr>
              <a:t> till </a:t>
            </a:r>
            <a:r>
              <a:rPr lang="en-US" sz="1200" kern="1200" dirty="0" err="1">
                <a:solidFill>
                  <a:srgbClr val="FF0000"/>
                </a:solidFill>
                <a:effectLst/>
                <a:latin typeface="Arial" charset="0"/>
                <a:ea typeface="ＭＳ Ｐゴシック" charset="0"/>
                <a:cs typeface="+mn-cs"/>
              </a:rPr>
              <a:t>det</a:t>
            </a:r>
            <a:r>
              <a:rPr lang="en-US" sz="1200" kern="1200" dirty="0">
                <a:solidFill>
                  <a:srgbClr val="FF0000"/>
                </a:solidFill>
                <a:effectLst/>
                <a:latin typeface="Arial" charset="0"/>
                <a:ea typeface="ＭＳ Ｐゴシック" charset="0"/>
                <a:cs typeface="+mn-cs"/>
              </a:rPr>
              <a:t> </a:t>
            </a:r>
            <a:r>
              <a:rPr lang="en-US" sz="1200" kern="1200" dirty="0" err="1">
                <a:solidFill>
                  <a:srgbClr val="FF0000"/>
                </a:solidFill>
                <a:effectLst/>
                <a:latin typeface="Arial" charset="0"/>
                <a:ea typeface="ＭＳ Ｐゴシック" charset="0"/>
                <a:cs typeface="+mn-cs"/>
              </a:rPr>
              <a:t>befintliga</a:t>
            </a:r>
            <a:r>
              <a:rPr lang="en-US" sz="1200" kern="1200" dirty="0">
                <a:solidFill>
                  <a:srgbClr val="FF0000"/>
                </a:solidFill>
                <a:effectLst/>
                <a:latin typeface="Arial" charset="0"/>
                <a:ea typeface="ＭＳ Ｐゴシック" charset="0"/>
                <a:cs typeface="+mn-cs"/>
              </a:rPr>
              <a:t> </a:t>
            </a:r>
            <a:r>
              <a:rPr lang="en-US" sz="1200" kern="1200" dirty="0" err="1">
                <a:solidFill>
                  <a:srgbClr val="FF0000"/>
                </a:solidFill>
                <a:effectLst/>
                <a:latin typeface="Arial" charset="0"/>
                <a:ea typeface="ＭＳ Ｐゴシック" charset="0"/>
                <a:cs typeface="+mn-cs"/>
              </a:rPr>
              <a:t>beståndet</a:t>
            </a:r>
            <a:r>
              <a:rPr lang="en-US" sz="1200" kern="1200" dirty="0">
                <a:solidFill>
                  <a:srgbClr val="FF0000"/>
                </a:solidFill>
                <a:effectLst/>
                <a:latin typeface="Arial" charset="0"/>
                <a:ea typeface="ＭＳ Ｐゴシック" charset="0"/>
                <a:cs typeface="+mn-cs"/>
              </a:rPr>
              <a:t> </a:t>
            </a:r>
            <a:r>
              <a:rPr lang="en-US" sz="1200" kern="1200" dirty="0" err="1">
                <a:solidFill>
                  <a:srgbClr val="FF0000"/>
                </a:solidFill>
                <a:effectLst/>
                <a:latin typeface="Arial" charset="0"/>
                <a:ea typeface="ＭＳ Ｐゴシック" charset="0"/>
                <a:cs typeface="+mn-cs"/>
              </a:rPr>
              <a:t>senare</a:t>
            </a:r>
            <a:r>
              <a:rPr lang="en-US" sz="1200" kern="1200" dirty="0">
                <a:solidFill>
                  <a:srgbClr val="FF0000"/>
                </a:solidFill>
                <a:effectLst/>
                <a:latin typeface="Arial" charset="0"/>
                <a:ea typeface="ＭＳ Ｐゴシック" charset="0"/>
                <a:cs typeface="+mn-cs"/>
              </a:rPr>
              <a:t>.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sv-SE" sz="1200"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sv-SE" dirty="0"/>
          </a:p>
          <a:p>
            <a:endParaRPr lang="sv-SE" dirty="0"/>
          </a:p>
        </p:txBody>
      </p:sp>
      <p:sp>
        <p:nvSpPr>
          <p:cNvPr id="28676" name="Platshållare för bildnummer 3"/>
          <p:cNvSpPr>
            <a:spLocks noGrp="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sz="2200">
                <a:solidFill>
                  <a:schemeClr val="tx1"/>
                </a:solidFill>
                <a:latin typeface="Arial" charset="0"/>
                <a:ea typeface="ＭＳ Ｐゴシック" charset="0"/>
              </a:defRPr>
            </a:lvl1pPr>
            <a:lvl2pPr marL="742950" indent="-285750" eaLnBrk="0" hangingPunct="0">
              <a:defRPr sz="2200">
                <a:solidFill>
                  <a:schemeClr val="tx1"/>
                </a:solidFill>
                <a:latin typeface="Arial" charset="0"/>
                <a:ea typeface="ＭＳ Ｐゴシック" charset="0"/>
              </a:defRPr>
            </a:lvl2pPr>
            <a:lvl3pPr marL="1143000" indent="-228600" eaLnBrk="0" hangingPunct="0">
              <a:defRPr sz="2200">
                <a:solidFill>
                  <a:schemeClr val="tx1"/>
                </a:solidFill>
                <a:latin typeface="Arial" charset="0"/>
                <a:ea typeface="ＭＳ Ｐゴシック" charset="0"/>
              </a:defRPr>
            </a:lvl3pPr>
            <a:lvl4pPr marL="1600200" indent="-228600" eaLnBrk="0" hangingPunct="0">
              <a:defRPr sz="2200">
                <a:solidFill>
                  <a:schemeClr val="tx1"/>
                </a:solidFill>
                <a:latin typeface="Arial" charset="0"/>
                <a:ea typeface="ＭＳ Ｐゴシック" charset="0"/>
              </a:defRPr>
            </a:lvl4pPr>
            <a:lvl5pPr marL="2057400" indent="-228600" eaLnBrk="0" hangingPunct="0">
              <a:defRPr sz="2200">
                <a:solidFill>
                  <a:schemeClr val="tx1"/>
                </a:solidFill>
                <a:latin typeface="Arial" charset="0"/>
                <a:ea typeface="ＭＳ Ｐゴシック" charset="0"/>
              </a:defRPr>
            </a:lvl5pPr>
            <a:lvl6pPr marL="2514600" indent="-228600" eaLnBrk="0" fontAlgn="base" hangingPunct="0">
              <a:spcBef>
                <a:spcPct val="0"/>
              </a:spcBef>
              <a:spcAft>
                <a:spcPct val="0"/>
              </a:spcAft>
              <a:defRPr sz="2200">
                <a:solidFill>
                  <a:schemeClr val="tx1"/>
                </a:solidFill>
                <a:latin typeface="Arial" charset="0"/>
                <a:ea typeface="ＭＳ Ｐゴシック" charset="0"/>
              </a:defRPr>
            </a:lvl6pPr>
            <a:lvl7pPr marL="2971800" indent="-228600" eaLnBrk="0" fontAlgn="base" hangingPunct="0">
              <a:spcBef>
                <a:spcPct val="0"/>
              </a:spcBef>
              <a:spcAft>
                <a:spcPct val="0"/>
              </a:spcAft>
              <a:defRPr sz="2200">
                <a:solidFill>
                  <a:schemeClr val="tx1"/>
                </a:solidFill>
                <a:latin typeface="Arial" charset="0"/>
                <a:ea typeface="ＭＳ Ｐゴシック" charset="0"/>
              </a:defRPr>
            </a:lvl7pPr>
            <a:lvl8pPr marL="3429000" indent="-228600" eaLnBrk="0" fontAlgn="base" hangingPunct="0">
              <a:spcBef>
                <a:spcPct val="0"/>
              </a:spcBef>
              <a:spcAft>
                <a:spcPct val="0"/>
              </a:spcAft>
              <a:defRPr sz="2200">
                <a:solidFill>
                  <a:schemeClr val="tx1"/>
                </a:solidFill>
                <a:latin typeface="Arial" charset="0"/>
                <a:ea typeface="ＭＳ Ｐゴシック" charset="0"/>
              </a:defRPr>
            </a:lvl8pPr>
            <a:lvl9pPr marL="3886200" indent="-228600" eaLnBrk="0" fontAlgn="base" hangingPunct="0">
              <a:spcBef>
                <a:spcPct val="0"/>
              </a:spcBef>
              <a:spcAft>
                <a:spcPct val="0"/>
              </a:spcAft>
              <a:defRPr sz="2200">
                <a:solidFill>
                  <a:schemeClr val="tx1"/>
                </a:solidFill>
                <a:latin typeface="Arial"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13722EC1-5A62-1D42-B208-4E9FFC350480}" type="slidenum">
              <a:rPr kumimoji="0" lang="sv-SE" sz="1200" b="0" i="0" u="none" strike="noStrike" kern="1200" cap="none" spc="0" normalizeH="0" baseline="0" noProof="0">
                <a:ln>
                  <a:noFill/>
                </a:ln>
                <a:solidFill>
                  <a:srgbClr val="000000"/>
                </a:solidFill>
                <a:effectLst/>
                <a:uLnTx/>
                <a:uFillTx/>
                <a:latin typeface="Arial" charset="0"/>
                <a:ea typeface="ＭＳ Ｐゴシック" charset="0"/>
                <a:cs typeface="+mn-cs"/>
              </a:rPr>
              <a:pPr marL="0" marR="0" lvl="0" indent="0" algn="r" defTabSz="914400" rtl="0" eaLnBrk="1" fontAlgn="base" latinLnBrk="0" hangingPunct="1">
                <a:lnSpc>
                  <a:spcPct val="100000"/>
                </a:lnSpc>
                <a:spcBef>
                  <a:spcPct val="0"/>
                </a:spcBef>
                <a:spcAft>
                  <a:spcPct val="0"/>
                </a:spcAft>
                <a:buClrTx/>
                <a:buSzTx/>
                <a:buFontTx/>
                <a:buNone/>
                <a:tabLst/>
                <a:defRPr/>
              </a:pPr>
              <a:t>31</a:t>
            </a:fld>
            <a:endParaRPr kumimoji="0" lang="sv-SE" sz="1200" b="0" i="0" u="none" strike="noStrike" kern="1200" cap="none" spc="0" normalizeH="0" baseline="0" noProof="0">
              <a:ln>
                <a:noFill/>
              </a:ln>
              <a:solidFill>
                <a:srgbClr val="000000"/>
              </a:solidFill>
              <a:effectLst/>
              <a:uLnTx/>
              <a:uFillTx/>
              <a:latin typeface="Arial" charset="0"/>
              <a:ea typeface="ＭＳ Ｐゴシック" charset="0"/>
              <a:cs typeface="+mn-cs"/>
            </a:endParaRPr>
          </a:p>
        </p:txBody>
      </p:sp>
    </p:spTree>
    <p:extLst>
      <p:ext uri="{BB962C8B-B14F-4D97-AF65-F5344CB8AC3E}">
        <p14:creationId xmlns:p14="http://schemas.microsoft.com/office/powerpoint/2010/main" val="37692528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64B0A7-E6EC-496D-BEF8-B6F9D008C753}" type="slidenum">
              <a:rPr kumimoji="0" 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2518535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153B5D95-092D-D74E-B779-92FAA9730D37}" type="slidenum">
              <a:rPr lang="sv-SE" smtClean="0"/>
              <a:pPr/>
              <a:t>35</a:t>
            </a:fld>
            <a:endParaRPr lang="sv-SE"/>
          </a:p>
        </p:txBody>
      </p:sp>
    </p:spTree>
    <p:extLst>
      <p:ext uri="{BB962C8B-B14F-4D97-AF65-F5344CB8AC3E}">
        <p14:creationId xmlns:p14="http://schemas.microsoft.com/office/powerpoint/2010/main" val="262993528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FEE2625-1DD8-4C13-A5BB-5C2E4DEB1102}" type="slidenum">
              <a:rPr kumimoji="0" lang="sv-SE" sz="1200" b="0" i="0" u="none" strike="noStrike" kern="1200" cap="none" spc="0" normalizeH="0" baseline="0" noProof="0" smtClean="0">
                <a:ln>
                  <a:noFill/>
                </a:ln>
                <a:solidFill>
                  <a:srgbClr val="000000"/>
                </a:solidFill>
                <a:effectLst/>
                <a:uLnTx/>
                <a:uFillTx/>
                <a:latin typeface="Times New Roman" pitchFamily="18" charset="0"/>
                <a:ea typeface="ＭＳ Ｐゴシック" charset="0"/>
                <a:cs typeface="+mn-cs"/>
              </a:rPr>
              <a:pPr marL="0" marR="0" lvl="0" indent="0" algn="r" defTabSz="914400" rtl="0" eaLnBrk="1" fontAlgn="base" latinLnBrk="0" hangingPunct="1">
                <a:lnSpc>
                  <a:spcPct val="100000"/>
                </a:lnSpc>
                <a:spcBef>
                  <a:spcPct val="0"/>
                </a:spcBef>
                <a:spcAft>
                  <a:spcPct val="0"/>
                </a:spcAft>
                <a:buClrTx/>
                <a:buSzTx/>
                <a:buFontTx/>
                <a:buNone/>
                <a:tabLst/>
                <a:defRPr/>
              </a:pPr>
              <a:t>36</a:t>
            </a:fld>
            <a:endParaRPr kumimoji="0" lang="sv-SE" sz="1200" b="0" i="0" u="none" strike="noStrike" kern="1200" cap="none" spc="0" normalizeH="0" baseline="0" noProof="0">
              <a:ln>
                <a:noFill/>
              </a:ln>
              <a:solidFill>
                <a:srgbClr val="000000"/>
              </a:solidFill>
              <a:effectLst/>
              <a:uLnTx/>
              <a:uFillTx/>
              <a:latin typeface="Times New Roman" pitchFamily="18" charset="0"/>
              <a:ea typeface="ＭＳ Ｐゴシック" charset="0"/>
              <a:cs typeface="+mn-cs"/>
            </a:endParaRPr>
          </a:p>
        </p:txBody>
      </p:sp>
    </p:spTree>
    <p:extLst>
      <p:ext uri="{BB962C8B-B14F-4D97-AF65-F5344CB8AC3E}">
        <p14:creationId xmlns:p14="http://schemas.microsoft.com/office/powerpoint/2010/main" val="9919374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err="1"/>
              <a:t>high</a:t>
            </a:r>
            <a:r>
              <a:rPr lang="sv-SE" dirty="0"/>
              <a:t> standard </a:t>
            </a:r>
            <a:r>
              <a:rPr lang="sv-SE" dirty="0" err="1"/>
              <a:t>of</a:t>
            </a:r>
            <a:r>
              <a:rPr lang="sv-SE" dirty="0"/>
              <a:t> </a:t>
            </a:r>
            <a:r>
              <a:rPr lang="sv-SE" dirty="0" err="1"/>
              <a:t>living</a:t>
            </a:r>
            <a:endParaRPr lang="sv-SE" dirty="0"/>
          </a:p>
        </p:txBody>
      </p:sp>
      <p:sp>
        <p:nvSpPr>
          <p:cNvPr id="4" name="Platshållare för bildnummer 3"/>
          <p:cNvSpPr>
            <a:spLocks noGrp="1"/>
          </p:cNvSpPr>
          <p:nvPr>
            <p:ph type="sldNum" sz="quarter" idx="10"/>
          </p:nvPr>
        </p:nvSpPr>
        <p:spPr/>
        <p:txBody>
          <a:bodyPr/>
          <a:lstStyle/>
          <a:p>
            <a:fld id="{153B5D95-092D-D74E-B779-92FAA9730D37}" type="slidenum">
              <a:rPr lang="sv-SE" smtClean="0"/>
              <a:pPr/>
              <a:t>4</a:t>
            </a:fld>
            <a:endParaRPr lang="sv-SE"/>
          </a:p>
        </p:txBody>
      </p:sp>
    </p:spTree>
    <p:extLst>
      <p:ext uri="{BB962C8B-B14F-4D97-AF65-F5344CB8AC3E}">
        <p14:creationId xmlns:p14="http://schemas.microsoft.com/office/powerpoint/2010/main" val="17106169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Platshållare för bildobjekt 1"/>
          <p:cNvSpPr>
            <a:spLocks noGrp="1" noRot="1" noChangeAspect="1" noTextEdit="1"/>
          </p:cNvSpPr>
          <p:nvPr>
            <p:ph type="sldImg"/>
          </p:nvPr>
        </p:nvSpPr>
        <p:spPr>
          <a:ln/>
        </p:spPr>
      </p:sp>
      <p:sp>
        <p:nvSpPr>
          <p:cNvPr id="28675" name="Platshållare för anteckningar 2"/>
          <p:cNvSpPr>
            <a:spLocks noGrp="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r>
              <a:rPr lang="sv-SE" dirty="0"/>
              <a:t>Exempelvis nya flerbostadshus som byggs här</a:t>
            </a:r>
            <a:r>
              <a:rPr lang="sv-SE" baseline="0" dirty="0"/>
              <a:t> (ge exempel på ort), klimatzon X, ska ha specifik energianvändning minst Y kWh/m2 år för att räknas som lågenergibyggnad enligt klass A.</a:t>
            </a:r>
          </a:p>
          <a:p>
            <a:r>
              <a:rPr lang="sv-SE" baseline="0" dirty="0" err="1"/>
              <a:t>Uppvärmning+varmvatten+fastighetsel</a:t>
            </a:r>
            <a:r>
              <a:rPr lang="sv-SE" baseline="0" dirty="0"/>
              <a:t> = specifik energianvändning (ej hushållsel som belysning, hushållsapparater m.m.) </a:t>
            </a:r>
          </a:p>
          <a:p>
            <a:r>
              <a:rPr lang="sv-SE" baseline="0" dirty="0" err="1"/>
              <a:t>Example</a:t>
            </a:r>
            <a:r>
              <a:rPr lang="sv-SE" baseline="0" dirty="0"/>
              <a:t> </a:t>
            </a:r>
            <a:r>
              <a:rPr lang="sv-SE" baseline="0" dirty="0" err="1"/>
              <a:t>Nortern</a:t>
            </a:r>
            <a:r>
              <a:rPr lang="sv-SE" baseline="0" dirty="0"/>
              <a:t> Sweden</a:t>
            </a:r>
            <a:endParaRPr lang="sv-SE" dirty="0"/>
          </a:p>
        </p:txBody>
      </p:sp>
      <p:sp>
        <p:nvSpPr>
          <p:cNvPr id="28676" name="Platshållare för bildnummer 3"/>
          <p:cNvSpPr>
            <a:spLocks noGrp="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sz="2200">
                <a:solidFill>
                  <a:schemeClr val="tx1"/>
                </a:solidFill>
                <a:latin typeface="Arial" charset="0"/>
                <a:ea typeface="ＭＳ Ｐゴシック" charset="0"/>
              </a:defRPr>
            </a:lvl1pPr>
            <a:lvl2pPr marL="742950" indent="-285750" eaLnBrk="0" hangingPunct="0">
              <a:defRPr sz="2200">
                <a:solidFill>
                  <a:schemeClr val="tx1"/>
                </a:solidFill>
                <a:latin typeface="Arial" charset="0"/>
                <a:ea typeface="ＭＳ Ｐゴシック" charset="0"/>
              </a:defRPr>
            </a:lvl2pPr>
            <a:lvl3pPr marL="1143000" indent="-228600" eaLnBrk="0" hangingPunct="0">
              <a:defRPr sz="2200">
                <a:solidFill>
                  <a:schemeClr val="tx1"/>
                </a:solidFill>
                <a:latin typeface="Arial" charset="0"/>
                <a:ea typeface="ＭＳ Ｐゴシック" charset="0"/>
              </a:defRPr>
            </a:lvl3pPr>
            <a:lvl4pPr marL="1600200" indent="-228600" eaLnBrk="0" hangingPunct="0">
              <a:defRPr sz="2200">
                <a:solidFill>
                  <a:schemeClr val="tx1"/>
                </a:solidFill>
                <a:latin typeface="Arial" charset="0"/>
                <a:ea typeface="ＭＳ Ｐゴシック" charset="0"/>
              </a:defRPr>
            </a:lvl4pPr>
            <a:lvl5pPr marL="2057400" indent="-228600" eaLnBrk="0" hangingPunct="0">
              <a:defRPr sz="2200">
                <a:solidFill>
                  <a:schemeClr val="tx1"/>
                </a:solidFill>
                <a:latin typeface="Arial" charset="0"/>
                <a:ea typeface="ＭＳ Ｐゴシック" charset="0"/>
              </a:defRPr>
            </a:lvl5pPr>
            <a:lvl6pPr marL="2514600" indent="-228600" eaLnBrk="0" fontAlgn="base" hangingPunct="0">
              <a:spcBef>
                <a:spcPct val="0"/>
              </a:spcBef>
              <a:spcAft>
                <a:spcPct val="0"/>
              </a:spcAft>
              <a:defRPr sz="2200">
                <a:solidFill>
                  <a:schemeClr val="tx1"/>
                </a:solidFill>
                <a:latin typeface="Arial" charset="0"/>
                <a:ea typeface="ＭＳ Ｐゴシック" charset="0"/>
              </a:defRPr>
            </a:lvl6pPr>
            <a:lvl7pPr marL="2971800" indent="-228600" eaLnBrk="0" fontAlgn="base" hangingPunct="0">
              <a:spcBef>
                <a:spcPct val="0"/>
              </a:spcBef>
              <a:spcAft>
                <a:spcPct val="0"/>
              </a:spcAft>
              <a:defRPr sz="2200">
                <a:solidFill>
                  <a:schemeClr val="tx1"/>
                </a:solidFill>
                <a:latin typeface="Arial" charset="0"/>
                <a:ea typeface="ＭＳ Ｐゴシック" charset="0"/>
              </a:defRPr>
            </a:lvl7pPr>
            <a:lvl8pPr marL="3429000" indent="-228600" eaLnBrk="0" fontAlgn="base" hangingPunct="0">
              <a:spcBef>
                <a:spcPct val="0"/>
              </a:spcBef>
              <a:spcAft>
                <a:spcPct val="0"/>
              </a:spcAft>
              <a:defRPr sz="2200">
                <a:solidFill>
                  <a:schemeClr val="tx1"/>
                </a:solidFill>
                <a:latin typeface="Arial" charset="0"/>
                <a:ea typeface="ＭＳ Ｐゴシック" charset="0"/>
              </a:defRPr>
            </a:lvl8pPr>
            <a:lvl9pPr marL="3886200" indent="-228600" eaLnBrk="0" fontAlgn="base" hangingPunct="0">
              <a:spcBef>
                <a:spcPct val="0"/>
              </a:spcBef>
              <a:spcAft>
                <a:spcPct val="0"/>
              </a:spcAft>
              <a:defRPr sz="2200">
                <a:solidFill>
                  <a:schemeClr val="tx1"/>
                </a:solidFill>
                <a:latin typeface="Arial"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13722EC1-5A62-1D42-B208-4E9FFC350480}" type="slidenum">
              <a:rPr kumimoji="0" lang="sv-SE" sz="1200" b="0" i="0" u="none" strike="noStrike" kern="1200" cap="none" spc="0" normalizeH="0" baseline="0" noProof="0">
                <a:ln>
                  <a:noFill/>
                </a:ln>
                <a:solidFill>
                  <a:srgbClr val="000000"/>
                </a:solidFill>
                <a:effectLst/>
                <a:uLnTx/>
                <a:uFillTx/>
                <a:latin typeface="Arial" charset="0"/>
                <a:ea typeface="ＭＳ Ｐゴシック" charset="0"/>
                <a:cs typeface="+mn-cs"/>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sv-SE" sz="1200" b="0" i="0" u="none" strike="noStrike" kern="1200" cap="none" spc="0" normalizeH="0" baseline="0" noProof="0">
              <a:ln>
                <a:noFill/>
              </a:ln>
              <a:solidFill>
                <a:srgbClr val="000000"/>
              </a:solidFill>
              <a:effectLst/>
              <a:uLnTx/>
              <a:uFillTx/>
              <a:latin typeface="Arial" charset="0"/>
              <a:ea typeface="ＭＳ Ｐゴシック" charset="0"/>
              <a:cs typeface="+mn-cs"/>
            </a:endParaRPr>
          </a:p>
        </p:txBody>
      </p:sp>
    </p:spTree>
    <p:extLst>
      <p:ext uri="{BB962C8B-B14F-4D97-AF65-F5344CB8AC3E}">
        <p14:creationId xmlns:p14="http://schemas.microsoft.com/office/powerpoint/2010/main" val="3162533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Platshållare för bildobjekt 1"/>
          <p:cNvSpPr>
            <a:spLocks noGrp="1" noRot="1" noChangeAspect="1" noTextEdit="1"/>
          </p:cNvSpPr>
          <p:nvPr>
            <p:ph type="sldImg"/>
          </p:nvPr>
        </p:nvSpPr>
        <p:spPr>
          <a:ln/>
        </p:spPr>
      </p:sp>
      <p:sp>
        <p:nvSpPr>
          <p:cNvPr id="28675" name="Platshållare för anteckningar 2"/>
          <p:cNvSpPr>
            <a:spLocks noGrp="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err="1">
                <a:solidFill>
                  <a:schemeClr val="tx1"/>
                </a:solidFill>
                <a:effectLst/>
                <a:latin typeface="Arial" charset="0"/>
                <a:ea typeface="ＭＳ Ｐゴシック" charset="0"/>
                <a:cs typeface="+mn-cs"/>
              </a:rPr>
              <a:t>Energiklassning</a:t>
            </a:r>
            <a:r>
              <a:rPr lang="en-US" sz="1200" kern="1200" dirty="0">
                <a:solidFill>
                  <a:schemeClr val="tx1"/>
                </a:solidFill>
                <a:effectLst/>
                <a:latin typeface="Arial" charset="0"/>
                <a:ea typeface="ＭＳ Ｐゴシック" charset="0"/>
                <a:cs typeface="+mn-cs"/>
              </a:rPr>
              <a:t> </a:t>
            </a:r>
            <a:r>
              <a:rPr lang="en-US" sz="1200" kern="1200" dirty="0" err="1">
                <a:solidFill>
                  <a:schemeClr val="tx1"/>
                </a:solidFill>
                <a:effectLst/>
                <a:latin typeface="Arial" charset="0"/>
                <a:ea typeface="ＭＳ Ｐゴシック" charset="0"/>
                <a:cs typeface="+mn-cs"/>
              </a:rPr>
              <a:t>används</a:t>
            </a:r>
            <a:r>
              <a:rPr lang="en-US" sz="1200" kern="1200" dirty="0">
                <a:solidFill>
                  <a:schemeClr val="tx1"/>
                </a:solidFill>
                <a:effectLst/>
                <a:latin typeface="Arial" charset="0"/>
                <a:ea typeface="ＭＳ Ｐゴシック" charset="0"/>
                <a:cs typeface="+mn-cs"/>
              </a:rPr>
              <a:t> </a:t>
            </a:r>
            <a:r>
              <a:rPr lang="en-US" sz="1200" kern="1200" dirty="0" err="1">
                <a:solidFill>
                  <a:schemeClr val="tx1"/>
                </a:solidFill>
                <a:effectLst/>
                <a:latin typeface="Arial" charset="0"/>
                <a:ea typeface="ＭＳ Ｐゴシック" charset="0"/>
                <a:cs typeface="+mn-cs"/>
              </a:rPr>
              <a:t>för</a:t>
            </a:r>
            <a:r>
              <a:rPr lang="en-US" sz="1200" kern="1200" dirty="0">
                <a:solidFill>
                  <a:schemeClr val="tx1"/>
                </a:solidFill>
                <a:effectLst/>
                <a:latin typeface="Arial" charset="0"/>
                <a:ea typeface="ＭＳ Ｐゴシック" charset="0"/>
                <a:cs typeface="+mn-cs"/>
              </a:rPr>
              <a:t> </a:t>
            </a:r>
            <a:r>
              <a:rPr lang="en-US" sz="1200" kern="1200" dirty="0" err="1">
                <a:solidFill>
                  <a:schemeClr val="tx1"/>
                </a:solidFill>
                <a:effectLst/>
                <a:latin typeface="Arial" charset="0"/>
                <a:ea typeface="ＭＳ Ｐゴシック" charset="0"/>
                <a:cs typeface="+mn-cs"/>
              </a:rPr>
              <a:t>energimärkning</a:t>
            </a:r>
            <a:r>
              <a:rPr lang="en-US" sz="1200" kern="1200" dirty="0">
                <a:solidFill>
                  <a:schemeClr val="tx1"/>
                </a:solidFill>
                <a:effectLst/>
                <a:latin typeface="Arial" charset="0"/>
                <a:ea typeface="ＭＳ Ｐゴシック" charset="0"/>
                <a:cs typeface="+mn-cs"/>
              </a:rPr>
              <a:t> </a:t>
            </a:r>
            <a:r>
              <a:rPr lang="en-US" sz="1200" kern="1200" dirty="0" err="1">
                <a:solidFill>
                  <a:schemeClr val="tx1"/>
                </a:solidFill>
                <a:effectLst/>
                <a:latin typeface="Arial" charset="0"/>
                <a:ea typeface="ＭＳ Ｐゴシック" charset="0"/>
                <a:cs typeface="+mn-cs"/>
              </a:rPr>
              <a:t>av</a:t>
            </a:r>
            <a:r>
              <a:rPr lang="en-US" sz="1200" kern="1200" dirty="0">
                <a:solidFill>
                  <a:schemeClr val="tx1"/>
                </a:solidFill>
                <a:effectLst/>
                <a:latin typeface="Arial" charset="0"/>
                <a:ea typeface="ＭＳ Ｐゴシック" charset="0"/>
                <a:cs typeface="+mn-cs"/>
              </a:rPr>
              <a:t> </a:t>
            </a:r>
            <a:r>
              <a:rPr lang="en-US" sz="1200" kern="1200" dirty="0" err="1">
                <a:solidFill>
                  <a:schemeClr val="tx1"/>
                </a:solidFill>
                <a:effectLst/>
                <a:latin typeface="Arial" charset="0"/>
                <a:ea typeface="ＭＳ Ｐゴシック" charset="0"/>
                <a:cs typeface="+mn-cs"/>
              </a:rPr>
              <a:t>byggnader</a:t>
            </a:r>
            <a:r>
              <a:rPr lang="en-US" sz="1200" kern="1200" dirty="0">
                <a:solidFill>
                  <a:schemeClr val="tx1"/>
                </a:solidFill>
                <a:effectLst/>
                <a:latin typeface="Arial" charset="0"/>
                <a:ea typeface="ＭＳ Ｐゴシック" charset="0"/>
                <a:cs typeface="+mn-cs"/>
              </a:rPr>
              <a:t> vid </a:t>
            </a:r>
            <a:r>
              <a:rPr lang="en-US" sz="1200" kern="1200" dirty="0" err="1">
                <a:solidFill>
                  <a:schemeClr val="tx1"/>
                </a:solidFill>
                <a:effectLst/>
                <a:latin typeface="Arial" charset="0"/>
                <a:ea typeface="ＭＳ Ｐゴシック" charset="0"/>
                <a:cs typeface="+mn-cs"/>
              </a:rPr>
              <a:t>energideklarering</a:t>
            </a:r>
            <a:r>
              <a:rPr lang="en-US" sz="1200" kern="1200" dirty="0">
                <a:solidFill>
                  <a:schemeClr val="tx1"/>
                </a:solidFill>
                <a:effectLst/>
                <a:latin typeface="Arial" charset="0"/>
                <a:ea typeface="ＭＳ Ｐゴシック" charset="0"/>
                <a:cs typeface="+mn-cs"/>
              </a:rPr>
              <a:t> </a:t>
            </a:r>
            <a:r>
              <a:rPr lang="en-US" sz="1200" kern="1200" dirty="0" err="1">
                <a:solidFill>
                  <a:schemeClr val="tx1"/>
                </a:solidFill>
                <a:effectLst/>
                <a:latin typeface="Arial" charset="0"/>
                <a:ea typeface="ＭＳ Ｐゴシック" charset="0"/>
                <a:cs typeface="+mn-cs"/>
              </a:rPr>
              <a:t>enligt</a:t>
            </a:r>
            <a:r>
              <a:rPr lang="en-US" sz="1200" kern="1200" dirty="0">
                <a:solidFill>
                  <a:schemeClr val="tx1"/>
                </a:solidFill>
                <a:effectLst/>
                <a:latin typeface="Arial" charset="0"/>
                <a:ea typeface="ＭＳ Ｐゴシック" charset="0"/>
                <a:cs typeface="+mn-cs"/>
              </a:rPr>
              <a:t> </a:t>
            </a:r>
            <a:r>
              <a:rPr lang="en-US" sz="1200" kern="1200" dirty="0" err="1">
                <a:solidFill>
                  <a:schemeClr val="tx1"/>
                </a:solidFill>
                <a:effectLst/>
                <a:latin typeface="Arial" charset="0"/>
                <a:ea typeface="ＭＳ Ｐゴシック" charset="0"/>
                <a:cs typeface="+mn-cs"/>
              </a:rPr>
              <a:t>Boverkets</a:t>
            </a:r>
            <a:r>
              <a:rPr lang="en-US" sz="1200" kern="1200" dirty="0">
                <a:solidFill>
                  <a:schemeClr val="tx1"/>
                </a:solidFill>
                <a:effectLst/>
                <a:latin typeface="Arial" charset="0"/>
                <a:ea typeface="ＭＳ Ｐゴシック" charset="0"/>
                <a:cs typeface="+mn-cs"/>
              </a:rPr>
              <a:t> </a:t>
            </a:r>
            <a:r>
              <a:rPr lang="en-US" sz="1200" kern="1200" dirty="0" err="1">
                <a:solidFill>
                  <a:schemeClr val="tx1"/>
                </a:solidFill>
                <a:effectLst/>
                <a:latin typeface="Arial" charset="0"/>
                <a:ea typeface="ＭＳ Ｐゴシック" charset="0"/>
                <a:cs typeface="+mn-cs"/>
              </a:rPr>
              <a:t>byggregler</a:t>
            </a:r>
            <a:r>
              <a:rPr lang="en-US" sz="1200" kern="1200" dirty="0">
                <a:solidFill>
                  <a:schemeClr val="tx1"/>
                </a:solidFill>
                <a:effectLst/>
                <a:latin typeface="Arial" charset="0"/>
                <a:ea typeface="ＭＳ Ｐゴシック" charset="0"/>
                <a:cs typeface="+mn-cs"/>
              </a:rPr>
              <a:t> (BBR) </a:t>
            </a:r>
            <a:r>
              <a:rPr lang="en-US" sz="1200" kern="1200" dirty="0" err="1">
                <a:solidFill>
                  <a:schemeClr val="tx1"/>
                </a:solidFill>
                <a:effectLst/>
                <a:latin typeface="Arial" charset="0"/>
                <a:ea typeface="ＭＳ Ｐゴシック" charset="0"/>
                <a:cs typeface="+mn-cs"/>
              </a:rPr>
              <a:t>och</a:t>
            </a:r>
            <a:r>
              <a:rPr lang="en-US" sz="1200" kern="1200" dirty="0">
                <a:solidFill>
                  <a:schemeClr val="tx1"/>
                </a:solidFill>
                <a:effectLst/>
                <a:latin typeface="Arial" charset="0"/>
                <a:ea typeface="ＭＳ Ｐゴシック" charset="0"/>
                <a:cs typeface="+mn-cs"/>
              </a:rPr>
              <a:t> </a:t>
            </a:r>
            <a:r>
              <a:rPr lang="en-US" sz="1200" kern="1200" dirty="0" err="1">
                <a:solidFill>
                  <a:schemeClr val="tx1"/>
                </a:solidFill>
                <a:effectLst/>
                <a:latin typeface="Arial" charset="0"/>
                <a:ea typeface="ＭＳ Ｐゴシック" charset="0"/>
                <a:cs typeface="+mn-cs"/>
              </a:rPr>
              <a:t>infördes</a:t>
            </a:r>
            <a:r>
              <a:rPr lang="en-US" sz="1200" kern="1200" dirty="0">
                <a:solidFill>
                  <a:schemeClr val="tx1"/>
                </a:solidFill>
                <a:effectLst/>
                <a:latin typeface="Arial" charset="0"/>
                <a:ea typeface="ＭＳ Ｐゴシック" charset="0"/>
                <a:cs typeface="+mn-cs"/>
              </a:rPr>
              <a:t> </a:t>
            </a:r>
            <a:r>
              <a:rPr lang="en-US" sz="1200" kern="1200" dirty="0" err="1">
                <a:solidFill>
                  <a:schemeClr val="tx1"/>
                </a:solidFill>
                <a:effectLst/>
                <a:latin typeface="Arial" charset="0"/>
                <a:ea typeface="ＭＳ Ｐゴシック" charset="0"/>
                <a:cs typeface="+mn-cs"/>
              </a:rPr>
              <a:t>i</a:t>
            </a:r>
            <a:r>
              <a:rPr lang="en-US" sz="1200" kern="1200" dirty="0">
                <a:solidFill>
                  <a:schemeClr val="tx1"/>
                </a:solidFill>
                <a:effectLst/>
                <a:latin typeface="Arial" charset="0"/>
                <a:ea typeface="ＭＳ Ｐゴシック" charset="0"/>
                <a:cs typeface="+mn-cs"/>
              </a:rPr>
              <a:t> </a:t>
            </a:r>
            <a:r>
              <a:rPr lang="en-US" sz="1200" kern="1200" dirty="0" err="1">
                <a:solidFill>
                  <a:schemeClr val="tx1"/>
                </a:solidFill>
                <a:effectLst/>
                <a:latin typeface="Arial" charset="0"/>
                <a:ea typeface="ＭＳ Ｐゴシック" charset="0"/>
                <a:cs typeface="+mn-cs"/>
              </a:rPr>
              <a:t>deklarationerna</a:t>
            </a:r>
            <a:r>
              <a:rPr lang="en-US" sz="1200" kern="1200" dirty="0">
                <a:solidFill>
                  <a:schemeClr val="tx1"/>
                </a:solidFill>
                <a:effectLst/>
                <a:latin typeface="Arial" charset="0"/>
                <a:ea typeface="ＭＳ Ｐゴシック" charset="0"/>
                <a:cs typeface="+mn-cs"/>
              </a:rPr>
              <a:t> 1 </a:t>
            </a:r>
            <a:r>
              <a:rPr lang="en-US" sz="1200" kern="1200" dirty="0" err="1">
                <a:solidFill>
                  <a:schemeClr val="tx1"/>
                </a:solidFill>
                <a:effectLst/>
                <a:latin typeface="Arial" charset="0"/>
                <a:ea typeface="ＭＳ Ｐゴシック" charset="0"/>
                <a:cs typeface="+mn-cs"/>
              </a:rPr>
              <a:t>januari</a:t>
            </a:r>
            <a:r>
              <a:rPr lang="en-US" sz="1200" kern="1200" dirty="0">
                <a:solidFill>
                  <a:schemeClr val="tx1"/>
                </a:solidFill>
                <a:effectLst/>
                <a:latin typeface="Arial" charset="0"/>
                <a:ea typeface="ＭＳ Ｐゴシック" charset="0"/>
                <a:cs typeface="+mn-cs"/>
              </a:rPr>
              <a:t> 2014.</a:t>
            </a:r>
            <a:r>
              <a:rPr lang="en-US" sz="1200" kern="1200" baseline="0" dirty="0">
                <a:solidFill>
                  <a:schemeClr val="tx1"/>
                </a:solidFill>
                <a:effectLst/>
                <a:latin typeface="Arial" charset="0"/>
                <a:ea typeface="ＭＳ Ｐゴシック" charset="0"/>
                <a:cs typeface="+mn-cs"/>
              </a:rPr>
              <a:t>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effectLst/>
              <a:latin typeface="Arial" charset="0"/>
              <a:ea typeface="ＭＳ Ｐゴシック" charset="0"/>
              <a:cs typeface="+mn-cs"/>
            </a:endParaRPr>
          </a:p>
          <a:p>
            <a:r>
              <a:rPr lang="en-US" sz="1200" kern="1200" dirty="0" err="1">
                <a:solidFill>
                  <a:schemeClr val="tx1"/>
                </a:solidFill>
                <a:effectLst/>
                <a:latin typeface="Arial" charset="0"/>
                <a:ea typeface="ＭＳ Ｐゴシック" charset="0"/>
                <a:cs typeface="+mn-cs"/>
              </a:rPr>
              <a:t>Energiklassning</a:t>
            </a:r>
            <a:r>
              <a:rPr lang="en-US" sz="1200" kern="1200" dirty="0">
                <a:solidFill>
                  <a:schemeClr val="tx1"/>
                </a:solidFill>
                <a:effectLst/>
                <a:latin typeface="Arial" charset="0"/>
                <a:ea typeface="ＭＳ Ｐゴシック" charset="0"/>
                <a:cs typeface="+mn-cs"/>
              </a:rPr>
              <a:t> </a:t>
            </a:r>
            <a:r>
              <a:rPr lang="en-US" sz="1200" kern="1200" dirty="0" err="1">
                <a:solidFill>
                  <a:schemeClr val="tx1"/>
                </a:solidFill>
                <a:effectLst/>
                <a:latin typeface="Arial" charset="0"/>
                <a:ea typeface="ＭＳ Ｐゴシック" charset="0"/>
                <a:cs typeface="+mn-cs"/>
              </a:rPr>
              <a:t>beskriver</a:t>
            </a:r>
            <a:r>
              <a:rPr lang="en-US" sz="1200" kern="1200" dirty="0">
                <a:solidFill>
                  <a:schemeClr val="tx1"/>
                </a:solidFill>
                <a:effectLst/>
                <a:latin typeface="Arial" charset="0"/>
                <a:ea typeface="ＭＳ Ｐゴシック" charset="0"/>
                <a:cs typeface="+mn-cs"/>
              </a:rPr>
              <a:t> </a:t>
            </a:r>
            <a:r>
              <a:rPr lang="en-US" sz="1200" kern="1200" dirty="0" err="1">
                <a:solidFill>
                  <a:schemeClr val="tx1"/>
                </a:solidFill>
                <a:effectLst/>
                <a:latin typeface="Arial" charset="0"/>
                <a:ea typeface="ＭＳ Ｐゴシック" charset="0"/>
                <a:cs typeface="+mn-cs"/>
              </a:rPr>
              <a:t>en</a:t>
            </a:r>
            <a:r>
              <a:rPr lang="en-US" sz="1200" kern="1200" dirty="0">
                <a:solidFill>
                  <a:schemeClr val="tx1"/>
                </a:solidFill>
                <a:effectLst/>
                <a:latin typeface="Arial" charset="0"/>
                <a:ea typeface="ＭＳ Ｐゴシック" charset="0"/>
                <a:cs typeface="+mn-cs"/>
              </a:rPr>
              <a:t> </a:t>
            </a:r>
            <a:r>
              <a:rPr lang="en-US" sz="1200" kern="1200" dirty="0" err="1">
                <a:solidFill>
                  <a:schemeClr val="tx1"/>
                </a:solidFill>
                <a:effectLst/>
                <a:latin typeface="Arial" charset="0"/>
                <a:ea typeface="ＭＳ Ｐゴシック" charset="0"/>
                <a:cs typeface="+mn-cs"/>
              </a:rPr>
              <a:t>byggnads</a:t>
            </a:r>
            <a:r>
              <a:rPr lang="en-US" sz="1200" kern="1200" dirty="0">
                <a:solidFill>
                  <a:schemeClr val="tx1"/>
                </a:solidFill>
                <a:effectLst/>
                <a:latin typeface="Arial" charset="0"/>
                <a:ea typeface="ＭＳ Ｐゴシック" charset="0"/>
                <a:cs typeface="+mn-cs"/>
              </a:rPr>
              <a:t> </a:t>
            </a:r>
            <a:r>
              <a:rPr lang="en-US" sz="1200" kern="1200" dirty="0" err="1">
                <a:solidFill>
                  <a:schemeClr val="tx1"/>
                </a:solidFill>
                <a:effectLst/>
                <a:latin typeface="Arial" charset="0"/>
                <a:ea typeface="ＭＳ Ｐゴシック" charset="0"/>
                <a:cs typeface="+mn-cs"/>
              </a:rPr>
              <a:t>energianvändning</a:t>
            </a:r>
            <a:r>
              <a:rPr lang="en-US" sz="1200" kern="1200" dirty="0">
                <a:solidFill>
                  <a:schemeClr val="tx1"/>
                </a:solidFill>
                <a:effectLst/>
                <a:latin typeface="Arial" charset="0"/>
                <a:ea typeface="ＭＳ Ｐゴシック" charset="0"/>
                <a:cs typeface="+mn-cs"/>
              </a:rPr>
              <a:t> på </a:t>
            </a:r>
            <a:r>
              <a:rPr lang="en-US" sz="1200" kern="1200" dirty="0" err="1">
                <a:solidFill>
                  <a:schemeClr val="tx1"/>
                </a:solidFill>
                <a:effectLst/>
                <a:latin typeface="Arial" charset="0"/>
                <a:ea typeface="ＭＳ Ｐゴシック" charset="0"/>
                <a:cs typeface="+mn-cs"/>
              </a:rPr>
              <a:t>en</a:t>
            </a:r>
            <a:r>
              <a:rPr lang="en-US" sz="1200" kern="1200" dirty="0">
                <a:solidFill>
                  <a:schemeClr val="tx1"/>
                </a:solidFill>
                <a:effectLst/>
                <a:latin typeface="Arial" charset="0"/>
                <a:ea typeface="ＭＳ Ｐゴシック" charset="0"/>
                <a:cs typeface="+mn-cs"/>
              </a:rPr>
              <a:t> </a:t>
            </a:r>
            <a:r>
              <a:rPr lang="en-US" sz="1200" kern="1200" dirty="0" err="1">
                <a:solidFill>
                  <a:schemeClr val="tx1"/>
                </a:solidFill>
                <a:effectLst/>
                <a:latin typeface="Arial" charset="0"/>
                <a:ea typeface="ＭＳ Ｐゴシック" charset="0"/>
                <a:cs typeface="+mn-cs"/>
              </a:rPr>
              <a:t>skala</a:t>
            </a:r>
            <a:r>
              <a:rPr lang="en-US" sz="1200" kern="1200" dirty="0">
                <a:solidFill>
                  <a:schemeClr val="tx1"/>
                </a:solidFill>
                <a:effectLst/>
                <a:latin typeface="Arial" charset="0"/>
                <a:ea typeface="ＭＳ Ｐゴシック" charset="0"/>
                <a:cs typeface="+mn-cs"/>
              </a:rPr>
              <a:t> med </a:t>
            </a:r>
            <a:r>
              <a:rPr lang="en-US" sz="1200" kern="1200" dirty="0" err="1">
                <a:solidFill>
                  <a:schemeClr val="tx1"/>
                </a:solidFill>
                <a:effectLst/>
                <a:latin typeface="Arial" charset="0"/>
                <a:ea typeface="ＭＳ Ｐゴシック" charset="0"/>
                <a:cs typeface="+mn-cs"/>
              </a:rPr>
              <a:t>sju</a:t>
            </a:r>
            <a:r>
              <a:rPr lang="en-US" sz="1200" kern="1200" dirty="0">
                <a:solidFill>
                  <a:schemeClr val="tx1"/>
                </a:solidFill>
                <a:effectLst/>
                <a:latin typeface="Arial" charset="0"/>
                <a:ea typeface="ＭＳ Ｐゴシック" charset="0"/>
                <a:cs typeface="+mn-cs"/>
              </a:rPr>
              <a:t> </a:t>
            </a:r>
            <a:r>
              <a:rPr lang="en-US" sz="1200" kern="1200" dirty="0" err="1">
                <a:solidFill>
                  <a:schemeClr val="tx1"/>
                </a:solidFill>
                <a:effectLst/>
                <a:latin typeface="Arial" charset="0"/>
                <a:ea typeface="ＭＳ Ｐゴシック" charset="0"/>
                <a:cs typeface="+mn-cs"/>
              </a:rPr>
              <a:t>energiklasser</a:t>
            </a:r>
            <a:r>
              <a:rPr lang="en-US" sz="1200" kern="1200" dirty="0">
                <a:solidFill>
                  <a:schemeClr val="tx1"/>
                </a:solidFill>
                <a:effectLst/>
                <a:latin typeface="Arial" charset="0"/>
                <a:ea typeface="ＭＳ Ｐゴシック" charset="0"/>
                <a:cs typeface="+mn-cs"/>
              </a:rPr>
              <a:t> </a:t>
            </a:r>
            <a:r>
              <a:rPr lang="en-US" sz="1200" kern="1200" dirty="0" err="1">
                <a:solidFill>
                  <a:schemeClr val="tx1"/>
                </a:solidFill>
                <a:effectLst/>
                <a:latin typeface="Arial" charset="0"/>
                <a:ea typeface="ＭＳ Ｐゴシック" charset="0"/>
                <a:cs typeface="+mn-cs"/>
              </a:rPr>
              <a:t>från</a:t>
            </a:r>
            <a:r>
              <a:rPr lang="en-US" sz="1200" kern="1200" dirty="0">
                <a:solidFill>
                  <a:schemeClr val="tx1"/>
                </a:solidFill>
                <a:effectLst/>
                <a:latin typeface="Arial" charset="0"/>
                <a:ea typeface="ＭＳ Ｐゴシック" charset="0"/>
                <a:cs typeface="+mn-cs"/>
              </a:rPr>
              <a:t> A till G. </a:t>
            </a:r>
            <a:r>
              <a:rPr lang="en-US" sz="1200" kern="1200" dirty="0" err="1">
                <a:solidFill>
                  <a:schemeClr val="tx1"/>
                </a:solidFill>
                <a:effectLst/>
                <a:latin typeface="Arial" charset="0"/>
                <a:ea typeface="ＭＳ Ｐゴシック" charset="0"/>
                <a:cs typeface="+mn-cs"/>
              </a:rPr>
              <a:t>Energiklass</a:t>
            </a:r>
            <a:r>
              <a:rPr lang="en-US" sz="1200" kern="1200" dirty="0">
                <a:solidFill>
                  <a:schemeClr val="tx1"/>
                </a:solidFill>
                <a:effectLst/>
                <a:latin typeface="Arial" charset="0"/>
                <a:ea typeface="ＭＳ Ｐゴシック" charset="0"/>
                <a:cs typeface="+mn-cs"/>
              </a:rPr>
              <a:t> A </a:t>
            </a:r>
            <a:r>
              <a:rPr lang="en-US" sz="1200" kern="1200" dirty="0" err="1">
                <a:solidFill>
                  <a:schemeClr val="tx1"/>
                </a:solidFill>
                <a:effectLst/>
                <a:latin typeface="Arial" charset="0"/>
                <a:ea typeface="ＭＳ Ｐゴシック" charset="0"/>
                <a:cs typeface="+mn-cs"/>
              </a:rPr>
              <a:t>står</a:t>
            </a:r>
            <a:r>
              <a:rPr lang="en-US" sz="1200" kern="1200" dirty="0">
                <a:solidFill>
                  <a:schemeClr val="tx1"/>
                </a:solidFill>
                <a:effectLst/>
                <a:latin typeface="Arial" charset="0"/>
                <a:ea typeface="ＭＳ Ｐゴシック" charset="0"/>
                <a:cs typeface="+mn-cs"/>
              </a:rPr>
              <a:t> </a:t>
            </a:r>
            <a:r>
              <a:rPr lang="en-US" sz="1200" kern="1200" dirty="0" err="1">
                <a:solidFill>
                  <a:schemeClr val="tx1"/>
                </a:solidFill>
                <a:effectLst/>
                <a:latin typeface="Arial" charset="0"/>
                <a:ea typeface="ＭＳ Ｐゴシック" charset="0"/>
                <a:cs typeface="+mn-cs"/>
              </a:rPr>
              <a:t>för</a:t>
            </a:r>
            <a:r>
              <a:rPr lang="en-US" sz="1200" kern="1200" dirty="0">
                <a:solidFill>
                  <a:schemeClr val="tx1"/>
                </a:solidFill>
                <a:effectLst/>
                <a:latin typeface="Arial" charset="0"/>
                <a:ea typeface="ＭＳ Ｐゴシック" charset="0"/>
                <a:cs typeface="+mn-cs"/>
              </a:rPr>
              <a:t> </a:t>
            </a:r>
            <a:r>
              <a:rPr lang="en-US" sz="1200" kern="1200" dirty="0" err="1">
                <a:solidFill>
                  <a:schemeClr val="tx1"/>
                </a:solidFill>
                <a:effectLst/>
                <a:latin typeface="Arial" charset="0"/>
                <a:ea typeface="ＭＳ Ｐゴシック" charset="0"/>
                <a:cs typeface="+mn-cs"/>
              </a:rPr>
              <a:t>en</a:t>
            </a:r>
            <a:r>
              <a:rPr lang="en-US" sz="1200" kern="1200" dirty="0">
                <a:solidFill>
                  <a:schemeClr val="tx1"/>
                </a:solidFill>
                <a:effectLst/>
                <a:latin typeface="Arial" charset="0"/>
                <a:ea typeface="ＭＳ Ｐゴシック" charset="0"/>
                <a:cs typeface="+mn-cs"/>
              </a:rPr>
              <a:t> </a:t>
            </a:r>
            <a:r>
              <a:rPr lang="en-US" sz="1200" kern="1200" dirty="0" err="1">
                <a:solidFill>
                  <a:schemeClr val="tx1"/>
                </a:solidFill>
                <a:effectLst/>
                <a:latin typeface="Arial" charset="0"/>
                <a:ea typeface="ＭＳ Ｐゴシック" charset="0"/>
                <a:cs typeface="+mn-cs"/>
              </a:rPr>
              <a:t>byggnad</a:t>
            </a:r>
            <a:r>
              <a:rPr lang="en-US" sz="1200" kern="1200" dirty="0">
                <a:solidFill>
                  <a:schemeClr val="tx1"/>
                </a:solidFill>
                <a:effectLst/>
                <a:latin typeface="Arial" charset="0"/>
                <a:ea typeface="ＭＳ Ｐゴシック" charset="0"/>
                <a:cs typeface="+mn-cs"/>
              </a:rPr>
              <a:t> med </a:t>
            </a:r>
            <a:r>
              <a:rPr lang="en-US" sz="1200" kern="1200" dirty="0" err="1">
                <a:solidFill>
                  <a:schemeClr val="tx1"/>
                </a:solidFill>
                <a:effectLst/>
                <a:latin typeface="Arial" charset="0"/>
                <a:ea typeface="ＭＳ Ｐゴシック" charset="0"/>
                <a:cs typeface="+mn-cs"/>
              </a:rPr>
              <a:t>låg</a:t>
            </a:r>
            <a:r>
              <a:rPr lang="en-US" sz="1200" kern="1200" dirty="0">
                <a:solidFill>
                  <a:schemeClr val="tx1"/>
                </a:solidFill>
                <a:effectLst/>
                <a:latin typeface="Arial" charset="0"/>
                <a:ea typeface="ＭＳ Ｐゴシック" charset="0"/>
                <a:cs typeface="+mn-cs"/>
              </a:rPr>
              <a:t> </a:t>
            </a:r>
            <a:r>
              <a:rPr lang="en-US" sz="1200" kern="1200" dirty="0" err="1">
                <a:solidFill>
                  <a:schemeClr val="tx1"/>
                </a:solidFill>
                <a:effectLst/>
                <a:latin typeface="Arial" charset="0"/>
                <a:ea typeface="ＭＳ Ｐゴシック" charset="0"/>
                <a:cs typeface="+mn-cs"/>
              </a:rPr>
              <a:t>energianvändning</a:t>
            </a:r>
            <a:r>
              <a:rPr lang="en-US" sz="1200" kern="1200" dirty="0">
                <a:solidFill>
                  <a:schemeClr val="tx1"/>
                </a:solidFill>
                <a:effectLst/>
                <a:latin typeface="Arial" charset="0"/>
                <a:ea typeface="ＭＳ Ｐゴシック" charset="0"/>
                <a:cs typeface="+mn-cs"/>
              </a:rPr>
              <a:t> och G </a:t>
            </a:r>
            <a:r>
              <a:rPr lang="en-US" sz="1200" kern="1200" dirty="0" err="1">
                <a:solidFill>
                  <a:schemeClr val="tx1"/>
                </a:solidFill>
                <a:effectLst/>
                <a:latin typeface="Arial" charset="0"/>
                <a:ea typeface="ＭＳ Ｐゴシック" charset="0"/>
                <a:cs typeface="+mn-cs"/>
              </a:rPr>
              <a:t>för</a:t>
            </a:r>
            <a:r>
              <a:rPr lang="en-US" sz="1200" kern="1200" dirty="0">
                <a:solidFill>
                  <a:schemeClr val="tx1"/>
                </a:solidFill>
                <a:effectLst/>
                <a:latin typeface="Arial" charset="0"/>
                <a:ea typeface="ＭＳ Ｐゴシック" charset="0"/>
                <a:cs typeface="+mn-cs"/>
              </a:rPr>
              <a:t> </a:t>
            </a:r>
            <a:r>
              <a:rPr lang="en-US" sz="1200" kern="1200" dirty="0" err="1">
                <a:solidFill>
                  <a:schemeClr val="tx1"/>
                </a:solidFill>
                <a:effectLst/>
                <a:latin typeface="Arial" charset="0"/>
                <a:ea typeface="ＭＳ Ｐゴシック" charset="0"/>
                <a:cs typeface="+mn-cs"/>
              </a:rPr>
              <a:t>en</a:t>
            </a:r>
            <a:r>
              <a:rPr lang="en-US" sz="1200" kern="1200" dirty="0">
                <a:solidFill>
                  <a:schemeClr val="tx1"/>
                </a:solidFill>
                <a:effectLst/>
                <a:latin typeface="Arial" charset="0"/>
                <a:ea typeface="ＭＳ Ｐゴシック" charset="0"/>
                <a:cs typeface="+mn-cs"/>
              </a:rPr>
              <a:t> </a:t>
            </a:r>
            <a:r>
              <a:rPr lang="en-US" sz="1200" kern="1200" dirty="0" err="1">
                <a:solidFill>
                  <a:schemeClr val="tx1"/>
                </a:solidFill>
                <a:effectLst/>
                <a:latin typeface="Arial" charset="0"/>
                <a:ea typeface="ＭＳ Ｐゴシック" charset="0"/>
                <a:cs typeface="+mn-cs"/>
              </a:rPr>
              <a:t>byggnad</a:t>
            </a:r>
            <a:r>
              <a:rPr lang="en-US" sz="1200" kern="1200" dirty="0">
                <a:solidFill>
                  <a:schemeClr val="tx1"/>
                </a:solidFill>
                <a:effectLst/>
                <a:latin typeface="Arial" charset="0"/>
                <a:ea typeface="ＭＳ Ｐゴシック" charset="0"/>
                <a:cs typeface="+mn-cs"/>
              </a:rPr>
              <a:t> med </a:t>
            </a:r>
            <a:r>
              <a:rPr lang="en-US" sz="1200" kern="1200" dirty="0" err="1">
                <a:solidFill>
                  <a:schemeClr val="tx1"/>
                </a:solidFill>
                <a:effectLst/>
                <a:latin typeface="Arial" charset="0"/>
                <a:ea typeface="ＭＳ Ｐゴシック" charset="0"/>
                <a:cs typeface="+mn-cs"/>
              </a:rPr>
              <a:t>hög</a:t>
            </a:r>
            <a:r>
              <a:rPr lang="en-US" sz="1200" kern="1200" dirty="0">
                <a:solidFill>
                  <a:schemeClr val="tx1"/>
                </a:solidFill>
                <a:effectLst/>
                <a:latin typeface="Arial" charset="0"/>
                <a:ea typeface="ＭＳ Ｐゴシック" charset="0"/>
                <a:cs typeface="+mn-cs"/>
              </a:rPr>
              <a:t> </a:t>
            </a:r>
            <a:r>
              <a:rPr lang="en-US" sz="1200" kern="1200" dirty="0" err="1">
                <a:solidFill>
                  <a:schemeClr val="tx1"/>
                </a:solidFill>
                <a:effectLst/>
                <a:latin typeface="Arial" charset="0"/>
                <a:ea typeface="ＭＳ Ｐゴシック" charset="0"/>
                <a:cs typeface="+mn-cs"/>
              </a:rPr>
              <a:t>energianvändning</a:t>
            </a:r>
            <a:r>
              <a:rPr lang="en-US" sz="1200" kern="1200" dirty="0">
                <a:solidFill>
                  <a:schemeClr val="tx1"/>
                </a:solidFill>
                <a:effectLst/>
                <a:latin typeface="Arial" charset="0"/>
                <a:ea typeface="ＭＳ Ｐゴシック" charset="0"/>
                <a:cs typeface="+mn-cs"/>
              </a:rPr>
              <a:t>. </a:t>
            </a:r>
            <a:r>
              <a:rPr lang="en-US" sz="1200" kern="1200" dirty="0" err="1">
                <a:solidFill>
                  <a:schemeClr val="tx1"/>
                </a:solidFill>
                <a:effectLst/>
                <a:latin typeface="Arial" charset="0"/>
                <a:ea typeface="ＭＳ Ｐゴシック" charset="0"/>
                <a:cs typeface="+mn-cs"/>
              </a:rPr>
              <a:t>En</a:t>
            </a:r>
            <a:r>
              <a:rPr lang="en-US" sz="1200" kern="1200" dirty="0">
                <a:solidFill>
                  <a:schemeClr val="tx1"/>
                </a:solidFill>
                <a:effectLst/>
                <a:latin typeface="Arial" charset="0"/>
                <a:ea typeface="ＭＳ Ｐゴシック" charset="0"/>
                <a:cs typeface="+mn-cs"/>
              </a:rPr>
              <a:t> </a:t>
            </a:r>
            <a:r>
              <a:rPr lang="en-US" sz="1200" kern="1200" dirty="0" err="1">
                <a:solidFill>
                  <a:schemeClr val="tx1"/>
                </a:solidFill>
                <a:effectLst/>
                <a:latin typeface="Arial" charset="0"/>
                <a:ea typeface="ＭＳ Ｐゴシック" charset="0"/>
                <a:cs typeface="+mn-cs"/>
              </a:rPr>
              <a:t>byggnad</a:t>
            </a:r>
            <a:r>
              <a:rPr lang="en-US" sz="1200" kern="1200" dirty="0">
                <a:solidFill>
                  <a:schemeClr val="tx1"/>
                </a:solidFill>
                <a:effectLst/>
                <a:latin typeface="Arial" charset="0"/>
                <a:ea typeface="ＭＳ Ｐゴシック" charset="0"/>
                <a:cs typeface="+mn-cs"/>
              </a:rPr>
              <a:t> </a:t>
            </a:r>
            <a:r>
              <a:rPr lang="en-US" sz="1200" kern="1200" dirty="0" err="1">
                <a:solidFill>
                  <a:schemeClr val="tx1"/>
                </a:solidFill>
                <a:effectLst/>
                <a:latin typeface="Arial" charset="0"/>
                <a:ea typeface="ＭＳ Ｐゴシック" charset="0"/>
                <a:cs typeface="+mn-cs"/>
              </a:rPr>
              <a:t>som</a:t>
            </a:r>
            <a:r>
              <a:rPr lang="en-US" sz="1200" kern="1200" dirty="0">
                <a:solidFill>
                  <a:schemeClr val="tx1"/>
                </a:solidFill>
                <a:effectLst/>
                <a:latin typeface="Arial" charset="0"/>
                <a:ea typeface="ＭＳ Ｐゴシック" charset="0"/>
                <a:cs typeface="+mn-cs"/>
              </a:rPr>
              <a:t> </a:t>
            </a:r>
            <a:r>
              <a:rPr lang="en-US" sz="1200" kern="1200" dirty="0" err="1">
                <a:solidFill>
                  <a:schemeClr val="tx1"/>
                </a:solidFill>
                <a:effectLst/>
                <a:latin typeface="Arial" charset="0"/>
                <a:ea typeface="ＭＳ Ｐゴシック" charset="0"/>
                <a:cs typeface="+mn-cs"/>
              </a:rPr>
              <a:t>har</a:t>
            </a:r>
            <a:r>
              <a:rPr lang="en-US" sz="1200" kern="1200" dirty="0">
                <a:solidFill>
                  <a:schemeClr val="tx1"/>
                </a:solidFill>
                <a:effectLst/>
                <a:latin typeface="Arial" charset="0"/>
                <a:ea typeface="ＭＳ Ｐゴシック" charset="0"/>
                <a:cs typeface="+mn-cs"/>
              </a:rPr>
              <a:t> </a:t>
            </a:r>
            <a:r>
              <a:rPr lang="en-US" sz="1200" kern="1200" dirty="0" err="1">
                <a:solidFill>
                  <a:schemeClr val="tx1"/>
                </a:solidFill>
                <a:effectLst/>
                <a:latin typeface="Arial" charset="0"/>
                <a:ea typeface="ＭＳ Ｐゴシック" charset="0"/>
                <a:cs typeface="+mn-cs"/>
              </a:rPr>
              <a:t>en</a:t>
            </a:r>
            <a:r>
              <a:rPr lang="en-US" sz="1200" kern="1200" dirty="0">
                <a:solidFill>
                  <a:schemeClr val="tx1"/>
                </a:solidFill>
                <a:effectLst/>
                <a:latin typeface="Arial" charset="0"/>
                <a:ea typeface="ＭＳ Ｐゴシック" charset="0"/>
                <a:cs typeface="+mn-cs"/>
              </a:rPr>
              <a:t> </a:t>
            </a:r>
            <a:r>
              <a:rPr lang="en-US" sz="1200" kern="1200" dirty="0" err="1">
                <a:solidFill>
                  <a:schemeClr val="tx1"/>
                </a:solidFill>
                <a:effectLst/>
                <a:latin typeface="Arial" charset="0"/>
                <a:ea typeface="ＭＳ Ｐゴシック" charset="0"/>
                <a:cs typeface="+mn-cs"/>
              </a:rPr>
              <a:t>energianvändning</a:t>
            </a:r>
            <a:r>
              <a:rPr lang="en-US" sz="1200" kern="1200" dirty="0">
                <a:solidFill>
                  <a:schemeClr val="tx1"/>
                </a:solidFill>
                <a:effectLst/>
                <a:latin typeface="Arial" charset="0"/>
                <a:ea typeface="ＭＳ Ｐゴシック" charset="0"/>
                <a:cs typeface="+mn-cs"/>
              </a:rPr>
              <a:t> </a:t>
            </a:r>
            <a:r>
              <a:rPr lang="en-US" sz="1200" kern="1200" dirty="0" err="1">
                <a:solidFill>
                  <a:schemeClr val="tx1"/>
                </a:solidFill>
                <a:effectLst/>
                <a:latin typeface="Arial" charset="0"/>
                <a:ea typeface="ＭＳ Ｐゴシック" charset="0"/>
                <a:cs typeface="+mn-cs"/>
              </a:rPr>
              <a:t>som</a:t>
            </a:r>
            <a:r>
              <a:rPr lang="en-US" sz="1200" kern="1200" dirty="0">
                <a:solidFill>
                  <a:schemeClr val="tx1"/>
                </a:solidFill>
                <a:effectLst/>
                <a:latin typeface="Arial" charset="0"/>
                <a:ea typeface="ＭＳ Ｐゴシック" charset="0"/>
                <a:cs typeface="+mn-cs"/>
              </a:rPr>
              <a:t> </a:t>
            </a:r>
            <a:r>
              <a:rPr lang="en-US" sz="1200" kern="1200" dirty="0" err="1">
                <a:solidFill>
                  <a:schemeClr val="tx1"/>
                </a:solidFill>
                <a:effectLst/>
                <a:latin typeface="Arial" charset="0"/>
                <a:ea typeface="ＭＳ Ｐゴシック" charset="0"/>
                <a:cs typeface="+mn-cs"/>
              </a:rPr>
              <a:t>motsvarar</a:t>
            </a:r>
            <a:r>
              <a:rPr lang="en-US" sz="1200" kern="1200" dirty="0">
                <a:solidFill>
                  <a:schemeClr val="tx1"/>
                </a:solidFill>
                <a:effectLst/>
                <a:latin typeface="Arial" charset="0"/>
                <a:ea typeface="ＭＳ Ｐゴシック" charset="0"/>
                <a:cs typeface="+mn-cs"/>
              </a:rPr>
              <a:t> </a:t>
            </a:r>
            <a:r>
              <a:rPr lang="en-US" sz="1200" kern="1200" dirty="0" err="1">
                <a:solidFill>
                  <a:schemeClr val="tx1"/>
                </a:solidFill>
                <a:effectLst/>
                <a:latin typeface="Arial" charset="0"/>
                <a:ea typeface="ＭＳ Ｐゴシック" charset="0"/>
                <a:cs typeface="+mn-cs"/>
              </a:rPr>
              <a:t>det</a:t>
            </a:r>
            <a:r>
              <a:rPr lang="en-US" sz="1200" kern="1200" dirty="0">
                <a:solidFill>
                  <a:schemeClr val="tx1"/>
                </a:solidFill>
                <a:effectLst/>
                <a:latin typeface="Arial" charset="0"/>
                <a:ea typeface="ＭＳ Ｐゴシック" charset="0"/>
                <a:cs typeface="+mn-cs"/>
              </a:rPr>
              <a:t> </a:t>
            </a:r>
            <a:r>
              <a:rPr lang="en-US" sz="1200" kern="1200" dirty="0" err="1">
                <a:solidFill>
                  <a:schemeClr val="tx1"/>
                </a:solidFill>
                <a:effectLst/>
                <a:latin typeface="Arial" charset="0"/>
                <a:ea typeface="ＭＳ Ｐゴシック" charset="0"/>
                <a:cs typeface="+mn-cs"/>
              </a:rPr>
              <a:t>krav</a:t>
            </a:r>
            <a:r>
              <a:rPr lang="en-US" sz="1200" kern="1200" dirty="0">
                <a:solidFill>
                  <a:schemeClr val="tx1"/>
                </a:solidFill>
                <a:effectLst/>
                <a:latin typeface="Arial" charset="0"/>
                <a:ea typeface="ＭＳ Ｐゴシック" charset="0"/>
                <a:cs typeface="+mn-cs"/>
              </a:rPr>
              <a:t> </a:t>
            </a:r>
            <a:r>
              <a:rPr lang="en-US" sz="1200" kern="1200" dirty="0" err="1">
                <a:solidFill>
                  <a:schemeClr val="tx1"/>
                </a:solidFill>
                <a:effectLst/>
                <a:latin typeface="Arial" charset="0"/>
                <a:ea typeface="ＭＳ Ｐゴシック" charset="0"/>
                <a:cs typeface="+mn-cs"/>
              </a:rPr>
              <a:t>som</a:t>
            </a:r>
            <a:r>
              <a:rPr lang="en-US" sz="1200" kern="1200" dirty="0">
                <a:solidFill>
                  <a:schemeClr val="tx1"/>
                </a:solidFill>
                <a:effectLst/>
                <a:latin typeface="Arial" charset="0"/>
                <a:ea typeface="ＭＳ Ｐゴシック" charset="0"/>
                <a:cs typeface="+mn-cs"/>
              </a:rPr>
              <a:t> </a:t>
            </a:r>
            <a:r>
              <a:rPr lang="en-US" sz="1200" kern="1200" dirty="0" err="1">
                <a:solidFill>
                  <a:schemeClr val="tx1"/>
                </a:solidFill>
                <a:effectLst/>
                <a:latin typeface="Arial" charset="0"/>
                <a:ea typeface="ＭＳ Ｐゴシック" charset="0"/>
                <a:cs typeface="+mn-cs"/>
              </a:rPr>
              <a:t>ställs</a:t>
            </a:r>
            <a:r>
              <a:rPr lang="en-US" sz="1200" kern="1200" dirty="0">
                <a:solidFill>
                  <a:schemeClr val="tx1"/>
                </a:solidFill>
                <a:effectLst/>
                <a:latin typeface="Arial" charset="0"/>
                <a:ea typeface="ＭＳ Ｐゴシック" charset="0"/>
                <a:cs typeface="+mn-cs"/>
              </a:rPr>
              <a:t> på </a:t>
            </a:r>
            <a:r>
              <a:rPr lang="en-US" sz="1200" kern="1200" dirty="0" err="1">
                <a:solidFill>
                  <a:schemeClr val="tx1"/>
                </a:solidFill>
                <a:effectLst/>
                <a:latin typeface="Arial" charset="0"/>
                <a:ea typeface="ＭＳ Ｐゴシック" charset="0"/>
                <a:cs typeface="+mn-cs"/>
              </a:rPr>
              <a:t>ett</a:t>
            </a:r>
            <a:r>
              <a:rPr lang="en-US" sz="1200" kern="1200" dirty="0">
                <a:solidFill>
                  <a:schemeClr val="tx1"/>
                </a:solidFill>
                <a:effectLst/>
                <a:latin typeface="Arial" charset="0"/>
                <a:ea typeface="ＭＳ Ｐゴシック" charset="0"/>
                <a:cs typeface="+mn-cs"/>
              </a:rPr>
              <a:t> </a:t>
            </a:r>
            <a:r>
              <a:rPr lang="en-US" sz="1200" kern="1200" dirty="0" err="1">
                <a:solidFill>
                  <a:schemeClr val="tx1"/>
                </a:solidFill>
                <a:effectLst/>
                <a:latin typeface="Arial" charset="0"/>
                <a:ea typeface="ＭＳ Ｐゴシック" charset="0"/>
                <a:cs typeface="+mn-cs"/>
              </a:rPr>
              <a:t>nybyggt</a:t>
            </a:r>
            <a:r>
              <a:rPr lang="en-US" sz="1200" kern="1200" dirty="0">
                <a:solidFill>
                  <a:schemeClr val="tx1"/>
                </a:solidFill>
                <a:effectLst/>
                <a:latin typeface="Arial" charset="0"/>
                <a:ea typeface="ＭＳ Ｐゴシック" charset="0"/>
                <a:cs typeface="+mn-cs"/>
              </a:rPr>
              <a:t> </a:t>
            </a:r>
            <a:r>
              <a:rPr lang="en-US" sz="1200" kern="1200" dirty="0" err="1">
                <a:solidFill>
                  <a:schemeClr val="tx1"/>
                </a:solidFill>
                <a:effectLst/>
                <a:latin typeface="Arial" charset="0"/>
                <a:ea typeface="ＭＳ Ｐゴシック" charset="0"/>
                <a:cs typeface="+mn-cs"/>
              </a:rPr>
              <a:t>hus</a:t>
            </a:r>
            <a:r>
              <a:rPr lang="en-US" sz="1200" kern="1200" dirty="0">
                <a:solidFill>
                  <a:schemeClr val="tx1"/>
                </a:solidFill>
                <a:effectLst/>
                <a:latin typeface="Arial" charset="0"/>
                <a:ea typeface="ＭＳ Ｐゴシック" charset="0"/>
                <a:cs typeface="+mn-cs"/>
              </a:rPr>
              <a:t> </a:t>
            </a:r>
            <a:r>
              <a:rPr lang="en-US" sz="1200" kern="1200" dirty="0" err="1">
                <a:solidFill>
                  <a:schemeClr val="tx1"/>
                </a:solidFill>
                <a:effectLst/>
                <a:latin typeface="Arial" charset="0"/>
                <a:ea typeface="ＭＳ Ｐゴシック" charset="0"/>
                <a:cs typeface="+mn-cs"/>
              </a:rPr>
              <a:t>idag</a:t>
            </a:r>
            <a:r>
              <a:rPr lang="en-US" sz="1200" kern="1200" dirty="0">
                <a:solidFill>
                  <a:schemeClr val="tx1"/>
                </a:solidFill>
                <a:effectLst/>
                <a:latin typeface="Arial" charset="0"/>
                <a:ea typeface="ＭＳ Ｐゴシック" charset="0"/>
                <a:cs typeface="+mn-cs"/>
              </a:rPr>
              <a:t> (</a:t>
            </a:r>
            <a:r>
              <a:rPr lang="en-US" sz="1200" kern="1200" dirty="0" err="1">
                <a:solidFill>
                  <a:schemeClr val="tx1"/>
                </a:solidFill>
                <a:effectLst/>
                <a:latin typeface="Arial" charset="0"/>
                <a:ea typeface="ＭＳ Ｐゴシック" charset="0"/>
                <a:cs typeface="+mn-cs"/>
              </a:rPr>
              <a:t>gällande</a:t>
            </a:r>
            <a:r>
              <a:rPr lang="en-US" sz="1200" kern="1200" dirty="0">
                <a:solidFill>
                  <a:schemeClr val="tx1"/>
                </a:solidFill>
                <a:effectLst/>
                <a:latin typeface="Arial" charset="0"/>
                <a:ea typeface="ＭＳ Ｐゴシック" charset="0"/>
                <a:cs typeface="+mn-cs"/>
              </a:rPr>
              <a:t> BBR </a:t>
            </a:r>
            <a:r>
              <a:rPr lang="en-US" sz="1200" kern="1200" dirty="0" err="1">
                <a:solidFill>
                  <a:schemeClr val="tx1"/>
                </a:solidFill>
                <a:effectLst/>
                <a:latin typeface="Arial" charset="0"/>
                <a:ea typeface="ＭＳ Ｐゴシック" charset="0"/>
                <a:cs typeface="+mn-cs"/>
              </a:rPr>
              <a:t>krav</a:t>
            </a:r>
            <a:r>
              <a:rPr lang="en-US" sz="1200" kern="1200" dirty="0">
                <a:solidFill>
                  <a:schemeClr val="tx1"/>
                </a:solidFill>
                <a:effectLst/>
                <a:latin typeface="Arial" charset="0"/>
                <a:ea typeface="ＭＳ Ｐゴシック" charset="0"/>
                <a:cs typeface="+mn-cs"/>
              </a:rPr>
              <a:t>) </a:t>
            </a:r>
            <a:r>
              <a:rPr lang="en-US" sz="1200" kern="1200" dirty="0" err="1">
                <a:solidFill>
                  <a:schemeClr val="tx1"/>
                </a:solidFill>
                <a:effectLst/>
                <a:latin typeface="Arial" charset="0"/>
                <a:ea typeface="ＭＳ Ｐゴシック" charset="0"/>
                <a:cs typeface="+mn-cs"/>
              </a:rPr>
              <a:t>får</a:t>
            </a:r>
            <a:r>
              <a:rPr lang="en-US" sz="1200" kern="1200" dirty="0">
                <a:solidFill>
                  <a:schemeClr val="tx1"/>
                </a:solidFill>
                <a:effectLst/>
                <a:latin typeface="Arial" charset="0"/>
                <a:ea typeface="ＭＳ Ｐゴシック" charset="0"/>
                <a:cs typeface="+mn-cs"/>
              </a:rPr>
              <a:t> </a:t>
            </a:r>
            <a:r>
              <a:rPr lang="en-US" sz="1200" kern="1200" dirty="0" err="1">
                <a:solidFill>
                  <a:schemeClr val="tx1"/>
                </a:solidFill>
                <a:effectLst/>
                <a:latin typeface="Arial" charset="0"/>
                <a:ea typeface="ＭＳ Ｐゴシック" charset="0"/>
                <a:cs typeface="+mn-cs"/>
              </a:rPr>
              <a:t>klass</a:t>
            </a:r>
            <a:r>
              <a:rPr lang="en-US" sz="1200" kern="1200" dirty="0">
                <a:solidFill>
                  <a:schemeClr val="tx1"/>
                </a:solidFill>
                <a:effectLst/>
                <a:latin typeface="Arial" charset="0"/>
                <a:ea typeface="ＭＳ Ｐゴシック" charset="0"/>
                <a:cs typeface="+mn-cs"/>
              </a:rPr>
              <a:t> C. </a:t>
            </a:r>
            <a:r>
              <a:rPr lang="en-US" sz="1200" kern="1200" dirty="0" err="1">
                <a:solidFill>
                  <a:schemeClr val="tx1"/>
                </a:solidFill>
                <a:effectLst/>
                <a:latin typeface="Arial" charset="0"/>
                <a:ea typeface="ＭＳ Ｐゴシック" charset="0"/>
                <a:cs typeface="+mn-cs"/>
              </a:rPr>
              <a:t>Både</a:t>
            </a:r>
            <a:r>
              <a:rPr lang="en-US" sz="1200" kern="1200" dirty="0">
                <a:solidFill>
                  <a:schemeClr val="tx1"/>
                </a:solidFill>
                <a:effectLst/>
                <a:latin typeface="Arial" charset="0"/>
                <a:ea typeface="ＭＳ Ｐゴシック" charset="0"/>
                <a:cs typeface="+mn-cs"/>
              </a:rPr>
              <a:t> </a:t>
            </a:r>
            <a:r>
              <a:rPr lang="en-US" sz="1200" kern="1200" dirty="0" err="1">
                <a:solidFill>
                  <a:schemeClr val="tx1"/>
                </a:solidFill>
                <a:effectLst/>
                <a:latin typeface="Arial" charset="0"/>
                <a:ea typeface="ＭＳ Ｐゴシック" charset="0"/>
                <a:cs typeface="+mn-cs"/>
              </a:rPr>
              <a:t>energiklass</a:t>
            </a:r>
            <a:r>
              <a:rPr lang="en-US" sz="1200" kern="1200" dirty="0">
                <a:solidFill>
                  <a:schemeClr val="tx1"/>
                </a:solidFill>
                <a:effectLst/>
                <a:latin typeface="Arial" charset="0"/>
                <a:ea typeface="ＭＳ Ｐゴシック" charset="0"/>
                <a:cs typeface="+mn-cs"/>
              </a:rPr>
              <a:t> A och B </a:t>
            </a:r>
            <a:r>
              <a:rPr lang="en-US" sz="1200" kern="1200" dirty="0" err="1">
                <a:solidFill>
                  <a:schemeClr val="tx1"/>
                </a:solidFill>
                <a:effectLst/>
                <a:latin typeface="Arial" charset="0"/>
                <a:ea typeface="ＭＳ Ｐゴシック" charset="0"/>
                <a:cs typeface="+mn-cs"/>
              </a:rPr>
              <a:t>betraktas</a:t>
            </a:r>
            <a:r>
              <a:rPr lang="en-US" sz="1200" kern="1200" dirty="0">
                <a:solidFill>
                  <a:schemeClr val="tx1"/>
                </a:solidFill>
                <a:effectLst/>
                <a:latin typeface="Arial" charset="0"/>
                <a:ea typeface="ＭＳ Ｐゴシック" charset="0"/>
                <a:cs typeface="+mn-cs"/>
              </a:rPr>
              <a:t> </a:t>
            </a:r>
            <a:r>
              <a:rPr lang="en-US" sz="1200" kern="1200" dirty="0" err="1">
                <a:solidFill>
                  <a:schemeClr val="tx1"/>
                </a:solidFill>
                <a:effectLst/>
                <a:latin typeface="Arial" charset="0"/>
                <a:ea typeface="ＭＳ Ｐゴシック" charset="0"/>
                <a:cs typeface="+mn-cs"/>
              </a:rPr>
              <a:t>motsvara</a:t>
            </a:r>
            <a:r>
              <a:rPr lang="en-US" sz="1200" kern="1200" dirty="0">
                <a:solidFill>
                  <a:schemeClr val="tx1"/>
                </a:solidFill>
                <a:effectLst/>
                <a:latin typeface="Arial" charset="0"/>
                <a:ea typeface="ＭＳ Ｐゴシック" charset="0"/>
                <a:cs typeface="+mn-cs"/>
              </a:rPr>
              <a:t> till </a:t>
            </a:r>
            <a:r>
              <a:rPr lang="en-US" sz="1200" kern="1200" dirty="0" err="1">
                <a:solidFill>
                  <a:schemeClr val="tx1"/>
                </a:solidFill>
                <a:effectLst/>
                <a:latin typeface="Arial" charset="0"/>
                <a:ea typeface="ＭＳ Ｐゴシック" charset="0"/>
                <a:cs typeface="+mn-cs"/>
              </a:rPr>
              <a:t>en</a:t>
            </a:r>
            <a:r>
              <a:rPr lang="en-US" sz="1200" kern="1200" dirty="0">
                <a:solidFill>
                  <a:schemeClr val="tx1"/>
                </a:solidFill>
                <a:effectLst/>
                <a:latin typeface="Arial" charset="0"/>
                <a:ea typeface="ＭＳ Ｐゴシック" charset="0"/>
                <a:cs typeface="+mn-cs"/>
              </a:rPr>
              <a:t> </a:t>
            </a:r>
            <a:r>
              <a:rPr lang="en-US" sz="1200" kern="1200" dirty="0" err="1">
                <a:solidFill>
                  <a:schemeClr val="tx1"/>
                </a:solidFill>
                <a:effectLst/>
                <a:latin typeface="Arial" charset="0"/>
                <a:ea typeface="ＭＳ Ｐゴシック" charset="0"/>
                <a:cs typeface="+mn-cs"/>
              </a:rPr>
              <a:t>lågenergibyggnad</a:t>
            </a:r>
            <a:r>
              <a:rPr lang="en-US" sz="1200" kern="1200" dirty="0">
                <a:solidFill>
                  <a:schemeClr val="tx1"/>
                </a:solidFill>
                <a:effectLst/>
                <a:latin typeface="Arial" charset="0"/>
                <a:ea typeface="ＭＳ Ｐゴシック" charset="0"/>
                <a:cs typeface="+mn-cs"/>
              </a:rPr>
              <a:t>. </a:t>
            </a:r>
            <a:r>
              <a:rPr lang="en-US" sz="1200" kern="1200" dirty="0" err="1">
                <a:solidFill>
                  <a:schemeClr val="tx1"/>
                </a:solidFill>
                <a:effectLst/>
                <a:latin typeface="Arial" charset="0"/>
                <a:ea typeface="ＭＳ Ｐゴシック" charset="0"/>
                <a:cs typeface="+mn-cs"/>
              </a:rPr>
              <a:t>Klass</a:t>
            </a:r>
            <a:r>
              <a:rPr lang="en-US" sz="1200" kern="1200" baseline="0" dirty="0">
                <a:solidFill>
                  <a:schemeClr val="tx1"/>
                </a:solidFill>
                <a:effectLst/>
                <a:latin typeface="Arial" charset="0"/>
                <a:ea typeface="ＭＳ Ｐゴシック" charset="0"/>
                <a:cs typeface="+mn-cs"/>
              </a:rPr>
              <a:t> A </a:t>
            </a:r>
            <a:r>
              <a:rPr lang="en-US" sz="1200" kern="1200" baseline="0" dirty="0" err="1">
                <a:solidFill>
                  <a:schemeClr val="tx1"/>
                </a:solidFill>
                <a:effectLst/>
                <a:latin typeface="Arial" charset="0"/>
                <a:ea typeface="ＭＳ Ｐゴシック" charset="0"/>
                <a:cs typeface="+mn-cs"/>
              </a:rPr>
              <a:t>är</a:t>
            </a:r>
            <a:r>
              <a:rPr lang="en-US" sz="1200" kern="1200" baseline="0" dirty="0">
                <a:solidFill>
                  <a:schemeClr val="tx1"/>
                </a:solidFill>
                <a:effectLst/>
                <a:latin typeface="Arial" charset="0"/>
                <a:ea typeface="ＭＳ Ｐゴシック" charset="0"/>
                <a:cs typeface="+mn-cs"/>
              </a:rPr>
              <a:t> 50 % </a:t>
            </a:r>
            <a:r>
              <a:rPr lang="en-US" sz="1200" kern="1200" baseline="0" dirty="0" err="1">
                <a:solidFill>
                  <a:schemeClr val="tx1"/>
                </a:solidFill>
                <a:effectLst/>
                <a:latin typeface="Arial" charset="0"/>
                <a:ea typeface="ＭＳ Ｐゴシック" charset="0"/>
                <a:cs typeface="+mn-cs"/>
              </a:rPr>
              <a:t>bättre</a:t>
            </a:r>
            <a:r>
              <a:rPr lang="en-US" sz="1200" kern="1200" baseline="0" dirty="0">
                <a:solidFill>
                  <a:schemeClr val="tx1"/>
                </a:solidFill>
                <a:effectLst/>
                <a:latin typeface="Arial" charset="0"/>
                <a:ea typeface="ＭＳ Ｐゴシック" charset="0"/>
                <a:cs typeface="+mn-cs"/>
              </a:rPr>
              <a:t> </a:t>
            </a:r>
            <a:r>
              <a:rPr lang="en-US" sz="1200" kern="1200" baseline="0" dirty="0" err="1">
                <a:solidFill>
                  <a:schemeClr val="tx1"/>
                </a:solidFill>
                <a:effectLst/>
                <a:latin typeface="Arial" charset="0"/>
                <a:ea typeface="ＭＳ Ｐゴシック" charset="0"/>
                <a:cs typeface="+mn-cs"/>
              </a:rPr>
              <a:t>än</a:t>
            </a:r>
            <a:r>
              <a:rPr lang="en-US" sz="1200" kern="1200" baseline="0" dirty="0">
                <a:solidFill>
                  <a:schemeClr val="tx1"/>
                </a:solidFill>
                <a:effectLst/>
                <a:latin typeface="Arial" charset="0"/>
                <a:ea typeface="ＭＳ Ｐゴシック" charset="0"/>
                <a:cs typeface="+mn-cs"/>
              </a:rPr>
              <a:t> </a:t>
            </a:r>
            <a:r>
              <a:rPr lang="en-US" sz="1200" kern="1200" baseline="0" dirty="0" err="1">
                <a:solidFill>
                  <a:schemeClr val="tx1"/>
                </a:solidFill>
                <a:effectLst/>
                <a:latin typeface="Arial" charset="0"/>
                <a:ea typeface="ＭＳ Ｐゴシック" charset="0"/>
                <a:cs typeface="+mn-cs"/>
              </a:rPr>
              <a:t>gällande</a:t>
            </a:r>
            <a:r>
              <a:rPr lang="en-US" sz="1200" kern="1200" baseline="0" dirty="0">
                <a:solidFill>
                  <a:schemeClr val="tx1"/>
                </a:solidFill>
                <a:effectLst/>
                <a:latin typeface="Arial" charset="0"/>
                <a:ea typeface="ＭＳ Ｐゴシック" charset="0"/>
                <a:cs typeface="+mn-cs"/>
              </a:rPr>
              <a:t> BBR </a:t>
            </a:r>
            <a:r>
              <a:rPr lang="en-US" sz="1200" kern="1200" baseline="0" dirty="0" err="1">
                <a:solidFill>
                  <a:schemeClr val="tx1"/>
                </a:solidFill>
                <a:effectLst/>
                <a:latin typeface="Arial" charset="0"/>
                <a:ea typeface="ＭＳ Ｐゴシック" charset="0"/>
                <a:cs typeface="+mn-cs"/>
              </a:rPr>
              <a:t>krav</a:t>
            </a:r>
            <a:r>
              <a:rPr lang="en-US" sz="1200" kern="1200" baseline="0" dirty="0">
                <a:solidFill>
                  <a:schemeClr val="tx1"/>
                </a:solidFill>
                <a:effectLst/>
                <a:latin typeface="Arial" charset="0"/>
                <a:ea typeface="ＭＳ Ｐゴシック" charset="0"/>
                <a:cs typeface="+mn-cs"/>
              </a:rPr>
              <a:t> </a:t>
            </a:r>
            <a:r>
              <a:rPr lang="en-US" sz="1200" kern="1200" baseline="0" dirty="0" err="1">
                <a:solidFill>
                  <a:schemeClr val="tx1"/>
                </a:solidFill>
                <a:effectLst/>
                <a:latin typeface="Arial" charset="0"/>
                <a:ea typeface="ＭＳ Ｐゴシック" charset="0"/>
                <a:cs typeface="+mn-cs"/>
              </a:rPr>
              <a:t>och</a:t>
            </a:r>
            <a:r>
              <a:rPr lang="en-US" sz="1200" kern="1200" baseline="0" dirty="0">
                <a:solidFill>
                  <a:schemeClr val="tx1"/>
                </a:solidFill>
                <a:effectLst/>
                <a:latin typeface="Arial" charset="0"/>
                <a:ea typeface="ＭＳ Ｐゴシック" charset="0"/>
                <a:cs typeface="+mn-cs"/>
              </a:rPr>
              <a:t> </a:t>
            </a:r>
            <a:r>
              <a:rPr lang="en-US" sz="1200" kern="1200" baseline="0" dirty="0" err="1">
                <a:solidFill>
                  <a:schemeClr val="tx1"/>
                </a:solidFill>
                <a:effectLst/>
                <a:latin typeface="Arial" charset="0"/>
                <a:ea typeface="ＭＳ Ｐゴシック" charset="0"/>
                <a:cs typeface="+mn-cs"/>
              </a:rPr>
              <a:t>klass</a:t>
            </a:r>
            <a:r>
              <a:rPr lang="en-US" sz="1200" kern="1200" baseline="0" dirty="0">
                <a:solidFill>
                  <a:schemeClr val="tx1"/>
                </a:solidFill>
                <a:effectLst/>
                <a:latin typeface="Arial" charset="0"/>
                <a:ea typeface="ＭＳ Ｐゴシック" charset="0"/>
                <a:cs typeface="+mn-cs"/>
              </a:rPr>
              <a:t> B </a:t>
            </a:r>
            <a:r>
              <a:rPr lang="en-US" sz="1200" kern="1200" baseline="0" dirty="0" err="1">
                <a:solidFill>
                  <a:schemeClr val="tx1"/>
                </a:solidFill>
                <a:effectLst/>
                <a:latin typeface="Arial" charset="0"/>
                <a:ea typeface="ＭＳ Ｐゴシック" charset="0"/>
                <a:cs typeface="+mn-cs"/>
              </a:rPr>
              <a:t>är</a:t>
            </a:r>
            <a:r>
              <a:rPr lang="en-US" sz="1200" kern="1200" baseline="0" dirty="0">
                <a:solidFill>
                  <a:schemeClr val="tx1"/>
                </a:solidFill>
                <a:effectLst/>
                <a:latin typeface="Arial" charset="0"/>
                <a:ea typeface="ＭＳ Ｐゴシック" charset="0"/>
                <a:cs typeface="+mn-cs"/>
              </a:rPr>
              <a:t> 25 % </a:t>
            </a:r>
            <a:r>
              <a:rPr lang="en-US" sz="1200" kern="1200" baseline="0" dirty="0" err="1">
                <a:solidFill>
                  <a:schemeClr val="tx1"/>
                </a:solidFill>
                <a:effectLst/>
                <a:latin typeface="Arial" charset="0"/>
                <a:ea typeface="ＭＳ Ｐゴシック" charset="0"/>
                <a:cs typeface="+mn-cs"/>
              </a:rPr>
              <a:t>än</a:t>
            </a:r>
            <a:r>
              <a:rPr lang="en-US" sz="1200" kern="1200" baseline="0" dirty="0">
                <a:solidFill>
                  <a:schemeClr val="tx1"/>
                </a:solidFill>
                <a:effectLst/>
                <a:latin typeface="Arial" charset="0"/>
                <a:ea typeface="ＭＳ Ｐゴシック" charset="0"/>
                <a:cs typeface="+mn-cs"/>
              </a:rPr>
              <a:t> </a:t>
            </a:r>
            <a:r>
              <a:rPr lang="en-US" sz="1200" kern="1200" baseline="0" dirty="0" err="1">
                <a:solidFill>
                  <a:schemeClr val="tx1"/>
                </a:solidFill>
                <a:effectLst/>
                <a:latin typeface="Arial" charset="0"/>
                <a:ea typeface="ＭＳ Ｐゴシック" charset="0"/>
                <a:cs typeface="+mn-cs"/>
              </a:rPr>
              <a:t>gällande</a:t>
            </a:r>
            <a:r>
              <a:rPr lang="en-US" sz="1200" kern="1200" baseline="0" dirty="0">
                <a:solidFill>
                  <a:schemeClr val="tx1"/>
                </a:solidFill>
                <a:effectLst/>
                <a:latin typeface="Arial" charset="0"/>
                <a:ea typeface="ＭＳ Ｐゴシック" charset="0"/>
                <a:cs typeface="+mn-cs"/>
              </a:rPr>
              <a:t> </a:t>
            </a:r>
            <a:r>
              <a:rPr lang="en-US" sz="1200" kern="1200" baseline="0" dirty="0" err="1">
                <a:solidFill>
                  <a:schemeClr val="tx1"/>
                </a:solidFill>
                <a:effectLst/>
                <a:latin typeface="Arial" charset="0"/>
                <a:ea typeface="ＭＳ Ｐゴシック" charset="0"/>
                <a:cs typeface="+mn-cs"/>
              </a:rPr>
              <a:t>krav</a:t>
            </a:r>
            <a:r>
              <a:rPr lang="en-US" sz="1200" kern="1200" baseline="0" dirty="0">
                <a:solidFill>
                  <a:schemeClr val="tx1"/>
                </a:solidFill>
                <a:effectLst/>
                <a:latin typeface="Arial" charset="0"/>
                <a:ea typeface="ＭＳ Ｐゴシック" charset="0"/>
                <a:cs typeface="+mn-cs"/>
              </a:rPr>
              <a:t>. </a:t>
            </a:r>
          </a:p>
          <a:p>
            <a:endParaRPr lang="sv-SE" sz="1200" kern="1200" baseline="0" dirty="0">
              <a:solidFill>
                <a:schemeClr val="tx1"/>
              </a:solidFill>
              <a:effectLst/>
              <a:latin typeface="Arial" charset="0"/>
              <a:ea typeface="ＭＳ Ｐゴシック" charset="0"/>
              <a:cs typeface="+mn-cs"/>
            </a:endParaRPr>
          </a:p>
          <a:p>
            <a:r>
              <a:rPr lang="sv-SE" sz="1200" kern="1200" baseline="0" dirty="0">
                <a:solidFill>
                  <a:schemeClr val="tx1"/>
                </a:solidFill>
                <a:effectLst/>
                <a:latin typeface="Arial" charset="0"/>
                <a:ea typeface="ＭＳ Ｐゴシック" charset="0"/>
                <a:cs typeface="+mn-cs"/>
              </a:rPr>
              <a:t>Befintliga beståndet ligger idag ungefär på klass E och F.</a:t>
            </a:r>
            <a:endParaRPr lang="en-US" sz="1200" kern="1200" dirty="0">
              <a:solidFill>
                <a:schemeClr val="tx1"/>
              </a:solidFill>
              <a:effectLst/>
              <a:latin typeface="Arial" charset="0"/>
              <a:ea typeface="ＭＳ Ｐゴシック" charset="0"/>
              <a:cs typeface="+mn-cs"/>
            </a:endParaRPr>
          </a:p>
          <a:p>
            <a:endParaRPr lang="en-US" sz="1200" kern="1200" dirty="0">
              <a:solidFill>
                <a:schemeClr val="tx1"/>
              </a:solidFill>
              <a:effectLst/>
              <a:latin typeface="Arial" charset="0"/>
              <a:ea typeface="ＭＳ Ｐゴシック" charset="0"/>
              <a:cs typeface="+mn-cs"/>
            </a:endParaRPr>
          </a:p>
          <a:p>
            <a:endParaRPr lang="en-US" dirty="0"/>
          </a:p>
          <a:p>
            <a:endParaRPr lang="sv-SE" dirty="0"/>
          </a:p>
        </p:txBody>
      </p:sp>
      <p:sp>
        <p:nvSpPr>
          <p:cNvPr id="28676" name="Platshållare för bildnummer 3"/>
          <p:cNvSpPr>
            <a:spLocks noGrp="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sz="2200">
                <a:solidFill>
                  <a:schemeClr val="tx1"/>
                </a:solidFill>
                <a:latin typeface="Arial" charset="0"/>
                <a:ea typeface="ＭＳ Ｐゴシック" charset="0"/>
              </a:defRPr>
            </a:lvl1pPr>
            <a:lvl2pPr marL="742950" indent="-285750" eaLnBrk="0" hangingPunct="0">
              <a:defRPr sz="2200">
                <a:solidFill>
                  <a:schemeClr val="tx1"/>
                </a:solidFill>
                <a:latin typeface="Arial" charset="0"/>
                <a:ea typeface="ＭＳ Ｐゴシック" charset="0"/>
              </a:defRPr>
            </a:lvl2pPr>
            <a:lvl3pPr marL="1143000" indent="-228600" eaLnBrk="0" hangingPunct="0">
              <a:defRPr sz="2200">
                <a:solidFill>
                  <a:schemeClr val="tx1"/>
                </a:solidFill>
                <a:latin typeface="Arial" charset="0"/>
                <a:ea typeface="ＭＳ Ｐゴシック" charset="0"/>
              </a:defRPr>
            </a:lvl3pPr>
            <a:lvl4pPr marL="1600200" indent="-228600" eaLnBrk="0" hangingPunct="0">
              <a:defRPr sz="2200">
                <a:solidFill>
                  <a:schemeClr val="tx1"/>
                </a:solidFill>
                <a:latin typeface="Arial" charset="0"/>
                <a:ea typeface="ＭＳ Ｐゴシック" charset="0"/>
              </a:defRPr>
            </a:lvl4pPr>
            <a:lvl5pPr marL="2057400" indent="-228600" eaLnBrk="0" hangingPunct="0">
              <a:defRPr sz="2200">
                <a:solidFill>
                  <a:schemeClr val="tx1"/>
                </a:solidFill>
                <a:latin typeface="Arial" charset="0"/>
                <a:ea typeface="ＭＳ Ｐゴシック" charset="0"/>
              </a:defRPr>
            </a:lvl5pPr>
            <a:lvl6pPr marL="2514600" indent="-228600" eaLnBrk="0" fontAlgn="base" hangingPunct="0">
              <a:spcBef>
                <a:spcPct val="0"/>
              </a:spcBef>
              <a:spcAft>
                <a:spcPct val="0"/>
              </a:spcAft>
              <a:defRPr sz="2200">
                <a:solidFill>
                  <a:schemeClr val="tx1"/>
                </a:solidFill>
                <a:latin typeface="Arial" charset="0"/>
                <a:ea typeface="ＭＳ Ｐゴシック" charset="0"/>
              </a:defRPr>
            </a:lvl6pPr>
            <a:lvl7pPr marL="2971800" indent="-228600" eaLnBrk="0" fontAlgn="base" hangingPunct="0">
              <a:spcBef>
                <a:spcPct val="0"/>
              </a:spcBef>
              <a:spcAft>
                <a:spcPct val="0"/>
              </a:spcAft>
              <a:defRPr sz="2200">
                <a:solidFill>
                  <a:schemeClr val="tx1"/>
                </a:solidFill>
                <a:latin typeface="Arial" charset="0"/>
                <a:ea typeface="ＭＳ Ｐゴシック" charset="0"/>
              </a:defRPr>
            </a:lvl7pPr>
            <a:lvl8pPr marL="3429000" indent="-228600" eaLnBrk="0" fontAlgn="base" hangingPunct="0">
              <a:spcBef>
                <a:spcPct val="0"/>
              </a:spcBef>
              <a:spcAft>
                <a:spcPct val="0"/>
              </a:spcAft>
              <a:defRPr sz="2200">
                <a:solidFill>
                  <a:schemeClr val="tx1"/>
                </a:solidFill>
                <a:latin typeface="Arial" charset="0"/>
                <a:ea typeface="ＭＳ Ｐゴシック" charset="0"/>
              </a:defRPr>
            </a:lvl8pPr>
            <a:lvl9pPr marL="3886200" indent="-228600" eaLnBrk="0" fontAlgn="base" hangingPunct="0">
              <a:spcBef>
                <a:spcPct val="0"/>
              </a:spcBef>
              <a:spcAft>
                <a:spcPct val="0"/>
              </a:spcAft>
              <a:defRPr sz="2200">
                <a:solidFill>
                  <a:schemeClr val="tx1"/>
                </a:solidFill>
                <a:latin typeface="Arial" charset="0"/>
                <a:ea typeface="ＭＳ Ｐゴシック" charset="0"/>
              </a:defRPr>
            </a:lvl9pPr>
          </a:lstStyle>
          <a:p>
            <a:pPr eaLnBrk="1" hangingPunct="1"/>
            <a:fld id="{13722EC1-5A62-1D42-B208-4E9FFC350480}" type="slidenum">
              <a:rPr lang="sv-SE" sz="1200"/>
              <a:pPr eaLnBrk="1" hangingPunct="1"/>
              <a:t>11</a:t>
            </a:fld>
            <a:endParaRPr lang="sv-SE" sz="1200"/>
          </a:p>
        </p:txBody>
      </p:sp>
    </p:spTree>
    <p:extLst>
      <p:ext uri="{BB962C8B-B14F-4D97-AF65-F5344CB8AC3E}">
        <p14:creationId xmlns:p14="http://schemas.microsoft.com/office/powerpoint/2010/main" val="3813826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Platshållare för bildobjekt 1"/>
          <p:cNvSpPr>
            <a:spLocks noGrp="1" noRot="1" noChangeAspect="1" noTextEdit="1"/>
          </p:cNvSpPr>
          <p:nvPr>
            <p:ph type="sldImg"/>
          </p:nvPr>
        </p:nvSpPr>
        <p:spPr>
          <a:ln/>
        </p:spPr>
      </p:sp>
      <p:sp>
        <p:nvSpPr>
          <p:cNvPr id="25603" name="Platshållare för anteckningar 2"/>
          <p:cNvSpPr>
            <a:spLocks noGrp="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sv-SE" sz="1200" b="0" i="0" u="none" strike="noStrike" kern="1200" baseline="0" dirty="0">
              <a:solidFill>
                <a:schemeClr val="tx1"/>
              </a:solidFill>
              <a:latin typeface="Arial" charset="0"/>
              <a:ea typeface="ＭＳ Ｐゴシック" charset="0"/>
              <a:cs typeface="+mn-cs"/>
            </a:endParaRPr>
          </a:p>
          <a:p>
            <a:r>
              <a:rPr lang="sv-SE" sz="1200" b="1" i="0" u="none" strike="noStrike" kern="1200" baseline="0" dirty="0">
                <a:solidFill>
                  <a:schemeClr val="tx1"/>
                </a:solidFill>
                <a:latin typeface="Arial" charset="0"/>
                <a:ea typeface="ＭＳ Ｐゴシック" charset="0"/>
                <a:cs typeface="+mn-cs"/>
              </a:rPr>
              <a:t>Primärenergital </a:t>
            </a:r>
            <a:r>
              <a:rPr lang="sv-SE" sz="1200" b="0" i="1" u="none" strike="noStrike" kern="1200" baseline="0" dirty="0">
                <a:solidFill>
                  <a:schemeClr val="tx1"/>
                </a:solidFill>
                <a:latin typeface="Arial" charset="0"/>
                <a:ea typeface="ＭＳ Ｐゴシック" charset="0"/>
                <a:cs typeface="+mn-cs"/>
              </a:rPr>
              <a:t>PET </a:t>
            </a:r>
            <a:r>
              <a:rPr lang="sv-SE" sz="1200" b="0" i="0" u="none" strike="noStrike" kern="1200" baseline="0" dirty="0">
                <a:solidFill>
                  <a:schemeClr val="tx1"/>
                </a:solidFill>
                <a:latin typeface="Arial" charset="0"/>
                <a:ea typeface="ＭＳ Ｐゴシック" charset="0"/>
                <a:cs typeface="+mn-cs"/>
              </a:rPr>
              <a:t>(kWh/m2år) </a:t>
            </a:r>
          </a:p>
          <a:p>
            <a:endParaRPr lang="sv-SE" sz="1200" b="0" i="0" u="none" strike="noStrike" kern="1200" baseline="0" dirty="0">
              <a:solidFill>
                <a:schemeClr val="tx1"/>
              </a:solidFill>
              <a:latin typeface="Arial" charset="0"/>
              <a:ea typeface="ＭＳ Ｐゴシック" charset="0"/>
              <a:cs typeface="+mn-cs"/>
            </a:endParaRPr>
          </a:p>
          <a:p>
            <a:r>
              <a:rPr lang="sv-SE" sz="1200" b="0" i="0" u="none" strike="noStrike" kern="1200" baseline="0" dirty="0">
                <a:solidFill>
                  <a:schemeClr val="tx1"/>
                </a:solidFill>
                <a:latin typeface="Arial" charset="0"/>
                <a:ea typeface="ＭＳ Ｐゴシック" charset="0"/>
                <a:cs typeface="+mn-cs"/>
              </a:rPr>
              <a:t>Kategorin elvärmda byggnader försvinner </a:t>
            </a:r>
          </a:p>
          <a:p>
            <a:endParaRPr lang="sv-SE" sz="1200" b="0" i="0" u="none" strike="noStrike" kern="1200" baseline="0" dirty="0">
              <a:solidFill>
                <a:schemeClr val="tx1"/>
              </a:solidFill>
              <a:latin typeface="Arial" charset="0"/>
              <a:ea typeface="ＭＳ Ｐゴシック" charset="0"/>
              <a:cs typeface="+mn-cs"/>
            </a:endParaRPr>
          </a:p>
          <a:p>
            <a:endParaRPr lang="sv-SE" sz="1200" b="0" i="0" u="none" strike="noStrike" kern="1200" baseline="0" dirty="0">
              <a:solidFill>
                <a:schemeClr val="tx1"/>
              </a:solidFill>
              <a:latin typeface="Arial" charset="0"/>
              <a:ea typeface="ＭＳ Ｐゴシック" charset="0"/>
              <a:cs typeface="+mn-cs"/>
            </a:endParaRPr>
          </a:p>
          <a:p>
            <a:r>
              <a:rPr lang="sv-SE" sz="1200" b="0" i="0" u="none" strike="noStrike" kern="1200" baseline="0" dirty="0" err="1">
                <a:solidFill>
                  <a:schemeClr val="tx1"/>
                </a:solidFill>
                <a:latin typeface="Arial" charset="0"/>
                <a:ea typeface="ＭＳ Ｐゴシック" charset="0"/>
                <a:cs typeface="+mn-cs"/>
              </a:rPr>
              <a:t>Euppv,el</a:t>
            </a:r>
            <a:r>
              <a:rPr lang="sv-SE" sz="1200" b="0" i="0" u="none" strike="noStrike" kern="1200" baseline="0" dirty="0">
                <a:solidFill>
                  <a:schemeClr val="tx1"/>
                </a:solidFill>
                <a:latin typeface="Arial" charset="0"/>
                <a:ea typeface="ＭＳ Ｐゴシック" charset="0"/>
                <a:cs typeface="+mn-cs"/>
              </a:rPr>
              <a:t>, </a:t>
            </a:r>
            <a:r>
              <a:rPr lang="sv-SE" sz="1200" b="0" i="0" u="none" strike="noStrike" kern="1200" baseline="0" dirty="0" err="1">
                <a:solidFill>
                  <a:schemeClr val="tx1"/>
                </a:solidFill>
                <a:latin typeface="Arial" charset="0"/>
                <a:ea typeface="ＭＳ Ｐゴシック" charset="0"/>
                <a:cs typeface="+mn-cs"/>
              </a:rPr>
              <a:t>Ekyl,el</a:t>
            </a:r>
            <a:r>
              <a:rPr lang="sv-SE" sz="1200" b="0" i="0" u="none" strike="noStrike" kern="1200" baseline="0" dirty="0">
                <a:solidFill>
                  <a:schemeClr val="tx1"/>
                </a:solidFill>
                <a:latin typeface="Arial" charset="0"/>
                <a:ea typeface="ＭＳ Ｐゴシック" charset="0"/>
                <a:cs typeface="+mn-cs"/>
              </a:rPr>
              <a:t>, </a:t>
            </a:r>
            <a:r>
              <a:rPr lang="sv-SE" sz="1200" b="0" i="0" u="none" strike="noStrike" kern="1200" baseline="0" dirty="0" err="1">
                <a:solidFill>
                  <a:schemeClr val="tx1"/>
                </a:solidFill>
                <a:latin typeface="Arial" charset="0"/>
                <a:ea typeface="ＭＳ Ｐゴシック" charset="0"/>
                <a:cs typeface="+mn-cs"/>
              </a:rPr>
              <a:t>Etvv,el</a:t>
            </a:r>
            <a:r>
              <a:rPr lang="sv-SE" sz="1200" b="0" i="0" u="none" strike="noStrike" kern="1200" baseline="0" dirty="0">
                <a:solidFill>
                  <a:schemeClr val="tx1"/>
                </a:solidFill>
                <a:latin typeface="Arial" charset="0"/>
                <a:ea typeface="ＭＳ Ｐゴシック" charset="0"/>
                <a:cs typeface="+mn-cs"/>
              </a:rPr>
              <a:t>, </a:t>
            </a:r>
            <a:r>
              <a:rPr lang="sv-SE" sz="1200" b="0" i="0" u="none" strike="noStrike" kern="1200" baseline="0" dirty="0" err="1">
                <a:solidFill>
                  <a:schemeClr val="tx1"/>
                </a:solidFill>
                <a:latin typeface="Arial" charset="0"/>
                <a:ea typeface="ＭＳ Ｐゴシック" charset="0"/>
                <a:cs typeface="+mn-cs"/>
              </a:rPr>
              <a:t>Ef,el</a:t>
            </a:r>
            <a:r>
              <a:rPr lang="sv-SE" sz="1200" b="0" i="0" u="none" strike="noStrike" kern="1200" baseline="0" dirty="0">
                <a:solidFill>
                  <a:schemeClr val="tx1"/>
                </a:solidFill>
                <a:latin typeface="Arial" charset="0"/>
                <a:ea typeface="ＭＳ Ｐゴシック" charset="0"/>
                <a:cs typeface="+mn-cs"/>
              </a:rPr>
              <a:t>, </a:t>
            </a:r>
            <a:r>
              <a:rPr lang="sv-SE" sz="1200" b="0" i="0" u="none" strike="noStrike" kern="1200" baseline="0" dirty="0" err="1">
                <a:solidFill>
                  <a:schemeClr val="tx1"/>
                </a:solidFill>
                <a:latin typeface="Arial" charset="0"/>
                <a:ea typeface="ＭＳ Ｐゴシック" charset="0"/>
                <a:cs typeface="+mn-cs"/>
              </a:rPr>
              <a:t>Euppv</a:t>
            </a:r>
            <a:r>
              <a:rPr lang="sv-SE" sz="1200" b="0" i="0" u="none" strike="noStrike" kern="1200" baseline="0" dirty="0">
                <a:solidFill>
                  <a:schemeClr val="tx1"/>
                </a:solidFill>
                <a:latin typeface="Arial" charset="0"/>
                <a:ea typeface="ＭＳ Ｐゴシック" charset="0"/>
                <a:cs typeface="+mn-cs"/>
              </a:rPr>
              <a:t>, </a:t>
            </a:r>
            <a:r>
              <a:rPr lang="sv-SE" sz="1200" b="0" i="0" u="none" strike="noStrike" kern="1200" baseline="0" dirty="0" err="1">
                <a:solidFill>
                  <a:schemeClr val="tx1"/>
                </a:solidFill>
                <a:latin typeface="Arial" charset="0"/>
                <a:ea typeface="ＭＳ Ｐゴシック" charset="0"/>
                <a:cs typeface="+mn-cs"/>
              </a:rPr>
              <a:t>Ekyl</a:t>
            </a:r>
            <a:r>
              <a:rPr lang="sv-SE" sz="1200" b="0" i="0" u="none" strike="noStrike" kern="1200" baseline="0" dirty="0">
                <a:solidFill>
                  <a:schemeClr val="tx1"/>
                </a:solidFill>
                <a:latin typeface="Arial" charset="0"/>
                <a:ea typeface="ＭＳ Ｐゴシック" charset="0"/>
                <a:cs typeface="+mn-cs"/>
              </a:rPr>
              <a:t>, </a:t>
            </a:r>
            <a:r>
              <a:rPr lang="sv-SE" sz="1200" b="0" i="0" u="none" strike="noStrike" kern="1200" baseline="0" dirty="0" err="1">
                <a:solidFill>
                  <a:schemeClr val="tx1"/>
                </a:solidFill>
                <a:latin typeface="Arial" charset="0"/>
                <a:ea typeface="ＭＳ Ｐゴシック" charset="0"/>
                <a:cs typeface="+mn-cs"/>
              </a:rPr>
              <a:t>Etvv</a:t>
            </a:r>
            <a:r>
              <a:rPr lang="sv-SE" sz="1200" b="0" i="0" u="none" strike="noStrike" kern="1200" baseline="0" dirty="0">
                <a:solidFill>
                  <a:schemeClr val="tx1"/>
                </a:solidFill>
                <a:latin typeface="Arial" charset="0"/>
                <a:ea typeface="ＭＳ Ｐゴシック" charset="0"/>
                <a:cs typeface="+mn-cs"/>
              </a:rPr>
              <a:t> 	Levererad köpt energi </a:t>
            </a:r>
          </a:p>
          <a:p>
            <a:r>
              <a:rPr lang="sv-SE" sz="1200" b="0" i="0" u="none" strike="noStrike" kern="1200" baseline="0" dirty="0">
                <a:solidFill>
                  <a:schemeClr val="tx1"/>
                </a:solidFill>
                <a:latin typeface="Arial" charset="0"/>
                <a:ea typeface="ＭＳ Ｐゴシック" charset="0"/>
                <a:cs typeface="+mn-cs"/>
              </a:rPr>
              <a:t>Energi till uppvärmning, komfortkyla, varmvatten och fastighet uppdelat i elenergi och övrig energi (kWh) 	</a:t>
            </a:r>
          </a:p>
          <a:p>
            <a:r>
              <a:rPr lang="sv-SE" sz="1200" b="0" i="0" u="none" strike="noStrike" kern="1200" baseline="0" dirty="0" err="1">
                <a:solidFill>
                  <a:schemeClr val="tx1"/>
                </a:solidFill>
                <a:latin typeface="Arial" charset="0"/>
                <a:ea typeface="ＭＳ Ｐゴシック" charset="0"/>
                <a:cs typeface="+mn-cs"/>
              </a:rPr>
              <a:t>Fgeo</a:t>
            </a:r>
            <a:r>
              <a:rPr lang="sv-SE" sz="1200" b="0" i="0" u="none" strike="noStrike" kern="1200" baseline="0" dirty="0">
                <a:solidFill>
                  <a:schemeClr val="tx1"/>
                </a:solidFill>
                <a:latin typeface="Arial" charset="0"/>
                <a:ea typeface="ＭＳ Ｐゴシック" charset="0"/>
                <a:cs typeface="+mn-cs"/>
              </a:rPr>
              <a:t> 	Geografisk justeringsfaktor (-) 	</a:t>
            </a:r>
          </a:p>
          <a:p>
            <a:r>
              <a:rPr lang="sv-SE" sz="1200" b="0" i="0" u="none" strike="noStrike" kern="1200" baseline="0" dirty="0" err="1">
                <a:solidFill>
                  <a:schemeClr val="tx1"/>
                </a:solidFill>
                <a:latin typeface="Arial" charset="0"/>
                <a:ea typeface="ＭＳ Ｐゴシック" charset="0"/>
                <a:cs typeface="+mn-cs"/>
              </a:rPr>
              <a:t>PEel</a:t>
            </a:r>
            <a:r>
              <a:rPr lang="sv-SE" sz="1200" b="0" i="0" u="none" strike="noStrike" kern="1200" baseline="0" dirty="0">
                <a:solidFill>
                  <a:schemeClr val="tx1"/>
                </a:solidFill>
                <a:latin typeface="Arial" charset="0"/>
                <a:ea typeface="ＭＳ Ｐゴシック" charset="0"/>
                <a:cs typeface="+mn-cs"/>
              </a:rPr>
              <a:t> 	Primärenergifaktor för el (-) 	</a:t>
            </a:r>
          </a:p>
          <a:p>
            <a:r>
              <a:rPr lang="sv-SE" sz="1200" b="0" i="0" u="none" strike="noStrike" kern="1200" baseline="0" dirty="0" err="1">
                <a:solidFill>
                  <a:schemeClr val="tx1"/>
                </a:solidFill>
                <a:latin typeface="Arial" charset="0"/>
                <a:ea typeface="ＭＳ Ｐゴシック" charset="0"/>
                <a:cs typeface="+mn-cs"/>
              </a:rPr>
              <a:t>PEövr</a:t>
            </a:r>
            <a:r>
              <a:rPr lang="sv-SE" sz="1200" b="0" i="0" u="none" strike="noStrike" kern="1200" baseline="0" dirty="0">
                <a:solidFill>
                  <a:schemeClr val="tx1"/>
                </a:solidFill>
                <a:latin typeface="Arial" charset="0"/>
                <a:ea typeface="ＭＳ Ｐゴシック" charset="0"/>
                <a:cs typeface="+mn-cs"/>
              </a:rPr>
              <a:t> 	Primärenergifaktor för övrig energi (-) 	</a:t>
            </a:r>
          </a:p>
          <a:p>
            <a:r>
              <a:rPr lang="sv-SE" sz="1200" b="0" i="0" u="none" strike="noStrike" kern="1200" baseline="0" dirty="0" err="1">
                <a:solidFill>
                  <a:schemeClr val="tx1"/>
                </a:solidFill>
                <a:latin typeface="Arial" charset="0"/>
                <a:ea typeface="ＭＳ Ｐゴシック" charset="0"/>
                <a:cs typeface="+mn-cs"/>
              </a:rPr>
              <a:t>Atemp</a:t>
            </a:r>
            <a:r>
              <a:rPr lang="sv-SE" sz="1200" b="0" i="0" u="none" strike="noStrike" kern="1200" baseline="0" dirty="0">
                <a:solidFill>
                  <a:schemeClr val="tx1"/>
                </a:solidFill>
                <a:latin typeface="Arial" charset="0"/>
                <a:ea typeface="ＭＳ Ｐゴシック" charset="0"/>
                <a:cs typeface="+mn-cs"/>
              </a:rPr>
              <a:t> 	Tempererad area (m2) 	</a:t>
            </a:r>
          </a:p>
          <a:p>
            <a:endParaRPr lang="sv-SE" sz="1200" b="0" i="0" u="none" strike="noStrike" kern="1200" baseline="0" dirty="0">
              <a:solidFill>
                <a:schemeClr val="tx1"/>
              </a:solidFill>
              <a:latin typeface="Arial" charset="0"/>
              <a:ea typeface="ＭＳ Ｐゴシック" charset="0"/>
              <a:cs typeface="+mn-cs"/>
            </a:endParaRPr>
          </a:p>
          <a:p>
            <a:endParaRPr lang="sv-SE" sz="1200" b="0" i="0" u="none" strike="noStrike" kern="1200" baseline="0" dirty="0">
              <a:solidFill>
                <a:schemeClr val="tx1"/>
              </a:solidFill>
              <a:latin typeface="Arial" charset="0"/>
              <a:ea typeface="ＭＳ Ｐゴシック" charset="0"/>
              <a:cs typeface="+mn-cs"/>
            </a:endParaRPr>
          </a:p>
          <a:p>
            <a:endParaRPr lang="sv-SE" sz="1200" b="0" i="0" u="none" strike="noStrike" kern="1200" baseline="0" dirty="0">
              <a:solidFill>
                <a:schemeClr val="tx1"/>
              </a:solidFill>
              <a:latin typeface="Arial" charset="0"/>
              <a:ea typeface="ＭＳ Ｐゴシック" charset="0"/>
              <a:cs typeface="+mn-cs"/>
            </a:endParaRPr>
          </a:p>
          <a:p>
            <a:r>
              <a:rPr lang="sv-SE" sz="1200" b="0" i="0" u="none" strike="noStrike" kern="1200" baseline="0" dirty="0">
                <a:solidFill>
                  <a:schemeClr val="tx1"/>
                </a:solidFill>
                <a:latin typeface="Arial" charset="0"/>
                <a:ea typeface="ＭＳ Ｐゴシック" charset="0"/>
                <a:cs typeface="+mn-cs"/>
              </a:rPr>
              <a:t>Energikraven oförändrade 2017 i så stor utsträckning som möjligt. Allmän skärpning 2021.</a:t>
            </a:r>
          </a:p>
          <a:p>
            <a:endParaRPr lang="sv-SE" sz="1200" b="0" i="0" u="none" strike="noStrike" kern="1200" baseline="0" dirty="0">
              <a:solidFill>
                <a:schemeClr val="tx1"/>
              </a:solidFill>
              <a:latin typeface="Arial" charset="0"/>
              <a:ea typeface="ＭＳ Ｐゴシック" charset="0"/>
              <a:cs typeface="+mn-cs"/>
            </a:endParaRPr>
          </a:p>
          <a:p>
            <a:r>
              <a:rPr lang="sv-SE" sz="1200" kern="1200" dirty="0">
                <a:solidFill>
                  <a:schemeClr val="tx1"/>
                </a:solidFill>
                <a:effectLst/>
                <a:latin typeface="Arial" charset="0"/>
                <a:ea typeface="ＭＳ Ｐゴシック" charset="0"/>
                <a:cs typeface="+mn-cs"/>
              </a:rPr>
              <a:t>Byggnadens energianvändning (definition i </a:t>
            </a:r>
            <a:r>
              <a:rPr lang="sv-SE" sz="1200" kern="1200" dirty="0" err="1">
                <a:solidFill>
                  <a:schemeClr val="tx1"/>
                </a:solidFill>
                <a:effectLst/>
                <a:latin typeface="Arial" charset="0"/>
                <a:ea typeface="ＭＳ Ｐゴシック" charset="0"/>
                <a:cs typeface="+mn-cs"/>
              </a:rPr>
              <a:t>BBR</a:t>
            </a:r>
            <a:r>
              <a:rPr lang="sv-SE" sz="1200" i="1" kern="1200" dirty="0" err="1">
                <a:solidFill>
                  <a:schemeClr val="tx1"/>
                </a:solidFill>
                <a:effectLst/>
                <a:latin typeface="Arial" charset="0"/>
                <a:ea typeface="ＭＳ Ｐゴシック" charset="0"/>
                <a:cs typeface="+mn-cs"/>
              </a:rPr>
              <a:t>remiss</a:t>
            </a:r>
            <a:r>
              <a:rPr lang="sv-SE" sz="1200" kern="1200" dirty="0">
                <a:solidFill>
                  <a:schemeClr val="tx1"/>
                </a:solidFill>
                <a:effectLst/>
                <a:latin typeface="Arial" charset="0"/>
                <a:ea typeface="ＭＳ Ｐゴシック" charset="0"/>
                <a:cs typeface="+mn-cs"/>
              </a:rPr>
              <a:t>) - Den energi som vid normalt brukande under ett normalår behöver levereras till en byggnad (oftast benämnd köpt energi) för uppvärmning (</a:t>
            </a:r>
            <a:r>
              <a:rPr lang="sv-SE" sz="1200" kern="1200" dirty="0" err="1">
                <a:solidFill>
                  <a:schemeClr val="tx1"/>
                </a:solidFill>
                <a:effectLst/>
                <a:latin typeface="Arial" charset="0"/>
                <a:ea typeface="ＭＳ Ｐゴシック" charset="0"/>
                <a:cs typeface="+mn-cs"/>
              </a:rPr>
              <a:t>Euppv</a:t>
            </a:r>
            <a:r>
              <a:rPr lang="sv-SE" sz="1200" kern="1200" dirty="0">
                <a:solidFill>
                  <a:schemeClr val="tx1"/>
                </a:solidFill>
                <a:effectLst/>
                <a:latin typeface="Arial" charset="0"/>
                <a:ea typeface="ＭＳ Ｐゴシック" charset="0"/>
                <a:cs typeface="+mn-cs"/>
              </a:rPr>
              <a:t>), komfortkyla (</a:t>
            </a:r>
            <a:r>
              <a:rPr lang="sv-SE" sz="1200" kern="1200" dirty="0" err="1">
                <a:solidFill>
                  <a:schemeClr val="tx1"/>
                </a:solidFill>
                <a:effectLst/>
                <a:latin typeface="Arial" charset="0"/>
                <a:ea typeface="ＭＳ Ｐゴシック" charset="0"/>
                <a:cs typeface="+mn-cs"/>
              </a:rPr>
              <a:t>Ekyl</a:t>
            </a:r>
            <a:r>
              <a:rPr lang="sv-SE" sz="1200" kern="1200" dirty="0">
                <a:solidFill>
                  <a:schemeClr val="tx1"/>
                </a:solidFill>
                <a:effectLst/>
                <a:latin typeface="Arial" charset="0"/>
                <a:ea typeface="ＭＳ Ｐゴシック" charset="0"/>
                <a:cs typeface="+mn-cs"/>
              </a:rPr>
              <a:t>), tappvarmvatten (</a:t>
            </a:r>
            <a:r>
              <a:rPr lang="sv-SE" sz="1200" kern="1200" dirty="0" err="1">
                <a:solidFill>
                  <a:schemeClr val="tx1"/>
                </a:solidFill>
                <a:effectLst/>
                <a:latin typeface="Arial" charset="0"/>
                <a:ea typeface="ＭＳ Ｐゴシック" charset="0"/>
                <a:cs typeface="+mn-cs"/>
              </a:rPr>
              <a:t>Etvv</a:t>
            </a:r>
            <a:r>
              <a:rPr lang="sv-SE" sz="1200" kern="1200" dirty="0">
                <a:solidFill>
                  <a:schemeClr val="tx1"/>
                </a:solidFill>
                <a:effectLst/>
                <a:latin typeface="Arial" charset="0"/>
                <a:ea typeface="ＭＳ Ｐゴシック" charset="0"/>
                <a:cs typeface="+mn-cs"/>
              </a:rPr>
              <a:t>) och byggnadens fastighetsenergi (</a:t>
            </a:r>
            <a:r>
              <a:rPr lang="sv-SE" sz="1200" kern="1200" dirty="0" err="1">
                <a:solidFill>
                  <a:schemeClr val="tx1"/>
                </a:solidFill>
                <a:effectLst/>
                <a:latin typeface="Arial" charset="0"/>
                <a:ea typeface="ＭＳ Ｐゴシック" charset="0"/>
                <a:cs typeface="+mn-cs"/>
              </a:rPr>
              <a:t>Ef</a:t>
            </a:r>
            <a:r>
              <a:rPr lang="sv-SE" sz="1200" kern="1200" dirty="0">
                <a:solidFill>
                  <a:schemeClr val="tx1"/>
                </a:solidFill>
                <a:effectLst/>
                <a:latin typeface="Arial" charset="0"/>
                <a:ea typeface="ＭＳ Ｐゴシック" charset="0"/>
                <a:cs typeface="+mn-cs"/>
              </a:rPr>
              <a:t>). Om golvvärme, handdukstork eller annan apparat för uppvärmning installeras, inräknas även dess energianvändning. Energi från sol, vind, mark, luft eller vatten som alstras på byggnaden eller tomten och används till byggnadens uppvärmning, Komfortkyla, varmvatten och fastighetsenergi räknas inte med i byggnadens energianvändning. </a:t>
            </a:r>
            <a:endParaRPr lang="sv-SE" dirty="0"/>
          </a:p>
        </p:txBody>
      </p:sp>
      <p:sp>
        <p:nvSpPr>
          <p:cNvPr id="25604" name="Platshållare för bildnummer 3"/>
          <p:cNvSpPr>
            <a:spLocks noGrp="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sz="2200">
                <a:solidFill>
                  <a:schemeClr val="tx1"/>
                </a:solidFill>
                <a:latin typeface="Arial" charset="0"/>
                <a:ea typeface="ＭＳ Ｐゴシック" charset="0"/>
              </a:defRPr>
            </a:lvl1pPr>
            <a:lvl2pPr marL="742950" indent="-285750" eaLnBrk="0" hangingPunct="0">
              <a:defRPr sz="2200">
                <a:solidFill>
                  <a:schemeClr val="tx1"/>
                </a:solidFill>
                <a:latin typeface="Arial" charset="0"/>
                <a:ea typeface="ＭＳ Ｐゴシック" charset="0"/>
              </a:defRPr>
            </a:lvl2pPr>
            <a:lvl3pPr marL="1143000" indent="-228600" eaLnBrk="0" hangingPunct="0">
              <a:defRPr sz="2200">
                <a:solidFill>
                  <a:schemeClr val="tx1"/>
                </a:solidFill>
                <a:latin typeface="Arial" charset="0"/>
                <a:ea typeface="ＭＳ Ｐゴシック" charset="0"/>
              </a:defRPr>
            </a:lvl3pPr>
            <a:lvl4pPr marL="1600200" indent="-228600" eaLnBrk="0" hangingPunct="0">
              <a:defRPr sz="2200">
                <a:solidFill>
                  <a:schemeClr val="tx1"/>
                </a:solidFill>
                <a:latin typeface="Arial" charset="0"/>
                <a:ea typeface="ＭＳ Ｐゴシック" charset="0"/>
              </a:defRPr>
            </a:lvl4pPr>
            <a:lvl5pPr marL="2057400" indent="-228600" eaLnBrk="0" hangingPunct="0">
              <a:defRPr sz="2200">
                <a:solidFill>
                  <a:schemeClr val="tx1"/>
                </a:solidFill>
                <a:latin typeface="Arial" charset="0"/>
                <a:ea typeface="ＭＳ Ｐゴシック" charset="0"/>
              </a:defRPr>
            </a:lvl5pPr>
            <a:lvl6pPr marL="2514600" indent="-228600" eaLnBrk="0" fontAlgn="base" hangingPunct="0">
              <a:spcBef>
                <a:spcPct val="0"/>
              </a:spcBef>
              <a:spcAft>
                <a:spcPct val="0"/>
              </a:spcAft>
              <a:defRPr sz="2200">
                <a:solidFill>
                  <a:schemeClr val="tx1"/>
                </a:solidFill>
                <a:latin typeface="Arial" charset="0"/>
                <a:ea typeface="ＭＳ Ｐゴシック" charset="0"/>
              </a:defRPr>
            </a:lvl6pPr>
            <a:lvl7pPr marL="2971800" indent="-228600" eaLnBrk="0" fontAlgn="base" hangingPunct="0">
              <a:spcBef>
                <a:spcPct val="0"/>
              </a:spcBef>
              <a:spcAft>
                <a:spcPct val="0"/>
              </a:spcAft>
              <a:defRPr sz="2200">
                <a:solidFill>
                  <a:schemeClr val="tx1"/>
                </a:solidFill>
                <a:latin typeface="Arial" charset="0"/>
                <a:ea typeface="ＭＳ Ｐゴシック" charset="0"/>
              </a:defRPr>
            </a:lvl7pPr>
            <a:lvl8pPr marL="3429000" indent="-228600" eaLnBrk="0" fontAlgn="base" hangingPunct="0">
              <a:spcBef>
                <a:spcPct val="0"/>
              </a:spcBef>
              <a:spcAft>
                <a:spcPct val="0"/>
              </a:spcAft>
              <a:defRPr sz="2200">
                <a:solidFill>
                  <a:schemeClr val="tx1"/>
                </a:solidFill>
                <a:latin typeface="Arial" charset="0"/>
                <a:ea typeface="ＭＳ Ｐゴシック" charset="0"/>
              </a:defRPr>
            </a:lvl8pPr>
            <a:lvl9pPr marL="3886200" indent="-228600" eaLnBrk="0" fontAlgn="base" hangingPunct="0">
              <a:spcBef>
                <a:spcPct val="0"/>
              </a:spcBef>
              <a:spcAft>
                <a:spcPct val="0"/>
              </a:spcAft>
              <a:defRPr sz="2200">
                <a:solidFill>
                  <a:schemeClr val="tx1"/>
                </a:solidFill>
                <a:latin typeface="Arial" charset="0"/>
                <a:ea typeface="ＭＳ Ｐゴシック" charset="0"/>
              </a:defRPr>
            </a:lvl9pPr>
          </a:lstStyle>
          <a:p>
            <a:pPr eaLnBrk="1" hangingPunct="1"/>
            <a:fld id="{109BD8C0-DC5A-4B4C-A110-106DF4786EFB}" type="slidenum">
              <a:rPr lang="sv-SE" sz="1200"/>
              <a:pPr eaLnBrk="1" hangingPunct="1"/>
              <a:t>12</a:t>
            </a:fld>
            <a:endParaRPr lang="sv-SE" sz="1200"/>
          </a:p>
        </p:txBody>
      </p:sp>
    </p:spTree>
    <p:extLst>
      <p:ext uri="{BB962C8B-B14F-4D97-AF65-F5344CB8AC3E}">
        <p14:creationId xmlns:p14="http://schemas.microsoft.com/office/powerpoint/2010/main" val="7718042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err="1"/>
              <a:t>Economics</a:t>
            </a:r>
            <a:r>
              <a:rPr lang="sv-SE" dirty="0"/>
              <a:t>:</a:t>
            </a:r>
            <a:r>
              <a:rPr lang="sv-SE" baseline="0" dirty="0"/>
              <a:t> Long </a:t>
            </a:r>
            <a:r>
              <a:rPr lang="sv-SE" baseline="0" dirty="0" err="1"/>
              <a:t>pay</a:t>
            </a:r>
            <a:r>
              <a:rPr lang="sv-SE" baseline="0" dirty="0"/>
              <a:t>-back </a:t>
            </a:r>
            <a:r>
              <a:rPr lang="sv-SE" baseline="0" dirty="0" err="1"/>
              <a:t>times</a:t>
            </a:r>
            <a:endParaRPr lang="sv-SE" baseline="0" dirty="0"/>
          </a:p>
          <a:p>
            <a:r>
              <a:rPr lang="sv-SE" baseline="0" dirty="0" err="1"/>
              <a:t>Ineffective</a:t>
            </a:r>
            <a:r>
              <a:rPr lang="sv-SE" baseline="0" dirty="0"/>
              <a:t> markets: Not </a:t>
            </a:r>
            <a:r>
              <a:rPr lang="sv-SE" baseline="0" dirty="0" err="1"/>
              <a:t>receiving</a:t>
            </a:r>
            <a:r>
              <a:rPr lang="sv-SE" baseline="0" dirty="0"/>
              <a:t> </a:t>
            </a:r>
            <a:r>
              <a:rPr lang="sv-SE" baseline="0" dirty="0" err="1"/>
              <a:t>revenues</a:t>
            </a:r>
            <a:r>
              <a:rPr lang="sv-SE" baseline="0" dirty="0"/>
              <a:t> for </a:t>
            </a:r>
            <a:r>
              <a:rPr lang="sv-SE" baseline="0" dirty="0" err="1"/>
              <a:t>energy</a:t>
            </a:r>
            <a:r>
              <a:rPr lang="sv-SE" baseline="0" dirty="0"/>
              <a:t> </a:t>
            </a:r>
            <a:r>
              <a:rPr lang="sv-SE" baseline="0" dirty="0" err="1"/>
              <a:t>efficiency</a:t>
            </a:r>
            <a:r>
              <a:rPr lang="sv-SE" baseline="0" dirty="0"/>
              <a:t>, </a:t>
            </a:r>
            <a:r>
              <a:rPr lang="sv-SE" baseline="0" dirty="0" err="1"/>
              <a:t>waiting</a:t>
            </a:r>
            <a:r>
              <a:rPr lang="sv-SE" baseline="0" dirty="0"/>
              <a:t> for </a:t>
            </a:r>
            <a:r>
              <a:rPr lang="sv-SE" baseline="0" dirty="0" err="1"/>
              <a:t>others</a:t>
            </a:r>
            <a:r>
              <a:rPr lang="sv-SE" baseline="0" dirty="0"/>
              <a:t> </a:t>
            </a:r>
            <a:r>
              <a:rPr lang="sv-SE" baseline="0" dirty="0" err="1"/>
              <a:t>to</a:t>
            </a:r>
            <a:r>
              <a:rPr lang="sv-SE" baseline="0" dirty="0"/>
              <a:t> </a:t>
            </a:r>
            <a:r>
              <a:rPr lang="sv-SE" baseline="0" dirty="0" err="1"/>
              <a:t>take</a:t>
            </a:r>
            <a:r>
              <a:rPr lang="sv-SE" baseline="0" dirty="0"/>
              <a:t> the </a:t>
            </a:r>
            <a:r>
              <a:rPr lang="sv-SE" baseline="0" dirty="0" err="1"/>
              <a:t>first</a:t>
            </a:r>
            <a:r>
              <a:rPr lang="sv-SE" baseline="0" dirty="0"/>
              <a:t> steps for new </a:t>
            </a:r>
            <a:r>
              <a:rPr lang="sv-SE" baseline="0" dirty="0" err="1"/>
              <a:t>technologies</a:t>
            </a:r>
            <a:endParaRPr lang="sv-SE" dirty="0"/>
          </a:p>
        </p:txBody>
      </p:sp>
      <p:sp>
        <p:nvSpPr>
          <p:cNvPr id="4" name="Platshållare för bildnummer 3"/>
          <p:cNvSpPr>
            <a:spLocks noGrp="1"/>
          </p:cNvSpPr>
          <p:nvPr>
            <p:ph type="sldNum" sz="quarter" idx="10"/>
          </p:nvPr>
        </p:nvSpPr>
        <p:spPr/>
        <p:txBody>
          <a:bodyPr/>
          <a:lstStyle/>
          <a:p>
            <a:fld id="{9C090F8A-CEF7-487E-B8DC-5A16C61138F4}" type="slidenum">
              <a:rPr lang="sv-SE" smtClean="0"/>
              <a:t>13</a:t>
            </a:fld>
            <a:endParaRPr lang="sv-SE"/>
          </a:p>
        </p:txBody>
      </p:sp>
    </p:spTree>
    <p:extLst>
      <p:ext uri="{BB962C8B-B14F-4D97-AF65-F5344CB8AC3E}">
        <p14:creationId xmlns:p14="http://schemas.microsoft.com/office/powerpoint/2010/main" val="5556500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err="1"/>
              <a:t>Knowledge</a:t>
            </a:r>
            <a:r>
              <a:rPr lang="sv-SE" dirty="0"/>
              <a:t>:</a:t>
            </a:r>
            <a:r>
              <a:rPr lang="sv-SE" baseline="0" dirty="0"/>
              <a:t> </a:t>
            </a:r>
            <a:r>
              <a:rPr lang="sv-SE" baseline="0" dirty="0" err="1"/>
              <a:t>energy</a:t>
            </a:r>
            <a:r>
              <a:rPr lang="sv-SE" baseline="0" dirty="0"/>
              <a:t> </a:t>
            </a:r>
            <a:r>
              <a:rPr lang="sv-SE" baseline="0" dirty="0" err="1"/>
              <a:t>use</a:t>
            </a:r>
            <a:r>
              <a:rPr lang="sv-SE" baseline="0" dirty="0"/>
              <a:t> is not </a:t>
            </a:r>
            <a:r>
              <a:rPr lang="sv-SE" baseline="0" dirty="0" err="1"/>
              <a:t>visible</a:t>
            </a:r>
            <a:r>
              <a:rPr lang="sv-SE" baseline="0" dirty="0"/>
              <a:t>, </a:t>
            </a:r>
            <a:r>
              <a:rPr lang="sv-SE" baseline="0" dirty="0" err="1"/>
              <a:t>previous</a:t>
            </a:r>
            <a:r>
              <a:rPr lang="sv-SE" baseline="0" dirty="0"/>
              <a:t> </a:t>
            </a:r>
            <a:r>
              <a:rPr lang="sv-SE" baseline="0" dirty="0" err="1"/>
              <a:t>experiences</a:t>
            </a:r>
            <a:r>
              <a:rPr lang="sv-SE" baseline="0" dirty="0"/>
              <a:t> </a:t>
            </a:r>
            <a:r>
              <a:rPr lang="sv-SE" baseline="0" dirty="0" err="1"/>
              <a:t>are</a:t>
            </a:r>
            <a:r>
              <a:rPr lang="sv-SE" baseline="0" dirty="0"/>
              <a:t> not transferred in a </a:t>
            </a:r>
            <a:r>
              <a:rPr lang="sv-SE" baseline="0" dirty="0" err="1"/>
              <a:t>good</a:t>
            </a:r>
            <a:r>
              <a:rPr lang="sv-SE" baseline="0" dirty="0"/>
              <a:t> </a:t>
            </a:r>
            <a:r>
              <a:rPr lang="sv-SE" baseline="0" dirty="0" err="1"/>
              <a:t>way</a:t>
            </a:r>
            <a:r>
              <a:rPr lang="sv-SE" baseline="0" dirty="0"/>
              <a:t>, lack </a:t>
            </a:r>
            <a:r>
              <a:rPr lang="sv-SE" baseline="0" dirty="0" err="1"/>
              <a:t>of</a:t>
            </a:r>
            <a:r>
              <a:rPr lang="sv-SE" baseline="0" dirty="0"/>
              <a:t> research and </a:t>
            </a:r>
            <a:r>
              <a:rPr lang="sv-SE" baseline="0" dirty="0" err="1"/>
              <a:t>development</a:t>
            </a:r>
            <a:endParaRPr lang="sv-SE" baseline="0" dirty="0"/>
          </a:p>
          <a:p>
            <a:r>
              <a:rPr lang="sv-SE" baseline="0" dirty="0" err="1"/>
              <a:t>Methods</a:t>
            </a:r>
            <a:r>
              <a:rPr lang="sv-SE" baseline="0" dirty="0"/>
              <a:t>: </a:t>
            </a:r>
            <a:r>
              <a:rPr lang="sv-SE" baseline="0" dirty="0" err="1"/>
              <a:t>Strict</a:t>
            </a:r>
            <a:r>
              <a:rPr lang="sv-SE" baseline="0" dirty="0"/>
              <a:t> profit </a:t>
            </a:r>
            <a:r>
              <a:rPr lang="sv-SE" baseline="0" dirty="0" err="1"/>
              <a:t>expectations</a:t>
            </a:r>
            <a:r>
              <a:rPr lang="sv-SE" baseline="0" dirty="0"/>
              <a:t>, the </a:t>
            </a:r>
            <a:r>
              <a:rPr lang="sv-SE" baseline="0" dirty="0" err="1"/>
              <a:t>use</a:t>
            </a:r>
            <a:r>
              <a:rPr lang="sv-SE" baseline="0" dirty="0"/>
              <a:t> </a:t>
            </a:r>
            <a:r>
              <a:rPr lang="sv-SE" baseline="0" dirty="0" err="1"/>
              <a:t>of</a:t>
            </a:r>
            <a:r>
              <a:rPr lang="sv-SE" baseline="0" dirty="0"/>
              <a:t> </a:t>
            </a:r>
            <a:r>
              <a:rPr lang="sv-SE" baseline="0" dirty="0" err="1"/>
              <a:t>pay</a:t>
            </a:r>
            <a:r>
              <a:rPr lang="sv-SE" baseline="0" dirty="0"/>
              <a:t>-off </a:t>
            </a:r>
            <a:r>
              <a:rPr lang="sv-SE" baseline="0" dirty="0" err="1"/>
              <a:t>instead</a:t>
            </a:r>
            <a:r>
              <a:rPr lang="sv-SE" baseline="0" dirty="0"/>
              <a:t> </a:t>
            </a:r>
            <a:r>
              <a:rPr lang="sv-SE" baseline="0" dirty="0" err="1"/>
              <a:t>of</a:t>
            </a:r>
            <a:r>
              <a:rPr lang="sv-SE" baseline="0" dirty="0"/>
              <a:t> internal rate </a:t>
            </a:r>
            <a:r>
              <a:rPr lang="sv-SE" baseline="0" dirty="0" err="1"/>
              <a:t>of</a:t>
            </a:r>
            <a:r>
              <a:rPr lang="sv-SE" baseline="0" dirty="0"/>
              <a:t> </a:t>
            </a:r>
            <a:r>
              <a:rPr lang="sv-SE" baseline="0" dirty="0" err="1"/>
              <a:t>revenue</a:t>
            </a:r>
            <a:r>
              <a:rPr lang="sv-SE" baseline="0" dirty="0"/>
              <a:t>, not </a:t>
            </a:r>
            <a:r>
              <a:rPr lang="sv-SE" baseline="0" dirty="0" err="1"/>
              <a:t>taking</a:t>
            </a:r>
            <a:r>
              <a:rPr lang="sv-SE" baseline="0" dirty="0"/>
              <a:t> </a:t>
            </a:r>
            <a:r>
              <a:rPr lang="sv-SE" baseline="0" dirty="0" err="1"/>
              <a:t>into</a:t>
            </a:r>
            <a:r>
              <a:rPr lang="sv-SE" baseline="0" dirty="0"/>
              <a:t> </a:t>
            </a:r>
            <a:r>
              <a:rPr lang="sv-SE" baseline="0" dirty="0" err="1"/>
              <a:t>account</a:t>
            </a:r>
            <a:r>
              <a:rPr lang="sv-SE" baseline="0" dirty="0"/>
              <a:t> the </a:t>
            </a:r>
            <a:r>
              <a:rPr lang="sv-SE" baseline="0" dirty="0" err="1"/>
              <a:t>energy</a:t>
            </a:r>
            <a:r>
              <a:rPr lang="sv-SE" baseline="0" dirty="0"/>
              <a:t> </a:t>
            </a:r>
            <a:r>
              <a:rPr lang="sv-SE" baseline="0" dirty="0" err="1"/>
              <a:t>development</a:t>
            </a:r>
            <a:endParaRPr lang="sv-SE" baseline="0" dirty="0"/>
          </a:p>
          <a:p>
            <a:r>
              <a:rPr lang="sv-SE" baseline="0" dirty="0" err="1"/>
              <a:t>Conflicting</a:t>
            </a:r>
            <a:r>
              <a:rPr lang="sv-SE" baseline="0" dirty="0"/>
              <a:t> </a:t>
            </a:r>
            <a:r>
              <a:rPr lang="sv-SE" baseline="0" dirty="0" err="1"/>
              <a:t>targets</a:t>
            </a:r>
            <a:r>
              <a:rPr lang="sv-SE" baseline="0" dirty="0"/>
              <a:t>: </a:t>
            </a:r>
            <a:r>
              <a:rPr lang="sv-SE" baseline="0" dirty="0" err="1"/>
              <a:t>energy</a:t>
            </a:r>
            <a:r>
              <a:rPr lang="sv-SE" baseline="0" dirty="0"/>
              <a:t> </a:t>
            </a:r>
            <a:r>
              <a:rPr lang="sv-SE" baseline="0" dirty="0" err="1"/>
              <a:t>efficiency</a:t>
            </a:r>
            <a:r>
              <a:rPr lang="sv-SE" baseline="0" dirty="0"/>
              <a:t> vs. </a:t>
            </a:r>
            <a:r>
              <a:rPr lang="sv-SE" baseline="0" dirty="0" err="1"/>
              <a:t>indoor</a:t>
            </a:r>
            <a:r>
              <a:rPr lang="sv-SE" baseline="0" dirty="0"/>
              <a:t> </a:t>
            </a:r>
            <a:r>
              <a:rPr lang="sv-SE" baseline="0" dirty="0" err="1"/>
              <a:t>comfort</a:t>
            </a:r>
            <a:r>
              <a:rPr lang="sv-SE" baseline="0" dirty="0"/>
              <a:t>, </a:t>
            </a:r>
            <a:r>
              <a:rPr lang="sv-SE" baseline="0" dirty="0" err="1"/>
              <a:t>energy</a:t>
            </a:r>
            <a:r>
              <a:rPr lang="sv-SE" baseline="0" dirty="0"/>
              <a:t> </a:t>
            </a:r>
            <a:r>
              <a:rPr lang="sv-SE" baseline="0" dirty="0" err="1"/>
              <a:t>efficiency</a:t>
            </a:r>
            <a:r>
              <a:rPr lang="sv-SE" baseline="0" dirty="0"/>
              <a:t> vs. </a:t>
            </a:r>
            <a:r>
              <a:rPr lang="sv-SE" baseline="0" dirty="0" err="1"/>
              <a:t>Vacancy</a:t>
            </a:r>
            <a:endParaRPr lang="sv-SE" baseline="0" dirty="0"/>
          </a:p>
          <a:p>
            <a:r>
              <a:rPr lang="sv-SE" baseline="0" dirty="0"/>
              <a:t>Organisation: </a:t>
            </a:r>
            <a:r>
              <a:rPr lang="sv-SE" baseline="0" dirty="0" err="1"/>
              <a:t>high</a:t>
            </a:r>
            <a:r>
              <a:rPr lang="sv-SE" baseline="0" dirty="0"/>
              <a:t> </a:t>
            </a:r>
            <a:r>
              <a:rPr lang="sv-SE" baseline="0" dirty="0" err="1"/>
              <a:t>emphasis</a:t>
            </a:r>
            <a:r>
              <a:rPr lang="sv-SE" baseline="0" dirty="0"/>
              <a:t> on profits, different </a:t>
            </a:r>
            <a:r>
              <a:rPr lang="sv-SE" baseline="0" dirty="0" err="1"/>
              <a:t>departments</a:t>
            </a:r>
            <a:r>
              <a:rPr lang="sv-SE" baseline="0" dirty="0"/>
              <a:t> </a:t>
            </a:r>
            <a:r>
              <a:rPr lang="sv-SE" baseline="0" dirty="0" err="1"/>
              <a:t>are</a:t>
            </a:r>
            <a:r>
              <a:rPr lang="sv-SE" baseline="0" dirty="0"/>
              <a:t> </a:t>
            </a:r>
            <a:r>
              <a:rPr lang="sv-SE" baseline="0" dirty="0" err="1"/>
              <a:t>involved</a:t>
            </a:r>
            <a:r>
              <a:rPr lang="sv-SE" baseline="0" dirty="0"/>
              <a:t> in </a:t>
            </a:r>
            <a:r>
              <a:rPr lang="sv-SE" baseline="0" dirty="0" err="1"/>
              <a:t>energy</a:t>
            </a:r>
            <a:r>
              <a:rPr lang="sv-SE" baseline="0" dirty="0"/>
              <a:t> </a:t>
            </a:r>
            <a:r>
              <a:rPr lang="sv-SE" baseline="0" dirty="0" err="1"/>
              <a:t>efficiency</a:t>
            </a:r>
            <a:endParaRPr lang="sv-SE" baseline="0" dirty="0"/>
          </a:p>
          <a:p>
            <a:endParaRPr lang="sv-SE" baseline="0" dirty="0"/>
          </a:p>
          <a:p>
            <a:endParaRPr lang="sv-SE" dirty="0"/>
          </a:p>
        </p:txBody>
      </p:sp>
      <p:sp>
        <p:nvSpPr>
          <p:cNvPr id="4" name="Platshållare för bildnummer 3"/>
          <p:cNvSpPr>
            <a:spLocks noGrp="1"/>
          </p:cNvSpPr>
          <p:nvPr>
            <p:ph type="sldNum" sz="quarter" idx="10"/>
          </p:nvPr>
        </p:nvSpPr>
        <p:spPr/>
        <p:txBody>
          <a:bodyPr/>
          <a:lstStyle/>
          <a:p>
            <a:fld id="{9C090F8A-CEF7-487E-B8DC-5A16C61138F4}" type="slidenum">
              <a:rPr lang="sv-SE" smtClean="0"/>
              <a:t>14</a:t>
            </a:fld>
            <a:endParaRPr lang="sv-SE"/>
          </a:p>
        </p:txBody>
      </p:sp>
    </p:spTree>
    <p:extLst>
      <p:ext uri="{BB962C8B-B14F-4D97-AF65-F5344CB8AC3E}">
        <p14:creationId xmlns:p14="http://schemas.microsoft.com/office/powerpoint/2010/main" val="6520080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Energy</a:t>
            </a:r>
            <a:r>
              <a:rPr lang="sv-SE" baseline="0" dirty="0"/>
              <a:t> </a:t>
            </a:r>
            <a:r>
              <a:rPr lang="sv-SE" baseline="0" dirty="0" err="1"/>
              <a:t>price-setting</a:t>
            </a:r>
            <a:r>
              <a:rPr lang="sv-SE" baseline="0" dirty="0"/>
              <a:t>: </a:t>
            </a:r>
            <a:r>
              <a:rPr lang="sv-SE" baseline="0" dirty="0" err="1"/>
              <a:t>uncertainty</a:t>
            </a:r>
            <a:r>
              <a:rPr lang="sv-SE" baseline="0" dirty="0"/>
              <a:t> </a:t>
            </a:r>
            <a:r>
              <a:rPr lang="sv-SE" baseline="0" dirty="0" err="1"/>
              <a:t>regarding</a:t>
            </a:r>
            <a:r>
              <a:rPr lang="sv-SE" baseline="0" dirty="0"/>
              <a:t> </a:t>
            </a:r>
            <a:r>
              <a:rPr lang="sv-SE" baseline="0" dirty="0" err="1"/>
              <a:t>dh</a:t>
            </a:r>
            <a:r>
              <a:rPr lang="sv-SE" baseline="0" dirty="0"/>
              <a:t> </a:t>
            </a:r>
            <a:r>
              <a:rPr lang="sv-SE" baseline="0" dirty="0" err="1"/>
              <a:t>prices</a:t>
            </a:r>
            <a:endParaRPr lang="sv-SE" baseline="0" dirty="0"/>
          </a:p>
          <a:p>
            <a:r>
              <a:rPr lang="sv-SE" baseline="0" dirty="0" err="1"/>
              <a:t>Regulation</a:t>
            </a:r>
            <a:r>
              <a:rPr lang="sv-SE" baseline="0" dirty="0"/>
              <a:t>: </a:t>
            </a:r>
            <a:r>
              <a:rPr lang="sv-SE" baseline="0" dirty="0" err="1"/>
              <a:t>Building</a:t>
            </a:r>
            <a:r>
              <a:rPr lang="sv-SE" baseline="0" dirty="0"/>
              <a:t> </a:t>
            </a:r>
            <a:r>
              <a:rPr lang="sv-SE" baseline="0" dirty="0" err="1"/>
              <a:t>regulations</a:t>
            </a:r>
            <a:r>
              <a:rPr lang="sv-SE" baseline="0" dirty="0"/>
              <a:t> </a:t>
            </a:r>
            <a:r>
              <a:rPr lang="sv-SE" baseline="0" dirty="0" err="1"/>
              <a:t>are</a:t>
            </a:r>
            <a:r>
              <a:rPr lang="sv-SE" baseline="0" dirty="0"/>
              <a:t> not </a:t>
            </a:r>
            <a:r>
              <a:rPr lang="sv-SE" baseline="0" dirty="0" err="1"/>
              <a:t>ambitious</a:t>
            </a:r>
            <a:r>
              <a:rPr lang="sv-SE" baseline="0" dirty="0"/>
              <a:t> </a:t>
            </a:r>
            <a:r>
              <a:rPr lang="sv-SE" baseline="0" dirty="0" err="1"/>
              <a:t>enough</a:t>
            </a:r>
            <a:r>
              <a:rPr lang="sv-SE" baseline="0" dirty="0"/>
              <a:t>, </a:t>
            </a:r>
            <a:r>
              <a:rPr lang="sv-SE" baseline="0" dirty="0" err="1"/>
              <a:t>rental</a:t>
            </a:r>
            <a:r>
              <a:rPr lang="sv-SE" baseline="0" dirty="0"/>
              <a:t> </a:t>
            </a:r>
            <a:r>
              <a:rPr lang="sv-SE" baseline="0" dirty="0" err="1"/>
              <a:t>price</a:t>
            </a:r>
            <a:r>
              <a:rPr lang="sv-SE" baseline="0" dirty="0"/>
              <a:t> </a:t>
            </a:r>
            <a:r>
              <a:rPr lang="sv-SE" baseline="0" dirty="0" err="1"/>
              <a:t>setting</a:t>
            </a:r>
            <a:r>
              <a:rPr lang="sv-SE" baseline="0" dirty="0"/>
              <a:t> </a:t>
            </a:r>
            <a:r>
              <a:rPr lang="sv-SE" baseline="0" dirty="0" err="1"/>
              <a:t>does</a:t>
            </a:r>
            <a:r>
              <a:rPr lang="sv-SE" baseline="0" dirty="0"/>
              <a:t> not </a:t>
            </a:r>
            <a:r>
              <a:rPr lang="sv-SE" baseline="0" dirty="0" err="1"/>
              <a:t>take</a:t>
            </a:r>
            <a:r>
              <a:rPr lang="sv-SE" baseline="0" dirty="0"/>
              <a:t> </a:t>
            </a:r>
            <a:r>
              <a:rPr lang="sv-SE" baseline="0" dirty="0" err="1"/>
              <a:t>energy</a:t>
            </a:r>
            <a:r>
              <a:rPr lang="sv-SE" baseline="0" dirty="0"/>
              <a:t> </a:t>
            </a:r>
            <a:r>
              <a:rPr lang="sv-SE" baseline="0" dirty="0" err="1"/>
              <a:t>efficiency</a:t>
            </a:r>
            <a:r>
              <a:rPr lang="sv-SE" baseline="0" dirty="0"/>
              <a:t> </a:t>
            </a:r>
            <a:r>
              <a:rPr lang="sv-SE" baseline="0" dirty="0" err="1"/>
              <a:t>into</a:t>
            </a:r>
            <a:r>
              <a:rPr lang="sv-SE" baseline="0" dirty="0"/>
              <a:t> </a:t>
            </a:r>
            <a:r>
              <a:rPr lang="sv-SE" baseline="0" dirty="0" err="1"/>
              <a:t>account</a:t>
            </a:r>
            <a:endParaRPr lang="sv-SE" baseline="0" dirty="0"/>
          </a:p>
          <a:p>
            <a:r>
              <a:rPr lang="sv-SE" baseline="0" dirty="0" err="1"/>
              <a:t>Statistics</a:t>
            </a:r>
            <a:r>
              <a:rPr lang="sv-SE" baseline="0" dirty="0"/>
              <a:t>: </a:t>
            </a:r>
            <a:r>
              <a:rPr lang="sv-SE" baseline="0" dirty="0" err="1"/>
              <a:t>how</a:t>
            </a:r>
            <a:r>
              <a:rPr lang="sv-SE" baseline="0" dirty="0"/>
              <a:t> the </a:t>
            </a:r>
            <a:r>
              <a:rPr lang="sv-SE" baseline="0" dirty="0" err="1"/>
              <a:t>costs</a:t>
            </a:r>
            <a:r>
              <a:rPr lang="sv-SE" baseline="0" dirty="0"/>
              <a:t> </a:t>
            </a:r>
            <a:r>
              <a:rPr lang="sv-SE" baseline="0" dirty="0" err="1"/>
              <a:t>are</a:t>
            </a:r>
            <a:r>
              <a:rPr lang="sv-SE" baseline="0" dirty="0"/>
              <a:t> </a:t>
            </a:r>
            <a:r>
              <a:rPr lang="sv-SE" baseline="0" dirty="0" err="1"/>
              <a:t>divided</a:t>
            </a:r>
            <a:r>
              <a:rPr lang="sv-SE" baseline="0" dirty="0"/>
              <a:t> </a:t>
            </a:r>
            <a:r>
              <a:rPr lang="sv-SE" baseline="0" dirty="0" err="1"/>
              <a:t>between</a:t>
            </a:r>
            <a:r>
              <a:rPr lang="sv-SE" baseline="0" dirty="0"/>
              <a:t> different </a:t>
            </a:r>
            <a:r>
              <a:rPr lang="sv-SE" baseline="0" dirty="0" err="1"/>
              <a:t>costs</a:t>
            </a:r>
            <a:r>
              <a:rPr lang="sv-SE" baseline="0" dirty="0"/>
              <a:t> for </a:t>
            </a:r>
            <a:r>
              <a:rPr lang="sv-SE" baseline="0" dirty="0" err="1"/>
              <a:t>energy</a:t>
            </a:r>
            <a:r>
              <a:rPr lang="sv-SE" baseline="0" dirty="0"/>
              <a:t> </a:t>
            </a:r>
            <a:r>
              <a:rPr lang="sv-SE" baseline="0" dirty="0" err="1"/>
              <a:t>efficiency</a:t>
            </a:r>
            <a:endParaRPr lang="sv-SE" baseline="0" dirty="0"/>
          </a:p>
          <a:p>
            <a:endParaRPr lang="sv-SE" dirty="0"/>
          </a:p>
        </p:txBody>
      </p:sp>
      <p:sp>
        <p:nvSpPr>
          <p:cNvPr id="4" name="Platshållare för bildnummer 3"/>
          <p:cNvSpPr>
            <a:spLocks noGrp="1"/>
          </p:cNvSpPr>
          <p:nvPr>
            <p:ph type="sldNum" sz="quarter" idx="10"/>
          </p:nvPr>
        </p:nvSpPr>
        <p:spPr/>
        <p:txBody>
          <a:bodyPr/>
          <a:lstStyle/>
          <a:p>
            <a:fld id="{9C090F8A-CEF7-487E-B8DC-5A16C61138F4}" type="slidenum">
              <a:rPr lang="sv-SE" smtClean="0"/>
              <a:t>15</a:t>
            </a:fld>
            <a:endParaRPr lang="sv-SE"/>
          </a:p>
        </p:txBody>
      </p:sp>
    </p:spTree>
    <p:extLst>
      <p:ext uri="{BB962C8B-B14F-4D97-AF65-F5344CB8AC3E}">
        <p14:creationId xmlns:p14="http://schemas.microsoft.com/office/powerpoint/2010/main" val="1706498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Rubrikbi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3203575" y="188913"/>
            <a:ext cx="5715000" cy="2055812"/>
          </a:xfrm>
        </p:spPr>
        <p:txBody>
          <a:bodyPr anchor="b"/>
          <a:lstStyle>
            <a:lvl1pPr>
              <a:defRPr>
                <a:latin typeface="Arial Black" pitchFamily="34" charset="0"/>
              </a:defRPr>
            </a:lvl1pPr>
          </a:lstStyle>
          <a:p>
            <a:pPr lvl="0"/>
            <a:r>
              <a:rPr lang="sv-SE" noProof="0"/>
              <a:t>Klicka här för att ändra format på bakgrundsrubriken</a:t>
            </a:r>
          </a:p>
        </p:txBody>
      </p:sp>
      <p:sp>
        <p:nvSpPr>
          <p:cNvPr id="5123" name="Rectangle 3"/>
          <p:cNvSpPr>
            <a:spLocks noGrp="1" noChangeArrowheads="1"/>
          </p:cNvSpPr>
          <p:nvPr>
            <p:ph type="subTitle" idx="1"/>
          </p:nvPr>
        </p:nvSpPr>
        <p:spPr>
          <a:xfrm>
            <a:off x="3200400" y="2667000"/>
            <a:ext cx="5715000" cy="2971800"/>
          </a:xfrm>
          <a:extLst>
            <a:ext uri="{909E8E84-426E-40DD-AFC4-6F175D3DCCD1}">
              <a14:hiddenFill xmlns:a14="http://schemas.microsoft.com/office/drawing/2010/main">
                <a:solidFill>
                  <a:schemeClr val="accent1"/>
                </a:solidFill>
              </a14:hiddenFill>
            </a:ext>
          </a:extLst>
        </p:spPr>
        <p:txBody>
          <a:bodyPr/>
          <a:lstStyle>
            <a:lvl1pPr marL="0" indent="0">
              <a:buFontTx/>
              <a:buNone/>
              <a:defRPr/>
            </a:lvl1pPr>
          </a:lstStyle>
          <a:p>
            <a:pPr lvl="0"/>
            <a:r>
              <a:rPr lang="sv-SE" noProof="0"/>
              <a:t>Klicka här för att ändra format på underrubrik i bakgrunden</a:t>
            </a:r>
          </a:p>
        </p:txBody>
      </p:sp>
      <p:sp>
        <p:nvSpPr>
          <p:cNvPr id="6" name="Rectangle 4"/>
          <p:cNvSpPr>
            <a:spLocks noGrp="1" noChangeArrowheads="1"/>
          </p:cNvSpPr>
          <p:nvPr>
            <p:ph type="dt" sz="half" idx="10"/>
          </p:nvPr>
        </p:nvSpPr>
        <p:spPr/>
        <p:txBody>
          <a:bodyPr/>
          <a:lstStyle>
            <a:lvl1pPr>
              <a:defRPr/>
            </a:lvl1pPr>
          </a:lstStyle>
          <a:p>
            <a:pPr>
              <a:defRPr/>
            </a:pPr>
            <a:endParaRPr lang="sv-SE"/>
          </a:p>
        </p:txBody>
      </p:sp>
      <p:sp>
        <p:nvSpPr>
          <p:cNvPr id="7" name="Rectangle 5"/>
          <p:cNvSpPr>
            <a:spLocks noGrp="1" noChangeArrowheads="1"/>
          </p:cNvSpPr>
          <p:nvPr>
            <p:ph type="sldNum" sz="quarter" idx="11"/>
          </p:nvPr>
        </p:nvSpPr>
        <p:spPr/>
        <p:txBody>
          <a:bodyPr/>
          <a:lstStyle>
            <a:lvl1pPr>
              <a:defRPr/>
            </a:lvl1pPr>
          </a:lstStyle>
          <a:p>
            <a:fld id="{3DFBC428-9F15-CF4A-B4EC-7FED7F4E8242}" type="slidenum">
              <a:rPr lang="sv-SE"/>
              <a:pPr/>
              <a:t>‹#›</a:t>
            </a:fld>
            <a:endParaRPr lang="sv-SE"/>
          </a:p>
        </p:txBody>
      </p:sp>
    </p:spTree>
    <p:extLst>
      <p:ext uri="{BB962C8B-B14F-4D97-AF65-F5344CB8AC3E}">
        <p14:creationId xmlns:p14="http://schemas.microsoft.com/office/powerpoint/2010/main" val="17590801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lodrät text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Rectangle 5"/>
          <p:cNvSpPr>
            <a:spLocks noGrp="1" noChangeArrowheads="1"/>
          </p:cNvSpPr>
          <p:nvPr>
            <p:ph type="dt" sz="half" idx="10"/>
          </p:nvPr>
        </p:nvSpPr>
        <p:spPr>
          <a:ln/>
        </p:spPr>
        <p:txBody>
          <a:bodyPr/>
          <a:lstStyle>
            <a:lvl1pPr>
              <a:defRPr/>
            </a:lvl1pPr>
          </a:lstStyle>
          <a:p>
            <a:pPr>
              <a:defRPr/>
            </a:pPr>
            <a:endParaRPr lang="sv-SE"/>
          </a:p>
        </p:txBody>
      </p:sp>
      <p:sp>
        <p:nvSpPr>
          <p:cNvPr id="5" name="Rectangle 6"/>
          <p:cNvSpPr>
            <a:spLocks noGrp="1" noChangeArrowheads="1"/>
          </p:cNvSpPr>
          <p:nvPr>
            <p:ph type="sldNum" sz="quarter" idx="11"/>
          </p:nvPr>
        </p:nvSpPr>
        <p:spPr>
          <a:ln/>
        </p:spPr>
        <p:txBody>
          <a:bodyPr/>
          <a:lstStyle>
            <a:lvl1pPr>
              <a:defRPr/>
            </a:lvl1pPr>
          </a:lstStyle>
          <a:p>
            <a:fld id="{E13EB47E-F86B-3349-95D5-4F4CD7F70BDA}" type="slidenum">
              <a:rPr lang="sv-SE"/>
              <a:pPr/>
              <a:t>‹#›</a:t>
            </a:fld>
            <a:endParaRPr lang="sv-SE"/>
          </a:p>
        </p:txBody>
      </p:sp>
    </p:spTree>
    <p:extLst>
      <p:ext uri="{BB962C8B-B14F-4D97-AF65-F5344CB8AC3E}">
        <p14:creationId xmlns:p14="http://schemas.microsoft.com/office/powerpoint/2010/main" val="28646868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484938" y="571500"/>
            <a:ext cx="1906587" cy="5378450"/>
          </a:xfrm>
        </p:spPr>
        <p:txBody>
          <a:bodyPr vert="eaVert"/>
          <a:lstStyle/>
          <a:p>
            <a:r>
              <a:rPr lang="sv-SE"/>
              <a:t>Klicka här för att ändra format</a:t>
            </a:r>
          </a:p>
        </p:txBody>
      </p:sp>
      <p:sp>
        <p:nvSpPr>
          <p:cNvPr id="3" name="Platshållare för lodrät text 2"/>
          <p:cNvSpPr>
            <a:spLocks noGrp="1"/>
          </p:cNvSpPr>
          <p:nvPr>
            <p:ph type="body" orient="vert" idx="1"/>
          </p:nvPr>
        </p:nvSpPr>
        <p:spPr>
          <a:xfrm>
            <a:off x="762000" y="571500"/>
            <a:ext cx="5570538" cy="5378450"/>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Rectangle 5"/>
          <p:cNvSpPr>
            <a:spLocks noGrp="1" noChangeArrowheads="1"/>
          </p:cNvSpPr>
          <p:nvPr>
            <p:ph type="dt" sz="half" idx="10"/>
          </p:nvPr>
        </p:nvSpPr>
        <p:spPr>
          <a:ln/>
        </p:spPr>
        <p:txBody>
          <a:bodyPr/>
          <a:lstStyle>
            <a:lvl1pPr>
              <a:defRPr/>
            </a:lvl1pPr>
          </a:lstStyle>
          <a:p>
            <a:pPr>
              <a:defRPr/>
            </a:pPr>
            <a:endParaRPr lang="sv-SE"/>
          </a:p>
        </p:txBody>
      </p:sp>
      <p:sp>
        <p:nvSpPr>
          <p:cNvPr id="5" name="Rectangle 6"/>
          <p:cNvSpPr>
            <a:spLocks noGrp="1" noChangeArrowheads="1"/>
          </p:cNvSpPr>
          <p:nvPr>
            <p:ph type="sldNum" sz="quarter" idx="11"/>
          </p:nvPr>
        </p:nvSpPr>
        <p:spPr>
          <a:ln/>
        </p:spPr>
        <p:txBody>
          <a:bodyPr/>
          <a:lstStyle>
            <a:lvl1pPr>
              <a:defRPr/>
            </a:lvl1pPr>
          </a:lstStyle>
          <a:p>
            <a:fld id="{9BB70C01-5784-3748-9D51-7323D9435702}" type="slidenum">
              <a:rPr lang="sv-SE"/>
              <a:pPr/>
              <a:t>‹#›</a:t>
            </a:fld>
            <a:endParaRPr lang="sv-SE"/>
          </a:p>
        </p:txBody>
      </p:sp>
    </p:spTree>
    <p:extLst>
      <p:ext uri="{BB962C8B-B14F-4D97-AF65-F5344CB8AC3E}">
        <p14:creationId xmlns:p14="http://schemas.microsoft.com/office/powerpoint/2010/main" val="14039089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Rubrik, text och innehåll">
    <p:spTree>
      <p:nvGrpSpPr>
        <p:cNvPr id="1" name=""/>
        <p:cNvGrpSpPr/>
        <p:nvPr/>
      </p:nvGrpSpPr>
      <p:grpSpPr>
        <a:xfrm>
          <a:off x="0" y="0"/>
          <a:ext cx="0" cy="0"/>
          <a:chOff x="0" y="0"/>
          <a:chExt cx="0" cy="0"/>
        </a:xfrm>
      </p:grpSpPr>
      <p:sp>
        <p:nvSpPr>
          <p:cNvPr id="2" name="Rubrik 1"/>
          <p:cNvSpPr>
            <a:spLocks noGrp="1"/>
          </p:cNvSpPr>
          <p:nvPr>
            <p:ph type="title"/>
          </p:nvPr>
        </p:nvSpPr>
        <p:spPr>
          <a:xfrm>
            <a:off x="762000" y="571500"/>
            <a:ext cx="7629525" cy="985838"/>
          </a:xfrm>
        </p:spPr>
        <p:txBody>
          <a:bodyPr/>
          <a:lstStyle/>
          <a:p>
            <a:r>
              <a:rPr lang="sv-SE"/>
              <a:t>Klicka här för att ändra format</a:t>
            </a:r>
          </a:p>
        </p:txBody>
      </p:sp>
      <p:sp>
        <p:nvSpPr>
          <p:cNvPr id="3" name="Platshållare för text 2"/>
          <p:cNvSpPr>
            <a:spLocks noGrp="1"/>
          </p:cNvSpPr>
          <p:nvPr>
            <p:ph type="body" sz="half" idx="1"/>
          </p:nvPr>
        </p:nvSpPr>
        <p:spPr>
          <a:xfrm>
            <a:off x="762000" y="1773238"/>
            <a:ext cx="3738563" cy="4176712"/>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4652963" y="1773238"/>
            <a:ext cx="3738562" cy="4176712"/>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Rectangle 5"/>
          <p:cNvSpPr>
            <a:spLocks noGrp="1" noChangeArrowheads="1"/>
          </p:cNvSpPr>
          <p:nvPr>
            <p:ph type="dt" sz="half" idx="10"/>
          </p:nvPr>
        </p:nvSpPr>
        <p:spPr>
          <a:ln/>
        </p:spPr>
        <p:txBody>
          <a:bodyPr/>
          <a:lstStyle>
            <a:lvl1pPr>
              <a:defRPr/>
            </a:lvl1pPr>
          </a:lstStyle>
          <a:p>
            <a:pPr>
              <a:defRPr/>
            </a:pPr>
            <a:endParaRPr lang="sv-SE"/>
          </a:p>
        </p:txBody>
      </p:sp>
      <p:sp>
        <p:nvSpPr>
          <p:cNvPr id="6" name="Rectangle 6"/>
          <p:cNvSpPr>
            <a:spLocks noGrp="1" noChangeArrowheads="1"/>
          </p:cNvSpPr>
          <p:nvPr>
            <p:ph type="sldNum" sz="quarter" idx="11"/>
          </p:nvPr>
        </p:nvSpPr>
        <p:spPr>
          <a:ln/>
        </p:spPr>
        <p:txBody>
          <a:bodyPr/>
          <a:lstStyle>
            <a:lvl1pPr>
              <a:defRPr/>
            </a:lvl1pPr>
          </a:lstStyle>
          <a:p>
            <a:fld id="{EAE6A96F-41E3-CB42-AA9B-F0C7E993DBA2}" type="slidenum">
              <a:rPr lang="sv-SE"/>
              <a:pPr/>
              <a:t>‹#›</a:t>
            </a:fld>
            <a:endParaRPr lang="sv-SE"/>
          </a:p>
        </p:txBody>
      </p:sp>
    </p:spTree>
    <p:extLst>
      <p:ext uri="{BB962C8B-B14F-4D97-AF65-F5344CB8AC3E}">
        <p14:creationId xmlns:p14="http://schemas.microsoft.com/office/powerpoint/2010/main" val="37482122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reserve="1">
  <p:cSld name="Rubrik, innehåll och två innehållsdelar">
    <p:spTree>
      <p:nvGrpSpPr>
        <p:cNvPr id="1" name=""/>
        <p:cNvGrpSpPr/>
        <p:nvPr/>
      </p:nvGrpSpPr>
      <p:grpSpPr>
        <a:xfrm>
          <a:off x="0" y="0"/>
          <a:ext cx="0" cy="0"/>
          <a:chOff x="0" y="0"/>
          <a:chExt cx="0" cy="0"/>
        </a:xfrm>
      </p:grpSpPr>
      <p:sp>
        <p:nvSpPr>
          <p:cNvPr id="2" name="Rubrik 1"/>
          <p:cNvSpPr>
            <a:spLocks noGrp="1"/>
          </p:cNvSpPr>
          <p:nvPr>
            <p:ph type="title"/>
          </p:nvPr>
        </p:nvSpPr>
        <p:spPr>
          <a:xfrm>
            <a:off x="762000" y="571500"/>
            <a:ext cx="7629525" cy="985838"/>
          </a:xfrm>
        </p:spPr>
        <p:txBody>
          <a:bodyPr/>
          <a:lstStyle/>
          <a:p>
            <a:r>
              <a:rPr lang="sv-SE"/>
              <a:t>Klicka här för att ändra format</a:t>
            </a:r>
          </a:p>
        </p:txBody>
      </p:sp>
      <p:sp>
        <p:nvSpPr>
          <p:cNvPr id="3" name="Platshållare för innehåll 2"/>
          <p:cNvSpPr>
            <a:spLocks noGrp="1"/>
          </p:cNvSpPr>
          <p:nvPr>
            <p:ph sz="half" idx="1"/>
          </p:nvPr>
        </p:nvSpPr>
        <p:spPr>
          <a:xfrm>
            <a:off x="762000" y="1773238"/>
            <a:ext cx="3738563" cy="4176712"/>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quarter" idx="2"/>
          </p:nvPr>
        </p:nvSpPr>
        <p:spPr>
          <a:xfrm>
            <a:off x="4652963" y="1773238"/>
            <a:ext cx="3738562" cy="2011362"/>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innehåll 4"/>
          <p:cNvSpPr>
            <a:spLocks noGrp="1"/>
          </p:cNvSpPr>
          <p:nvPr>
            <p:ph sz="quarter" idx="3"/>
          </p:nvPr>
        </p:nvSpPr>
        <p:spPr>
          <a:xfrm>
            <a:off x="4652963" y="3937000"/>
            <a:ext cx="3738562" cy="201295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Rectangle 5"/>
          <p:cNvSpPr>
            <a:spLocks noGrp="1" noChangeArrowheads="1"/>
          </p:cNvSpPr>
          <p:nvPr>
            <p:ph type="dt" sz="half" idx="10"/>
          </p:nvPr>
        </p:nvSpPr>
        <p:spPr>
          <a:ln/>
        </p:spPr>
        <p:txBody>
          <a:bodyPr/>
          <a:lstStyle>
            <a:lvl1pPr>
              <a:defRPr/>
            </a:lvl1pPr>
          </a:lstStyle>
          <a:p>
            <a:pPr>
              <a:defRPr/>
            </a:pPr>
            <a:endParaRPr lang="sv-SE"/>
          </a:p>
        </p:txBody>
      </p:sp>
      <p:sp>
        <p:nvSpPr>
          <p:cNvPr id="7" name="Rectangle 6"/>
          <p:cNvSpPr>
            <a:spLocks noGrp="1" noChangeArrowheads="1"/>
          </p:cNvSpPr>
          <p:nvPr>
            <p:ph type="sldNum" sz="quarter" idx="11"/>
          </p:nvPr>
        </p:nvSpPr>
        <p:spPr>
          <a:ln/>
        </p:spPr>
        <p:txBody>
          <a:bodyPr/>
          <a:lstStyle>
            <a:lvl1pPr>
              <a:defRPr/>
            </a:lvl1pPr>
          </a:lstStyle>
          <a:p>
            <a:fld id="{4F92C3FB-0029-464A-8E3D-BCAAD036C384}" type="slidenum">
              <a:rPr lang="sv-SE"/>
              <a:pPr/>
              <a:t>‹#›</a:t>
            </a:fld>
            <a:endParaRPr lang="sv-SE"/>
          </a:p>
        </p:txBody>
      </p:sp>
    </p:spTree>
    <p:extLst>
      <p:ext uri="{BB962C8B-B14F-4D97-AF65-F5344CB8AC3E}">
        <p14:creationId xmlns:p14="http://schemas.microsoft.com/office/powerpoint/2010/main" val="11341017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x" preserve="1">
  <p:cSld name="Rubrik, innehåll och text">
    <p:spTree>
      <p:nvGrpSpPr>
        <p:cNvPr id="1" name=""/>
        <p:cNvGrpSpPr/>
        <p:nvPr/>
      </p:nvGrpSpPr>
      <p:grpSpPr>
        <a:xfrm>
          <a:off x="0" y="0"/>
          <a:ext cx="0" cy="0"/>
          <a:chOff x="0" y="0"/>
          <a:chExt cx="0" cy="0"/>
        </a:xfrm>
      </p:grpSpPr>
      <p:sp>
        <p:nvSpPr>
          <p:cNvPr id="2" name="Rubrik 1"/>
          <p:cNvSpPr>
            <a:spLocks noGrp="1"/>
          </p:cNvSpPr>
          <p:nvPr>
            <p:ph type="title"/>
          </p:nvPr>
        </p:nvSpPr>
        <p:spPr>
          <a:xfrm>
            <a:off x="762000" y="571500"/>
            <a:ext cx="7629525" cy="985838"/>
          </a:xfrm>
        </p:spPr>
        <p:txBody>
          <a:bodyPr/>
          <a:lstStyle/>
          <a:p>
            <a:r>
              <a:rPr lang="sv-SE"/>
              <a:t>Klicka här för att ändra format</a:t>
            </a:r>
          </a:p>
        </p:txBody>
      </p:sp>
      <p:sp>
        <p:nvSpPr>
          <p:cNvPr id="3" name="Platshållare för innehåll 2"/>
          <p:cNvSpPr>
            <a:spLocks noGrp="1"/>
          </p:cNvSpPr>
          <p:nvPr>
            <p:ph sz="half" idx="1"/>
          </p:nvPr>
        </p:nvSpPr>
        <p:spPr>
          <a:xfrm>
            <a:off x="762000" y="1773238"/>
            <a:ext cx="3738563" cy="4176712"/>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4652963" y="1773238"/>
            <a:ext cx="3738562" cy="4176712"/>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Rectangle 5"/>
          <p:cNvSpPr>
            <a:spLocks noGrp="1" noChangeArrowheads="1"/>
          </p:cNvSpPr>
          <p:nvPr>
            <p:ph type="dt" sz="half" idx="10"/>
          </p:nvPr>
        </p:nvSpPr>
        <p:spPr>
          <a:ln/>
        </p:spPr>
        <p:txBody>
          <a:bodyPr/>
          <a:lstStyle>
            <a:lvl1pPr>
              <a:defRPr/>
            </a:lvl1pPr>
          </a:lstStyle>
          <a:p>
            <a:pPr>
              <a:defRPr/>
            </a:pPr>
            <a:endParaRPr lang="sv-SE"/>
          </a:p>
        </p:txBody>
      </p:sp>
      <p:sp>
        <p:nvSpPr>
          <p:cNvPr id="6" name="Rectangle 6"/>
          <p:cNvSpPr>
            <a:spLocks noGrp="1" noChangeArrowheads="1"/>
          </p:cNvSpPr>
          <p:nvPr>
            <p:ph type="sldNum" sz="quarter" idx="11"/>
          </p:nvPr>
        </p:nvSpPr>
        <p:spPr>
          <a:ln/>
        </p:spPr>
        <p:txBody>
          <a:bodyPr/>
          <a:lstStyle>
            <a:lvl1pPr>
              <a:defRPr/>
            </a:lvl1pPr>
          </a:lstStyle>
          <a:p>
            <a:fld id="{E9567B29-0B21-A740-8006-B30FD0F85B42}" type="slidenum">
              <a:rPr lang="sv-SE"/>
              <a:pPr/>
              <a:t>‹#›</a:t>
            </a:fld>
            <a:endParaRPr lang="sv-SE"/>
          </a:p>
        </p:txBody>
      </p:sp>
    </p:spTree>
    <p:extLst>
      <p:ext uri="{BB962C8B-B14F-4D97-AF65-F5344CB8AC3E}">
        <p14:creationId xmlns:p14="http://schemas.microsoft.com/office/powerpoint/2010/main" val="30154584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bl" preserve="1">
  <p:cSld name="Rubrik och tabell">
    <p:spTree>
      <p:nvGrpSpPr>
        <p:cNvPr id="1" name=""/>
        <p:cNvGrpSpPr/>
        <p:nvPr/>
      </p:nvGrpSpPr>
      <p:grpSpPr>
        <a:xfrm>
          <a:off x="0" y="0"/>
          <a:ext cx="0" cy="0"/>
          <a:chOff x="0" y="0"/>
          <a:chExt cx="0" cy="0"/>
        </a:xfrm>
      </p:grpSpPr>
      <p:sp>
        <p:nvSpPr>
          <p:cNvPr id="2" name="Rubrik 1"/>
          <p:cNvSpPr>
            <a:spLocks noGrp="1"/>
          </p:cNvSpPr>
          <p:nvPr>
            <p:ph type="title"/>
          </p:nvPr>
        </p:nvSpPr>
        <p:spPr>
          <a:xfrm>
            <a:off x="762000" y="571500"/>
            <a:ext cx="7629525" cy="985838"/>
          </a:xfrm>
        </p:spPr>
        <p:txBody>
          <a:bodyPr/>
          <a:lstStyle/>
          <a:p>
            <a:r>
              <a:rPr lang="sv-SE"/>
              <a:t>Klicka här för att ändra format</a:t>
            </a:r>
          </a:p>
        </p:txBody>
      </p:sp>
      <p:sp>
        <p:nvSpPr>
          <p:cNvPr id="3" name="Platshållare för tabell 2"/>
          <p:cNvSpPr>
            <a:spLocks noGrp="1"/>
          </p:cNvSpPr>
          <p:nvPr>
            <p:ph type="tbl" idx="1"/>
          </p:nvPr>
        </p:nvSpPr>
        <p:spPr>
          <a:xfrm>
            <a:off x="762000" y="1773238"/>
            <a:ext cx="7629525" cy="4176712"/>
          </a:xfrm>
        </p:spPr>
        <p:txBody>
          <a:bodyPr/>
          <a:lstStyle/>
          <a:p>
            <a:pPr lvl="0"/>
            <a:endParaRPr lang="sv-SE" noProof="0"/>
          </a:p>
        </p:txBody>
      </p:sp>
      <p:sp>
        <p:nvSpPr>
          <p:cNvPr id="4" name="Rectangle 5"/>
          <p:cNvSpPr>
            <a:spLocks noGrp="1" noChangeArrowheads="1"/>
          </p:cNvSpPr>
          <p:nvPr>
            <p:ph type="dt" sz="half" idx="10"/>
          </p:nvPr>
        </p:nvSpPr>
        <p:spPr>
          <a:ln/>
        </p:spPr>
        <p:txBody>
          <a:bodyPr/>
          <a:lstStyle>
            <a:lvl1pPr>
              <a:defRPr/>
            </a:lvl1pPr>
          </a:lstStyle>
          <a:p>
            <a:pPr>
              <a:defRPr/>
            </a:pPr>
            <a:endParaRPr lang="sv-SE"/>
          </a:p>
        </p:txBody>
      </p:sp>
      <p:sp>
        <p:nvSpPr>
          <p:cNvPr id="5" name="Rectangle 6"/>
          <p:cNvSpPr>
            <a:spLocks noGrp="1" noChangeArrowheads="1"/>
          </p:cNvSpPr>
          <p:nvPr>
            <p:ph type="sldNum" sz="quarter" idx="11"/>
          </p:nvPr>
        </p:nvSpPr>
        <p:spPr>
          <a:ln/>
        </p:spPr>
        <p:txBody>
          <a:bodyPr/>
          <a:lstStyle>
            <a:lvl1pPr>
              <a:defRPr/>
            </a:lvl1pPr>
          </a:lstStyle>
          <a:p>
            <a:fld id="{9C1286DA-C60E-6A4B-8931-1AEF0356FEED}" type="slidenum">
              <a:rPr lang="sv-SE"/>
              <a:pPr/>
              <a:t>‹#›</a:t>
            </a:fld>
            <a:endParaRPr lang="sv-SE"/>
          </a:p>
        </p:txBody>
      </p:sp>
    </p:spTree>
    <p:extLst>
      <p:ext uri="{BB962C8B-B14F-4D97-AF65-F5344CB8AC3E}">
        <p14:creationId xmlns:p14="http://schemas.microsoft.com/office/powerpoint/2010/main" val="7171572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dgm" preserve="1">
  <p:cSld name="Rubrik och diagram eller organisationsschema">
    <p:spTree>
      <p:nvGrpSpPr>
        <p:cNvPr id="1" name=""/>
        <p:cNvGrpSpPr/>
        <p:nvPr/>
      </p:nvGrpSpPr>
      <p:grpSpPr>
        <a:xfrm>
          <a:off x="0" y="0"/>
          <a:ext cx="0" cy="0"/>
          <a:chOff x="0" y="0"/>
          <a:chExt cx="0" cy="0"/>
        </a:xfrm>
      </p:grpSpPr>
      <p:sp>
        <p:nvSpPr>
          <p:cNvPr id="2" name="Rubrik 1"/>
          <p:cNvSpPr>
            <a:spLocks noGrp="1"/>
          </p:cNvSpPr>
          <p:nvPr>
            <p:ph type="title"/>
          </p:nvPr>
        </p:nvSpPr>
        <p:spPr>
          <a:xfrm>
            <a:off x="762000" y="571500"/>
            <a:ext cx="7629525" cy="985838"/>
          </a:xfrm>
        </p:spPr>
        <p:txBody>
          <a:bodyPr/>
          <a:lstStyle/>
          <a:p>
            <a:r>
              <a:rPr lang="sv-SE"/>
              <a:t>Klicka här för att ändra format</a:t>
            </a:r>
          </a:p>
        </p:txBody>
      </p:sp>
      <p:sp>
        <p:nvSpPr>
          <p:cNvPr id="3" name="Platshållare för SmartArt 2"/>
          <p:cNvSpPr>
            <a:spLocks noGrp="1"/>
          </p:cNvSpPr>
          <p:nvPr>
            <p:ph type="dgm" idx="1"/>
          </p:nvPr>
        </p:nvSpPr>
        <p:spPr>
          <a:xfrm>
            <a:off x="762000" y="1773238"/>
            <a:ext cx="7629525" cy="4176712"/>
          </a:xfrm>
        </p:spPr>
        <p:txBody>
          <a:bodyPr/>
          <a:lstStyle/>
          <a:p>
            <a:pPr lvl="0"/>
            <a:endParaRPr lang="sv-SE" noProof="0"/>
          </a:p>
        </p:txBody>
      </p:sp>
      <p:sp>
        <p:nvSpPr>
          <p:cNvPr id="4" name="Rectangle 5"/>
          <p:cNvSpPr>
            <a:spLocks noGrp="1" noChangeArrowheads="1"/>
          </p:cNvSpPr>
          <p:nvPr>
            <p:ph type="dt" sz="half" idx="10"/>
          </p:nvPr>
        </p:nvSpPr>
        <p:spPr>
          <a:ln/>
        </p:spPr>
        <p:txBody>
          <a:bodyPr/>
          <a:lstStyle>
            <a:lvl1pPr>
              <a:defRPr/>
            </a:lvl1pPr>
          </a:lstStyle>
          <a:p>
            <a:pPr>
              <a:defRPr/>
            </a:pPr>
            <a:endParaRPr lang="sv-SE"/>
          </a:p>
        </p:txBody>
      </p:sp>
      <p:sp>
        <p:nvSpPr>
          <p:cNvPr id="5" name="Rectangle 6"/>
          <p:cNvSpPr>
            <a:spLocks noGrp="1" noChangeArrowheads="1"/>
          </p:cNvSpPr>
          <p:nvPr>
            <p:ph type="sldNum" sz="quarter" idx="11"/>
          </p:nvPr>
        </p:nvSpPr>
        <p:spPr>
          <a:ln/>
        </p:spPr>
        <p:txBody>
          <a:bodyPr/>
          <a:lstStyle>
            <a:lvl1pPr>
              <a:defRPr/>
            </a:lvl1pPr>
          </a:lstStyle>
          <a:p>
            <a:fld id="{86F9E85C-D926-A147-826D-AC7F532462FB}" type="slidenum">
              <a:rPr lang="sv-SE"/>
              <a:pPr/>
              <a:t>‹#›</a:t>
            </a:fld>
            <a:endParaRPr lang="sv-SE"/>
          </a:p>
        </p:txBody>
      </p:sp>
    </p:spTree>
    <p:extLst>
      <p:ext uri="{BB962C8B-B14F-4D97-AF65-F5344CB8AC3E}">
        <p14:creationId xmlns:p14="http://schemas.microsoft.com/office/powerpoint/2010/main" val="27858704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reserve="1">
  <p:cSld name="Rubrikbild">
    <p:spTree>
      <p:nvGrpSpPr>
        <p:cNvPr id="1" name=""/>
        <p:cNvGrpSpPr/>
        <p:nvPr/>
      </p:nvGrpSpPr>
      <p:grpSpPr>
        <a:xfrm>
          <a:off x="0" y="0"/>
          <a:ext cx="0" cy="0"/>
          <a:chOff x="0" y="0"/>
          <a:chExt cx="0" cy="0"/>
        </a:xfrm>
      </p:grpSpPr>
      <p:sp>
        <p:nvSpPr>
          <p:cNvPr id="8194" name="Rectangle 2"/>
          <p:cNvSpPr>
            <a:spLocks noGrp="1" noChangeArrowheads="1"/>
          </p:cNvSpPr>
          <p:nvPr>
            <p:ph type="ctrTitle"/>
          </p:nvPr>
        </p:nvSpPr>
        <p:spPr>
          <a:xfrm>
            <a:off x="3200400" y="188913"/>
            <a:ext cx="5715000" cy="2055812"/>
          </a:xfrm>
        </p:spPr>
        <p:txBody>
          <a:bodyPr anchor="b"/>
          <a:lstStyle>
            <a:lvl1pPr>
              <a:defRPr b="0">
                <a:latin typeface="Arial Black" pitchFamily="34" charset="0"/>
              </a:defRPr>
            </a:lvl1pPr>
          </a:lstStyle>
          <a:p>
            <a:pPr lvl="0"/>
            <a:r>
              <a:rPr lang="sv-SE" noProof="0"/>
              <a:t>Klicka här för att ändra format på bakgrundsrubriken</a:t>
            </a:r>
          </a:p>
        </p:txBody>
      </p:sp>
      <p:sp>
        <p:nvSpPr>
          <p:cNvPr id="8195" name="Rectangle 3"/>
          <p:cNvSpPr>
            <a:spLocks noGrp="1" noChangeArrowheads="1"/>
          </p:cNvSpPr>
          <p:nvPr>
            <p:ph type="subTitle" idx="1"/>
          </p:nvPr>
        </p:nvSpPr>
        <p:spPr>
          <a:xfrm>
            <a:off x="3200400" y="2667000"/>
            <a:ext cx="5715000" cy="2971800"/>
          </a:xfrm>
          <a:noFill/>
          <a:extLst>
            <a:ext uri="{909E8E84-426E-40DD-AFC4-6F175D3DCCD1}">
              <a14:hiddenFill xmlns:a14="http://schemas.microsoft.com/office/drawing/2010/main">
                <a:solidFill>
                  <a:schemeClr val="accent1"/>
                </a:solidFill>
              </a14:hiddenFill>
            </a:ext>
          </a:extLst>
        </p:spPr>
        <p:txBody>
          <a:bodyPr lIns="0" tIns="0" rIns="0" bIns="0"/>
          <a:lstStyle>
            <a:lvl1pPr marL="0" indent="0">
              <a:buFontTx/>
              <a:buNone/>
              <a:defRPr/>
            </a:lvl1pPr>
          </a:lstStyle>
          <a:p>
            <a:pPr lvl="0"/>
            <a:r>
              <a:rPr lang="sv-SE" noProof="0"/>
              <a:t>Klicka här för att ändra format på underrubrik i bakgrunden</a:t>
            </a:r>
          </a:p>
        </p:txBody>
      </p:sp>
      <p:sp>
        <p:nvSpPr>
          <p:cNvPr id="6" name="Rectangle 4"/>
          <p:cNvSpPr>
            <a:spLocks noGrp="1" noChangeArrowheads="1"/>
          </p:cNvSpPr>
          <p:nvPr>
            <p:ph type="dt" sz="half" idx="10"/>
          </p:nvPr>
        </p:nvSpPr>
        <p:spPr/>
        <p:txBody>
          <a:bodyPr/>
          <a:lstStyle>
            <a:lvl1pPr>
              <a:defRPr/>
            </a:lvl1pPr>
          </a:lstStyle>
          <a:p>
            <a:pPr>
              <a:defRPr/>
            </a:pPr>
            <a:endParaRPr lang="sv-SE"/>
          </a:p>
        </p:txBody>
      </p:sp>
      <p:sp>
        <p:nvSpPr>
          <p:cNvPr id="7" name="Rectangle 5"/>
          <p:cNvSpPr>
            <a:spLocks noGrp="1" noChangeArrowheads="1"/>
          </p:cNvSpPr>
          <p:nvPr>
            <p:ph type="sldNum" sz="quarter" idx="11"/>
          </p:nvPr>
        </p:nvSpPr>
        <p:spPr/>
        <p:txBody>
          <a:bodyPr/>
          <a:lstStyle>
            <a:lvl1pPr>
              <a:defRPr/>
            </a:lvl1pPr>
          </a:lstStyle>
          <a:p>
            <a:fld id="{697B4448-4F31-FA4C-ADF8-CBD21D072077}" type="slidenum">
              <a:rPr lang="sv-SE"/>
              <a:pPr/>
              <a:t>‹#›</a:t>
            </a:fld>
            <a:endParaRPr lang="sv-SE"/>
          </a:p>
        </p:txBody>
      </p:sp>
    </p:spTree>
    <p:extLst>
      <p:ext uri="{BB962C8B-B14F-4D97-AF65-F5344CB8AC3E}">
        <p14:creationId xmlns:p14="http://schemas.microsoft.com/office/powerpoint/2010/main" val="36595569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Rectangle 5"/>
          <p:cNvSpPr>
            <a:spLocks noGrp="1" noChangeArrowheads="1"/>
          </p:cNvSpPr>
          <p:nvPr>
            <p:ph type="dt" sz="half" idx="10"/>
          </p:nvPr>
        </p:nvSpPr>
        <p:spPr>
          <a:ln/>
        </p:spPr>
        <p:txBody>
          <a:bodyPr/>
          <a:lstStyle>
            <a:lvl1pPr>
              <a:defRPr/>
            </a:lvl1pPr>
          </a:lstStyle>
          <a:p>
            <a:pPr>
              <a:defRPr/>
            </a:pPr>
            <a:endParaRPr lang="sv-SE"/>
          </a:p>
        </p:txBody>
      </p:sp>
      <p:sp>
        <p:nvSpPr>
          <p:cNvPr id="5" name="Rectangle 6"/>
          <p:cNvSpPr>
            <a:spLocks noGrp="1" noChangeArrowheads="1"/>
          </p:cNvSpPr>
          <p:nvPr>
            <p:ph type="sldNum" sz="quarter" idx="11"/>
          </p:nvPr>
        </p:nvSpPr>
        <p:spPr>
          <a:ln/>
        </p:spPr>
        <p:txBody>
          <a:bodyPr/>
          <a:lstStyle>
            <a:lvl1pPr>
              <a:defRPr/>
            </a:lvl1pPr>
          </a:lstStyle>
          <a:p>
            <a:fld id="{0CA1DEE3-01DF-0242-B0E5-9C5045384453}" type="slidenum">
              <a:rPr lang="sv-SE"/>
              <a:pPr/>
              <a:t>‹#›</a:t>
            </a:fld>
            <a:endParaRPr lang="sv-SE"/>
          </a:p>
        </p:txBody>
      </p:sp>
    </p:spTree>
    <p:extLst>
      <p:ext uri="{BB962C8B-B14F-4D97-AF65-F5344CB8AC3E}">
        <p14:creationId xmlns:p14="http://schemas.microsoft.com/office/powerpoint/2010/main" val="20849984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lstStyle>
            <a:lvl1pPr algn="l">
              <a:defRPr sz="4000" b="1" cap="all"/>
            </a:lvl1pPr>
          </a:lstStyle>
          <a:p>
            <a:r>
              <a:rPr lang="sv-SE"/>
              <a:t>Klicka här för att ändra format</a:t>
            </a:r>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sv-SE"/>
              <a:t>Klicka här för att ändra format på bakgrundstexten</a:t>
            </a:r>
          </a:p>
        </p:txBody>
      </p:sp>
      <p:sp>
        <p:nvSpPr>
          <p:cNvPr id="4" name="Rectangle 5"/>
          <p:cNvSpPr>
            <a:spLocks noGrp="1" noChangeArrowheads="1"/>
          </p:cNvSpPr>
          <p:nvPr>
            <p:ph type="dt" sz="half" idx="10"/>
          </p:nvPr>
        </p:nvSpPr>
        <p:spPr>
          <a:ln/>
        </p:spPr>
        <p:txBody>
          <a:bodyPr/>
          <a:lstStyle>
            <a:lvl1pPr>
              <a:defRPr/>
            </a:lvl1pPr>
          </a:lstStyle>
          <a:p>
            <a:pPr>
              <a:defRPr/>
            </a:pPr>
            <a:endParaRPr lang="sv-SE"/>
          </a:p>
        </p:txBody>
      </p:sp>
      <p:sp>
        <p:nvSpPr>
          <p:cNvPr id="5" name="Rectangle 6"/>
          <p:cNvSpPr>
            <a:spLocks noGrp="1" noChangeArrowheads="1"/>
          </p:cNvSpPr>
          <p:nvPr>
            <p:ph type="sldNum" sz="quarter" idx="11"/>
          </p:nvPr>
        </p:nvSpPr>
        <p:spPr>
          <a:ln/>
        </p:spPr>
        <p:txBody>
          <a:bodyPr/>
          <a:lstStyle>
            <a:lvl1pPr>
              <a:defRPr/>
            </a:lvl1pPr>
          </a:lstStyle>
          <a:p>
            <a:fld id="{66C882A5-DB84-D943-8E87-1E583CA43B58}" type="slidenum">
              <a:rPr lang="sv-SE"/>
              <a:pPr/>
              <a:t>‹#›</a:t>
            </a:fld>
            <a:endParaRPr lang="sv-SE"/>
          </a:p>
        </p:txBody>
      </p:sp>
    </p:spTree>
    <p:extLst>
      <p:ext uri="{BB962C8B-B14F-4D97-AF65-F5344CB8AC3E}">
        <p14:creationId xmlns:p14="http://schemas.microsoft.com/office/powerpoint/2010/main" val="22523245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Rectangle 5"/>
          <p:cNvSpPr>
            <a:spLocks noGrp="1" noChangeArrowheads="1"/>
          </p:cNvSpPr>
          <p:nvPr>
            <p:ph type="dt" sz="half" idx="10"/>
          </p:nvPr>
        </p:nvSpPr>
        <p:spPr>
          <a:ln/>
        </p:spPr>
        <p:txBody>
          <a:bodyPr/>
          <a:lstStyle>
            <a:lvl1pPr>
              <a:defRPr/>
            </a:lvl1pPr>
          </a:lstStyle>
          <a:p>
            <a:pPr>
              <a:defRPr/>
            </a:pPr>
            <a:endParaRPr lang="sv-SE"/>
          </a:p>
        </p:txBody>
      </p:sp>
      <p:sp>
        <p:nvSpPr>
          <p:cNvPr id="5" name="Rectangle 6"/>
          <p:cNvSpPr>
            <a:spLocks noGrp="1" noChangeArrowheads="1"/>
          </p:cNvSpPr>
          <p:nvPr>
            <p:ph type="sldNum" sz="quarter" idx="11"/>
          </p:nvPr>
        </p:nvSpPr>
        <p:spPr>
          <a:ln/>
        </p:spPr>
        <p:txBody>
          <a:bodyPr/>
          <a:lstStyle>
            <a:lvl1pPr>
              <a:defRPr/>
            </a:lvl1pPr>
          </a:lstStyle>
          <a:p>
            <a:fld id="{7A5BA212-7486-1C44-A2A0-4F327E7BB201}" type="slidenum">
              <a:rPr lang="sv-SE"/>
              <a:pPr/>
              <a:t>‹#›</a:t>
            </a:fld>
            <a:endParaRPr lang="sv-SE"/>
          </a:p>
        </p:txBody>
      </p:sp>
    </p:spTree>
    <p:extLst>
      <p:ext uri="{BB962C8B-B14F-4D97-AF65-F5344CB8AC3E}">
        <p14:creationId xmlns:p14="http://schemas.microsoft.com/office/powerpoint/2010/main" val="29724312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sz="half" idx="1"/>
          </p:nvPr>
        </p:nvSpPr>
        <p:spPr>
          <a:xfrm>
            <a:off x="762000" y="1773238"/>
            <a:ext cx="3738563" cy="41767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4652963" y="1773238"/>
            <a:ext cx="3738562" cy="41767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Rectangle 5"/>
          <p:cNvSpPr>
            <a:spLocks noGrp="1" noChangeArrowheads="1"/>
          </p:cNvSpPr>
          <p:nvPr>
            <p:ph type="dt" sz="half" idx="10"/>
          </p:nvPr>
        </p:nvSpPr>
        <p:spPr>
          <a:ln/>
        </p:spPr>
        <p:txBody>
          <a:bodyPr/>
          <a:lstStyle>
            <a:lvl1pPr>
              <a:defRPr/>
            </a:lvl1pPr>
          </a:lstStyle>
          <a:p>
            <a:pPr>
              <a:defRPr/>
            </a:pPr>
            <a:endParaRPr lang="sv-SE"/>
          </a:p>
        </p:txBody>
      </p:sp>
      <p:sp>
        <p:nvSpPr>
          <p:cNvPr id="6" name="Rectangle 6"/>
          <p:cNvSpPr>
            <a:spLocks noGrp="1" noChangeArrowheads="1"/>
          </p:cNvSpPr>
          <p:nvPr>
            <p:ph type="sldNum" sz="quarter" idx="11"/>
          </p:nvPr>
        </p:nvSpPr>
        <p:spPr>
          <a:ln/>
        </p:spPr>
        <p:txBody>
          <a:bodyPr/>
          <a:lstStyle>
            <a:lvl1pPr>
              <a:defRPr/>
            </a:lvl1pPr>
          </a:lstStyle>
          <a:p>
            <a:fld id="{FB813B82-0CF0-D24D-AED7-D8E1462AB93D}" type="slidenum">
              <a:rPr lang="sv-SE"/>
              <a:pPr/>
              <a:t>‹#›</a:t>
            </a:fld>
            <a:endParaRPr lang="sv-SE"/>
          </a:p>
        </p:txBody>
      </p:sp>
    </p:spTree>
    <p:extLst>
      <p:ext uri="{BB962C8B-B14F-4D97-AF65-F5344CB8AC3E}">
        <p14:creationId xmlns:p14="http://schemas.microsoft.com/office/powerpoint/2010/main" val="162339555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1143000"/>
          </a:xfrm>
        </p:spPr>
        <p:txBody>
          <a:bodyPr/>
          <a:lstStyle>
            <a:lvl1pPr>
              <a:defRPr/>
            </a:lvl1pPr>
          </a:lstStyle>
          <a:p>
            <a:r>
              <a:rPr lang="sv-SE"/>
              <a:t>Klicka här för att ändra format</a:t>
            </a:r>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Rectangle 5"/>
          <p:cNvSpPr>
            <a:spLocks noGrp="1" noChangeArrowheads="1"/>
          </p:cNvSpPr>
          <p:nvPr>
            <p:ph type="dt" sz="half" idx="10"/>
          </p:nvPr>
        </p:nvSpPr>
        <p:spPr>
          <a:ln/>
        </p:spPr>
        <p:txBody>
          <a:bodyPr/>
          <a:lstStyle>
            <a:lvl1pPr>
              <a:defRPr/>
            </a:lvl1pPr>
          </a:lstStyle>
          <a:p>
            <a:pPr>
              <a:defRPr/>
            </a:pPr>
            <a:endParaRPr lang="sv-SE"/>
          </a:p>
        </p:txBody>
      </p:sp>
      <p:sp>
        <p:nvSpPr>
          <p:cNvPr id="8" name="Rectangle 6"/>
          <p:cNvSpPr>
            <a:spLocks noGrp="1" noChangeArrowheads="1"/>
          </p:cNvSpPr>
          <p:nvPr>
            <p:ph type="sldNum" sz="quarter" idx="11"/>
          </p:nvPr>
        </p:nvSpPr>
        <p:spPr>
          <a:ln/>
        </p:spPr>
        <p:txBody>
          <a:bodyPr/>
          <a:lstStyle>
            <a:lvl1pPr>
              <a:defRPr/>
            </a:lvl1pPr>
          </a:lstStyle>
          <a:p>
            <a:fld id="{3DE809E5-BA7B-5B4A-9B4A-0C579F73F952}" type="slidenum">
              <a:rPr lang="sv-SE"/>
              <a:pPr/>
              <a:t>‹#›</a:t>
            </a:fld>
            <a:endParaRPr lang="sv-SE"/>
          </a:p>
        </p:txBody>
      </p:sp>
    </p:spTree>
    <p:extLst>
      <p:ext uri="{BB962C8B-B14F-4D97-AF65-F5344CB8AC3E}">
        <p14:creationId xmlns:p14="http://schemas.microsoft.com/office/powerpoint/2010/main" val="101573741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Rectangle 5"/>
          <p:cNvSpPr>
            <a:spLocks noGrp="1" noChangeArrowheads="1"/>
          </p:cNvSpPr>
          <p:nvPr>
            <p:ph type="dt" sz="half" idx="10"/>
          </p:nvPr>
        </p:nvSpPr>
        <p:spPr>
          <a:ln/>
        </p:spPr>
        <p:txBody>
          <a:bodyPr/>
          <a:lstStyle>
            <a:lvl1pPr>
              <a:defRPr/>
            </a:lvl1pPr>
          </a:lstStyle>
          <a:p>
            <a:pPr>
              <a:defRPr/>
            </a:pPr>
            <a:endParaRPr lang="sv-SE"/>
          </a:p>
        </p:txBody>
      </p:sp>
      <p:sp>
        <p:nvSpPr>
          <p:cNvPr id="4" name="Rectangle 6"/>
          <p:cNvSpPr>
            <a:spLocks noGrp="1" noChangeArrowheads="1"/>
          </p:cNvSpPr>
          <p:nvPr>
            <p:ph type="sldNum" sz="quarter" idx="11"/>
          </p:nvPr>
        </p:nvSpPr>
        <p:spPr>
          <a:ln/>
        </p:spPr>
        <p:txBody>
          <a:bodyPr/>
          <a:lstStyle>
            <a:lvl1pPr>
              <a:defRPr/>
            </a:lvl1pPr>
          </a:lstStyle>
          <a:p>
            <a:fld id="{C2E08D36-8A22-FE4D-B56D-E7B90A9FB37C}" type="slidenum">
              <a:rPr lang="sv-SE"/>
              <a:pPr/>
              <a:t>‹#›</a:t>
            </a:fld>
            <a:endParaRPr lang="sv-SE"/>
          </a:p>
        </p:txBody>
      </p:sp>
    </p:spTree>
    <p:extLst>
      <p:ext uri="{BB962C8B-B14F-4D97-AF65-F5344CB8AC3E}">
        <p14:creationId xmlns:p14="http://schemas.microsoft.com/office/powerpoint/2010/main" val="228389295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sv-SE"/>
          </a:p>
        </p:txBody>
      </p:sp>
      <p:sp>
        <p:nvSpPr>
          <p:cNvPr id="3" name="Rectangle 6"/>
          <p:cNvSpPr>
            <a:spLocks noGrp="1" noChangeArrowheads="1"/>
          </p:cNvSpPr>
          <p:nvPr>
            <p:ph type="sldNum" sz="quarter" idx="11"/>
          </p:nvPr>
        </p:nvSpPr>
        <p:spPr>
          <a:ln/>
        </p:spPr>
        <p:txBody>
          <a:bodyPr/>
          <a:lstStyle>
            <a:lvl1pPr>
              <a:defRPr/>
            </a:lvl1pPr>
          </a:lstStyle>
          <a:p>
            <a:fld id="{774071F7-0830-0549-A6D4-1DED9014D83F}" type="slidenum">
              <a:rPr lang="sv-SE"/>
              <a:pPr/>
              <a:t>‹#›</a:t>
            </a:fld>
            <a:endParaRPr lang="sv-SE"/>
          </a:p>
        </p:txBody>
      </p:sp>
    </p:spTree>
    <p:extLst>
      <p:ext uri="{BB962C8B-B14F-4D97-AF65-F5344CB8AC3E}">
        <p14:creationId xmlns:p14="http://schemas.microsoft.com/office/powerpoint/2010/main" val="36206214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p:spPr>
        <p:txBody>
          <a:bodyPr anchor="b"/>
          <a:lstStyle>
            <a:lvl1pPr algn="l">
              <a:defRPr sz="2000" b="1"/>
            </a:lvl1pPr>
          </a:lstStyle>
          <a:p>
            <a:r>
              <a:rPr lang="sv-SE"/>
              <a:t>Klicka här för att ändra format</a:t>
            </a:r>
          </a:p>
        </p:txBody>
      </p:sp>
      <p:sp>
        <p:nvSpPr>
          <p:cNvPr id="3" name="Platshållare för innehåll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Rectangle 5"/>
          <p:cNvSpPr>
            <a:spLocks noGrp="1" noChangeArrowheads="1"/>
          </p:cNvSpPr>
          <p:nvPr>
            <p:ph type="dt" sz="half" idx="10"/>
          </p:nvPr>
        </p:nvSpPr>
        <p:spPr>
          <a:ln/>
        </p:spPr>
        <p:txBody>
          <a:bodyPr/>
          <a:lstStyle>
            <a:lvl1pPr>
              <a:defRPr/>
            </a:lvl1pPr>
          </a:lstStyle>
          <a:p>
            <a:pPr>
              <a:defRPr/>
            </a:pPr>
            <a:endParaRPr lang="sv-SE"/>
          </a:p>
        </p:txBody>
      </p:sp>
      <p:sp>
        <p:nvSpPr>
          <p:cNvPr id="6" name="Rectangle 6"/>
          <p:cNvSpPr>
            <a:spLocks noGrp="1" noChangeArrowheads="1"/>
          </p:cNvSpPr>
          <p:nvPr>
            <p:ph type="sldNum" sz="quarter" idx="11"/>
          </p:nvPr>
        </p:nvSpPr>
        <p:spPr>
          <a:ln/>
        </p:spPr>
        <p:txBody>
          <a:bodyPr/>
          <a:lstStyle>
            <a:lvl1pPr>
              <a:defRPr/>
            </a:lvl1pPr>
          </a:lstStyle>
          <a:p>
            <a:fld id="{6E91752B-3F9D-3340-A102-AD7BA9E76E86}" type="slidenum">
              <a:rPr lang="sv-SE"/>
              <a:pPr/>
              <a:t>‹#›</a:t>
            </a:fld>
            <a:endParaRPr lang="sv-SE"/>
          </a:p>
        </p:txBody>
      </p:sp>
    </p:spTree>
    <p:extLst>
      <p:ext uri="{BB962C8B-B14F-4D97-AF65-F5344CB8AC3E}">
        <p14:creationId xmlns:p14="http://schemas.microsoft.com/office/powerpoint/2010/main" val="107400649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nchor="b"/>
          <a:lstStyle>
            <a:lvl1pPr algn="l">
              <a:defRPr sz="2000" b="1"/>
            </a:lvl1pPr>
          </a:lstStyle>
          <a:p>
            <a:r>
              <a:rPr lang="sv-SE"/>
              <a:t>Klicka här för att ändra format</a:t>
            </a:r>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sv-SE" noProof="0"/>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Rectangle 5"/>
          <p:cNvSpPr>
            <a:spLocks noGrp="1" noChangeArrowheads="1"/>
          </p:cNvSpPr>
          <p:nvPr>
            <p:ph type="dt" sz="half" idx="10"/>
          </p:nvPr>
        </p:nvSpPr>
        <p:spPr>
          <a:ln/>
        </p:spPr>
        <p:txBody>
          <a:bodyPr/>
          <a:lstStyle>
            <a:lvl1pPr>
              <a:defRPr/>
            </a:lvl1pPr>
          </a:lstStyle>
          <a:p>
            <a:pPr>
              <a:defRPr/>
            </a:pPr>
            <a:endParaRPr lang="sv-SE"/>
          </a:p>
        </p:txBody>
      </p:sp>
      <p:sp>
        <p:nvSpPr>
          <p:cNvPr id="6" name="Rectangle 6"/>
          <p:cNvSpPr>
            <a:spLocks noGrp="1" noChangeArrowheads="1"/>
          </p:cNvSpPr>
          <p:nvPr>
            <p:ph type="sldNum" sz="quarter" idx="11"/>
          </p:nvPr>
        </p:nvSpPr>
        <p:spPr>
          <a:ln/>
        </p:spPr>
        <p:txBody>
          <a:bodyPr/>
          <a:lstStyle>
            <a:lvl1pPr>
              <a:defRPr/>
            </a:lvl1pPr>
          </a:lstStyle>
          <a:p>
            <a:fld id="{BBA83F8D-D707-5646-B3AF-65C4D3D52264}" type="slidenum">
              <a:rPr lang="sv-SE"/>
              <a:pPr/>
              <a:t>‹#›</a:t>
            </a:fld>
            <a:endParaRPr lang="sv-SE"/>
          </a:p>
        </p:txBody>
      </p:sp>
    </p:spTree>
    <p:extLst>
      <p:ext uri="{BB962C8B-B14F-4D97-AF65-F5344CB8AC3E}">
        <p14:creationId xmlns:p14="http://schemas.microsoft.com/office/powerpoint/2010/main" val="277440127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lodrät text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Rectangle 5"/>
          <p:cNvSpPr>
            <a:spLocks noGrp="1" noChangeArrowheads="1"/>
          </p:cNvSpPr>
          <p:nvPr>
            <p:ph type="dt" sz="half" idx="10"/>
          </p:nvPr>
        </p:nvSpPr>
        <p:spPr>
          <a:ln/>
        </p:spPr>
        <p:txBody>
          <a:bodyPr/>
          <a:lstStyle>
            <a:lvl1pPr>
              <a:defRPr/>
            </a:lvl1pPr>
          </a:lstStyle>
          <a:p>
            <a:pPr>
              <a:defRPr/>
            </a:pPr>
            <a:endParaRPr lang="sv-SE"/>
          </a:p>
        </p:txBody>
      </p:sp>
      <p:sp>
        <p:nvSpPr>
          <p:cNvPr id="5" name="Rectangle 6"/>
          <p:cNvSpPr>
            <a:spLocks noGrp="1" noChangeArrowheads="1"/>
          </p:cNvSpPr>
          <p:nvPr>
            <p:ph type="sldNum" sz="quarter" idx="11"/>
          </p:nvPr>
        </p:nvSpPr>
        <p:spPr>
          <a:ln/>
        </p:spPr>
        <p:txBody>
          <a:bodyPr/>
          <a:lstStyle>
            <a:lvl1pPr>
              <a:defRPr/>
            </a:lvl1pPr>
          </a:lstStyle>
          <a:p>
            <a:fld id="{14E5189D-3A8B-6D4D-A881-A653B4D96512}" type="slidenum">
              <a:rPr lang="sv-SE"/>
              <a:pPr/>
              <a:t>‹#›</a:t>
            </a:fld>
            <a:endParaRPr lang="sv-SE"/>
          </a:p>
        </p:txBody>
      </p:sp>
    </p:spTree>
    <p:extLst>
      <p:ext uri="{BB962C8B-B14F-4D97-AF65-F5344CB8AC3E}">
        <p14:creationId xmlns:p14="http://schemas.microsoft.com/office/powerpoint/2010/main" val="178317278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484938" y="571500"/>
            <a:ext cx="1906587" cy="5378450"/>
          </a:xfrm>
        </p:spPr>
        <p:txBody>
          <a:bodyPr vert="eaVert"/>
          <a:lstStyle/>
          <a:p>
            <a:r>
              <a:rPr lang="sv-SE"/>
              <a:t>Klicka här för att ändra format</a:t>
            </a:r>
          </a:p>
        </p:txBody>
      </p:sp>
      <p:sp>
        <p:nvSpPr>
          <p:cNvPr id="3" name="Platshållare för lodrät text 2"/>
          <p:cNvSpPr>
            <a:spLocks noGrp="1"/>
          </p:cNvSpPr>
          <p:nvPr>
            <p:ph type="body" orient="vert" idx="1"/>
          </p:nvPr>
        </p:nvSpPr>
        <p:spPr>
          <a:xfrm>
            <a:off x="762000" y="571500"/>
            <a:ext cx="5570538" cy="5378450"/>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Rectangle 5"/>
          <p:cNvSpPr>
            <a:spLocks noGrp="1" noChangeArrowheads="1"/>
          </p:cNvSpPr>
          <p:nvPr>
            <p:ph type="dt" sz="half" idx="10"/>
          </p:nvPr>
        </p:nvSpPr>
        <p:spPr>
          <a:ln/>
        </p:spPr>
        <p:txBody>
          <a:bodyPr/>
          <a:lstStyle>
            <a:lvl1pPr>
              <a:defRPr/>
            </a:lvl1pPr>
          </a:lstStyle>
          <a:p>
            <a:pPr>
              <a:defRPr/>
            </a:pPr>
            <a:endParaRPr lang="sv-SE"/>
          </a:p>
        </p:txBody>
      </p:sp>
      <p:sp>
        <p:nvSpPr>
          <p:cNvPr id="5" name="Rectangle 6"/>
          <p:cNvSpPr>
            <a:spLocks noGrp="1" noChangeArrowheads="1"/>
          </p:cNvSpPr>
          <p:nvPr>
            <p:ph type="sldNum" sz="quarter" idx="11"/>
          </p:nvPr>
        </p:nvSpPr>
        <p:spPr>
          <a:ln/>
        </p:spPr>
        <p:txBody>
          <a:bodyPr/>
          <a:lstStyle>
            <a:lvl1pPr>
              <a:defRPr/>
            </a:lvl1pPr>
          </a:lstStyle>
          <a:p>
            <a:fld id="{9477420B-295D-0544-9AB5-794D5AE78DF0}" type="slidenum">
              <a:rPr lang="sv-SE"/>
              <a:pPr/>
              <a:t>‹#›</a:t>
            </a:fld>
            <a:endParaRPr lang="sv-SE"/>
          </a:p>
        </p:txBody>
      </p:sp>
    </p:spTree>
    <p:extLst>
      <p:ext uri="{BB962C8B-B14F-4D97-AF65-F5344CB8AC3E}">
        <p14:creationId xmlns:p14="http://schemas.microsoft.com/office/powerpoint/2010/main" val="372098968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xAndObj">
  <p:cSld name="Rubrik, text och innehåll">
    <p:spTree>
      <p:nvGrpSpPr>
        <p:cNvPr id="1" name=""/>
        <p:cNvGrpSpPr/>
        <p:nvPr/>
      </p:nvGrpSpPr>
      <p:grpSpPr>
        <a:xfrm>
          <a:off x="0" y="0"/>
          <a:ext cx="0" cy="0"/>
          <a:chOff x="0" y="0"/>
          <a:chExt cx="0" cy="0"/>
        </a:xfrm>
      </p:grpSpPr>
      <p:sp>
        <p:nvSpPr>
          <p:cNvPr id="2" name="Rubrik 1"/>
          <p:cNvSpPr>
            <a:spLocks noGrp="1"/>
          </p:cNvSpPr>
          <p:nvPr>
            <p:ph type="title"/>
          </p:nvPr>
        </p:nvSpPr>
        <p:spPr>
          <a:xfrm>
            <a:off x="762000" y="571500"/>
            <a:ext cx="7629525" cy="985838"/>
          </a:xfrm>
        </p:spPr>
        <p:txBody>
          <a:bodyPr/>
          <a:lstStyle/>
          <a:p>
            <a:r>
              <a:rPr lang="sv-SE"/>
              <a:t>Klicka här för att ändra format</a:t>
            </a:r>
          </a:p>
        </p:txBody>
      </p:sp>
      <p:sp>
        <p:nvSpPr>
          <p:cNvPr id="3" name="Platshållare för text 2"/>
          <p:cNvSpPr>
            <a:spLocks noGrp="1"/>
          </p:cNvSpPr>
          <p:nvPr>
            <p:ph type="body" sz="half" idx="1"/>
          </p:nvPr>
        </p:nvSpPr>
        <p:spPr>
          <a:xfrm>
            <a:off x="762000" y="1773238"/>
            <a:ext cx="3738563" cy="4176712"/>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4652963" y="1773238"/>
            <a:ext cx="3738562" cy="4176712"/>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Rectangle 5"/>
          <p:cNvSpPr>
            <a:spLocks noGrp="1" noChangeArrowheads="1"/>
          </p:cNvSpPr>
          <p:nvPr>
            <p:ph type="dt" sz="half" idx="10"/>
          </p:nvPr>
        </p:nvSpPr>
        <p:spPr>
          <a:ln/>
        </p:spPr>
        <p:txBody>
          <a:bodyPr/>
          <a:lstStyle>
            <a:lvl1pPr>
              <a:defRPr/>
            </a:lvl1pPr>
          </a:lstStyle>
          <a:p>
            <a:pPr>
              <a:defRPr/>
            </a:pPr>
            <a:endParaRPr lang="sv-SE"/>
          </a:p>
        </p:txBody>
      </p:sp>
      <p:sp>
        <p:nvSpPr>
          <p:cNvPr id="6" name="Rectangle 6"/>
          <p:cNvSpPr>
            <a:spLocks noGrp="1" noChangeArrowheads="1"/>
          </p:cNvSpPr>
          <p:nvPr>
            <p:ph type="sldNum" sz="quarter" idx="11"/>
          </p:nvPr>
        </p:nvSpPr>
        <p:spPr>
          <a:ln/>
        </p:spPr>
        <p:txBody>
          <a:bodyPr/>
          <a:lstStyle>
            <a:lvl1pPr>
              <a:defRPr/>
            </a:lvl1pPr>
          </a:lstStyle>
          <a:p>
            <a:fld id="{B6C082B7-C192-6E4E-A879-320C371BD3AF}" type="slidenum">
              <a:rPr lang="sv-SE"/>
              <a:pPr/>
              <a:t>‹#›</a:t>
            </a:fld>
            <a:endParaRPr lang="sv-SE"/>
          </a:p>
        </p:txBody>
      </p:sp>
    </p:spTree>
    <p:extLst>
      <p:ext uri="{BB962C8B-B14F-4D97-AF65-F5344CB8AC3E}">
        <p14:creationId xmlns:p14="http://schemas.microsoft.com/office/powerpoint/2010/main" val="84261893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AndTx">
  <p:cSld name="Rubrik, innehåll och text">
    <p:spTree>
      <p:nvGrpSpPr>
        <p:cNvPr id="1" name=""/>
        <p:cNvGrpSpPr/>
        <p:nvPr/>
      </p:nvGrpSpPr>
      <p:grpSpPr>
        <a:xfrm>
          <a:off x="0" y="0"/>
          <a:ext cx="0" cy="0"/>
          <a:chOff x="0" y="0"/>
          <a:chExt cx="0" cy="0"/>
        </a:xfrm>
      </p:grpSpPr>
      <p:sp>
        <p:nvSpPr>
          <p:cNvPr id="2" name="Rubrik 1"/>
          <p:cNvSpPr>
            <a:spLocks noGrp="1"/>
          </p:cNvSpPr>
          <p:nvPr>
            <p:ph type="title"/>
          </p:nvPr>
        </p:nvSpPr>
        <p:spPr>
          <a:xfrm>
            <a:off x="762000" y="571500"/>
            <a:ext cx="7629525" cy="985838"/>
          </a:xfrm>
        </p:spPr>
        <p:txBody>
          <a:bodyPr/>
          <a:lstStyle/>
          <a:p>
            <a:r>
              <a:rPr lang="sv-SE"/>
              <a:t>Klicka här för att ändra format</a:t>
            </a:r>
          </a:p>
        </p:txBody>
      </p:sp>
      <p:sp>
        <p:nvSpPr>
          <p:cNvPr id="3" name="Platshållare för innehåll 2"/>
          <p:cNvSpPr>
            <a:spLocks noGrp="1"/>
          </p:cNvSpPr>
          <p:nvPr>
            <p:ph sz="half" idx="1"/>
          </p:nvPr>
        </p:nvSpPr>
        <p:spPr>
          <a:xfrm>
            <a:off x="762000" y="1773238"/>
            <a:ext cx="3738563" cy="4176712"/>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4652963" y="1773238"/>
            <a:ext cx="3738562" cy="4176712"/>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Rectangle 5"/>
          <p:cNvSpPr>
            <a:spLocks noGrp="1" noChangeArrowheads="1"/>
          </p:cNvSpPr>
          <p:nvPr>
            <p:ph type="dt" sz="half" idx="10"/>
          </p:nvPr>
        </p:nvSpPr>
        <p:spPr>
          <a:ln/>
        </p:spPr>
        <p:txBody>
          <a:bodyPr/>
          <a:lstStyle>
            <a:lvl1pPr>
              <a:defRPr/>
            </a:lvl1pPr>
          </a:lstStyle>
          <a:p>
            <a:pPr>
              <a:defRPr/>
            </a:pPr>
            <a:endParaRPr lang="sv-SE"/>
          </a:p>
        </p:txBody>
      </p:sp>
      <p:sp>
        <p:nvSpPr>
          <p:cNvPr id="6" name="Rectangle 6"/>
          <p:cNvSpPr>
            <a:spLocks noGrp="1" noChangeArrowheads="1"/>
          </p:cNvSpPr>
          <p:nvPr>
            <p:ph type="sldNum" sz="quarter" idx="11"/>
          </p:nvPr>
        </p:nvSpPr>
        <p:spPr>
          <a:ln/>
        </p:spPr>
        <p:txBody>
          <a:bodyPr/>
          <a:lstStyle>
            <a:lvl1pPr>
              <a:defRPr/>
            </a:lvl1pPr>
          </a:lstStyle>
          <a:p>
            <a:fld id="{EA6ABDBD-D477-B543-90F7-1D3342E5B12B}" type="slidenum">
              <a:rPr lang="sv-SE"/>
              <a:pPr/>
              <a:t>‹#›</a:t>
            </a:fld>
            <a:endParaRPr lang="sv-SE"/>
          </a:p>
        </p:txBody>
      </p:sp>
    </p:spTree>
    <p:extLst>
      <p:ext uri="{BB962C8B-B14F-4D97-AF65-F5344CB8AC3E}">
        <p14:creationId xmlns:p14="http://schemas.microsoft.com/office/powerpoint/2010/main" val="29120742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lstStyle>
            <a:lvl1pPr algn="l">
              <a:defRPr sz="4000" b="1" cap="all"/>
            </a:lvl1pPr>
          </a:lstStyle>
          <a:p>
            <a:r>
              <a:rPr lang="sv-SE"/>
              <a:t>Klicka här för att ändra format</a:t>
            </a:r>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sv-SE"/>
              <a:t>Klicka här för att ändra format på bakgrundstexten</a:t>
            </a:r>
          </a:p>
        </p:txBody>
      </p:sp>
      <p:sp>
        <p:nvSpPr>
          <p:cNvPr id="4" name="Rectangle 5"/>
          <p:cNvSpPr>
            <a:spLocks noGrp="1" noChangeArrowheads="1"/>
          </p:cNvSpPr>
          <p:nvPr>
            <p:ph type="dt" sz="half" idx="10"/>
          </p:nvPr>
        </p:nvSpPr>
        <p:spPr>
          <a:ln/>
        </p:spPr>
        <p:txBody>
          <a:bodyPr/>
          <a:lstStyle>
            <a:lvl1pPr>
              <a:defRPr/>
            </a:lvl1pPr>
          </a:lstStyle>
          <a:p>
            <a:pPr>
              <a:defRPr/>
            </a:pPr>
            <a:endParaRPr lang="sv-SE"/>
          </a:p>
        </p:txBody>
      </p:sp>
      <p:sp>
        <p:nvSpPr>
          <p:cNvPr id="5" name="Rectangle 6"/>
          <p:cNvSpPr>
            <a:spLocks noGrp="1" noChangeArrowheads="1"/>
          </p:cNvSpPr>
          <p:nvPr>
            <p:ph type="sldNum" sz="quarter" idx="11"/>
          </p:nvPr>
        </p:nvSpPr>
        <p:spPr>
          <a:ln/>
        </p:spPr>
        <p:txBody>
          <a:bodyPr/>
          <a:lstStyle>
            <a:lvl1pPr>
              <a:defRPr/>
            </a:lvl1pPr>
          </a:lstStyle>
          <a:p>
            <a:fld id="{86E221B9-4EA5-F747-BA0A-573166119082}" type="slidenum">
              <a:rPr lang="sv-SE"/>
              <a:pPr/>
              <a:t>‹#›</a:t>
            </a:fld>
            <a:endParaRPr lang="sv-SE"/>
          </a:p>
        </p:txBody>
      </p:sp>
    </p:spTree>
    <p:extLst>
      <p:ext uri="{BB962C8B-B14F-4D97-AF65-F5344CB8AC3E}">
        <p14:creationId xmlns:p14="http://schemas.microsoft.com/office/powerpoint/2010/main" val="342466769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AndTwoObj">
  <p:cSld name="Rubrik, innehåll och två innehållsdelar">
    <p:spTree>
      <p:nvGrpSpPr>
        <p:cNvPr id="1" name=""/>
        <p:cNvGrpSpPr/>
        <p:nvPr/>
      </p:nvGrpSpPr>
      <p:grpSpPr>
        <a:xfrm>
          <a:off x="0" y="0"/>
          <a:ext cx="0" cy="0"/>
          <a:chOff x="0" y="0"/>
          <a:chExt cx="0" cy="0"/>
        </a:xfrm>
      </p:grpSpPr>
      <p:sp>
        <p:nvSpPr>
          <p:cNvPr id="2" name="Rubrik 1"/>
          <p:cNvSpPr>
            <a:spLocks noGrp="1"/>
          </p:cNvSpPr>
          <p:nvPr>
            <p:ph type="title"/>
          </p:nvPr>
        </p:nvSpPr>
        <p:spPr>
          <a:xfrm>
            <a:off x="762000" y="571500"/>
            <a:ext cx="7629525" cy="985838"/>
          </a:xfrm>
        </p:spPr>
        <p:txBody>
          <a:bodyPr/>
          <a:lstStyle/>
          <a:p>
            <a:r>
              <a:rPr lang="sv-SE"/>
              <a:t>Klicka här för att ändra format</a:t>
            </a:r>
          </a:p>
        </p:txBody>
      </p:sp>
      <p:sp>
        <p:nvSpPr>
          <p:cNvPr id="3" name="Platshållare för innehåll 2"/>
          <p:cNvSpPr>
            <a:spLocks noGrp="1"/>
          </p:cNvSpPr>
          <p:nvPr>
            <p:ph sz="half" idx="1"/>
          </p:nvPr>
        </p:nvSpPr>
        <p:spPr>
          <a:xfrm>
            <a:off x="762000" y="1773238"/>
            <a:ext cx="3738563" cy="4176712"/>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quarter" idx="2"/>
          </p:nvPr>
        </p:nvSpPr>
        <p:spPr>
          <a:xfrm>
            <a:off x="4652963" y="1773238"/>
            <a:ext cx="3738562" cy="2011362"/>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innehåll 4"/>
          <p:cNvSpPr>
            <a:spLocks noGrp="1"/>
          </p:cNvSpPr>
          <p:nvPr>
            <p:ph sz="quarter" idx="3"/>
          </p:nvPr>
        </p:nvSpPr>
        <p:spPr>
          <a:xfrm>
            <a:off x="4652963" y="3937000"/>
            <a:ext cx="3738562" cy="201295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Rectangle 5"/>
          <p:cNvSpPr>
            <a:spLocks noGrp="1" noChangeArrowheads="1"/>
          </p:cNvSpPr>
          <p:nvPr>
            <p:ph type="dt" sz="half" idx="10"/>
          </p:nvPr>
        </p:nvSpPr>
        <p:spPr>
          <a:ln/>
        </p:spPr>
        <p:txBody>
          <a:bodyPr/>
          <a:lstStyle>
            <a:lvl1pPr>
              <a:defRPr/>
            </a:lvl1pPr>
          </a:lstStyle>
          <a:p>
            <a:pPr>
              <a:defRPr/>
            </a:pPr>
            <a:endParaRPr lang="sv-SE"/>
          </a:p>
        </p:txBody>
      </p:sp>
      <p:sp>
        <p:nvSpPr>
          <p:cNvPr id="7" name="Rectangle 6"/>
          <p:cNvSpPr>
            <a:spLocks noGrp="1" noChangeArrowheads="1"/>
          </p:cNvSpPr>
          <p:nvPr>
            <p:ph type="sldNum" sz="quarter" idx="11"/>
          </p:nvPr>
        </p:nvSpPr>
        <p:spPr>
          <a:ln/>
        </p:spPr>
        <p:txBody>
          <a:bodyPr/>
          <a:lstStyle>
            <a:lvl1pPr>
              <a:defRPr/>
            </a:lvl1pPr>
          </a:lstStyle>
          <a:p>
            <a:fld id="{CECA9C97-2C3A-404E-B6B8-CB048D91C3DF}" type="slidenum">
              <a:rPr lang="sv-SE"/>
              <a:pPr/>
              <a:t>‹#›</a:t>
            </a:fld>
            <a:endParaRPr lang="sv-SE"/>
          </a:p>
        </p:txBody>
      </p:sp>
    </p:spTree>
    <p:extLst>
      <p:ext uri="{BB962C8B-B14F-4D97-AF65-F5344CB8AC3E}">
        <p14:creationId xmlns:p14="http://schemas.microsoft.com/office/powerpoint/2010/main" val="272469983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title" preserve="1">
  <p:cSld name="Rubrikbild">
    <p:spTree>
      <p:nvGrpSpPr>
        <p:cNvPr id="1" name=""/>
        <p:cNvGrpSpPr/>
        <p:nvPr/>
      </p:nvGrpSpPr>
      <p:grpSpPr>
        <a:xfrm>
          <a:off x="0" y="0"/>
          <a:ext cx="0" cy="0"/>
          <a:chOff x="0" y="0"/>
          <a:chExt cx="0" cy="0"/>
        </a:xfrm>
      </p:grpSpPr>
      <p:sp>
        <p:nvSpPr>
          <p:cNvPr id="10242" name="Rectangle 2"/>
          <p:cNvSpPr>
            <a:spLocks noGrp="1" noChangeArrowheads="1"/>
          </p:cNvSpPr>
          <p:nvPr>
            <p:ph type="ctrTitle"/>
          </p:nvPr>
        </p:nvSpPr>
        <p:spPr>
          <a:xfrm>
            <a:off x="3200400" y="188913"/>
            <a:ext cx="5715000" cy="2055812"/>
          </a:xfrm>
        </p:spPr>
        <p:txBody>
          <a:bodyPr anchor="b"/>
          <a:lstStyle>
            <a:lvl1pPr>
              <a:defRPr b="0">
                <a:latin typeface="Arial Black" pitchFamily="34" charset="0"/>
              </a:defRPr>
            </a:lvl1pPr>
          </a:lstStyle>
          <a:p>
            <a:pPr lvl="0"/>
            <a:r>
              <a:rPr lang="sv-SE" noProof="0"/>
              <a:t>Klicka här för att ändra format på bakgrundsrubriken</a:t>
            </a:r>
          </a:p>
        </p:txBody>
      </p:sp>
      <p:sp>
        <p:nvSpPr>
          <p:cNvPr id="10243" name="Rectangle 3"/>
          <p:cNvSpPr>
            <a:spLocks noGrp="1" noChangeArrowheads="1"/>
          </p:cNvSpPr>
          <p:nvPr>
            <p:ph type="subTitle" idx="1"/>
          </p:nvPr>
        </p:nvSpPr>
        <p:spPr>
          <a:xfrm>
            <a:off x="3200400" y="2667000"/>
            <a:ext cx="5715000" cy="2971800"/>
          </a:xfrm>
          <a:noFill/>
          <a:extLst>
            <a:ext uri="{909E8E84-426E-40DD-AFC4-6F175D3DCCD1}">
              <a14:hiddenFill xmlns:a14="http://schemas.microsoft.com/office/drawing/2010/main">
                <a:solidFill>
                  <a:schemeClr val="accent1"/>
                </a:solidFill>
              </a14:hiddenFill>
            </a:ext>
          </a:extLst>
        </p:spPr>
        <p:txBody>
          <a:bodyPr lIns="0" tIns="0" rIns="0" bIns="0"/>
          <a:lstStyle>
            <a:lvl1pPr>
              <a:defRPr/>
            </a:lvl1pPr>
          </a:lstStyle>
          <a:p>
            <a:pPr lvl="0"/>
            <a:r>
              <a:rPr lang="sv-SE" noProof="0"/>
              <a:t>Klicka här för att ändra format på underrubrik i bakgrunden</a:t>
            </a:r>
          </a:p>
        </p:txBody>
      </p:sp>
      <p:sp>
        <p:nvSpPr>
          <p:cNvPr id="6" name="Rectangle 4"/>
          <p:cNvSpPr>
            <a:spLocks noGrp="1" noChangeArrowheads="1"/>
          </p:cNvSpPr>
          <p:nvPr>
            <p:ph type="dt" sz="half" idx="10"/>
          </p:nvPr>
        </p:nvSpPr>
        <p:spPr/>
        <p:txBody>
          <a:bodyPr/>
          <a:lstStyle>
            <a:lvl1pPr>
              <a:defRPr/>
            </a:lvl1pPr>
          </a:lstStyle>
          <a:p>
            <a:pPr>
              <a:defRPr/>
            </a:pPr>
            <a:endParaRPr lang="sv-SE"/>
          </a:p>
        </p:txBody>
      </p:sp>
      <p:sp>
        <p:nvSpPr>
          <p:cNvPr id="7" name="Rectangle 5"/>
          <p:cNvSpPr>
            <a:spLocks noGrp="1" noChangeArrowheads="1"/>
          </p:cNvSpPr>
          <p:nvPr>
            <p:ph type="sldNum" sz="quarter" idx="11"/>
          </p:nvPr>
        </p:nvSpPr>
        <p:spPr/>
        <p:txBody>
          <a:bodyPr/>
          <a:lstStyle>
            <a:lvl1pPr>
              <a:defRPr/>
            </a:lvl1pPr>
          </a:lstStyle>
          <a:p>
            <a:fld id="{A0D57B2F-4C5B-3B40-8F0F-57053341E63A}" type="slidenum">
              <a:rPr lang="sv-SE"/>
              <a:pPr/>
              <a:t>‹#›</a:t>
            </a:fld>
            <a:endParaRPr lang="sv-SE"/>
          </a:p>
        </p:txBody>
      </p:sp>
    </p:spTree>
    <p:extLst>
      <p:ext uri="{BB962C8B-B14F-4D97-AF65-F5344CB8AC3E}">
        <p14:creationId xmlns:p14="http://schemas.microsoft.com/office/powerpoint/2010/main" val="237733920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Rectangle 5"/>
          <p:cNvSpPr>
            <a:spLocks noGrp="1" noChangeArrowheads="1"/>
          </p:cNvSpPr>
          <p:nvPr>
            <p:ph type="dt" sz="half" idx="10"/>
          </p:nvPr>
        </p:nvSpPr>
        <p:spPr>
          <a:ln/>
        </p:spPr>
        <p:txBody>
          <a:bodyPr/>
          <a:lstStyle>
            <a:lvl1pPr>
              <a:defRPr/>
            </a:lvl1pPr>
          </a:lstStyle>
          <a:p>
            <a:pPr>
              <a:defRPr/>
            </a:pPr>
            <a:endParaRPr lang="sv-SE"/>
          </a:p>
        </p:txBody>
      </p:sp>
      <p:sp>
        <p:nvSpPr>
          <p:cNvPr id="5" name="Rectangle 6"/>
          <p:cNvSpPr>
            <a:spLocks noGrp="1" noChangeArrowheads="1"/>
          </p:cNvSpPr>
          <p:nvPr>
            <p:ph type="sldNum" sz="quarter" idx="11"/>
          </p:nvPr>
        </p:nvSpPr>
        <p:spPr>
          <a:ln/>
        </p:spPr>
        <p:txBody>
          <a:bodyPr/>
          <a:lstStyle>
            <a:lvl1pPr>
              <a:defRPr/>
            </a:lvl1pPr>
          </a:lstStyle>
          <a:p>
            <a:fld id="{682BD17E-1D56-7E45-B3BD-6EC28854198E}" type="slidenum">
              <a:rPr lang="sv-SE"/>
              <a:pPr/>
              <a:t>‹#›</a:t>
            </a:fld>
            <a:endParaRPr lang="sv-SE"/>
          </a:p>
        </p:txBody>
      </p:sp>
    </p:spTree>
    <p:extLst>
      <p:ext uri="{BB962C8B-B14F-4D97-AF65-F5344CB8AC3E}">
        <p14:creationId xmlns:p14="http://schemas.microsoft.com/office/powerpoint/2010/main" val="333618279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lstStyle>
            <a:lvl1pPr algn="l">
              <a:defRPr sz="4000" b="1" cap="all"/>
            </a:lvl1pPr>
          </a:lstStyle>
          <a:p>
            <a:r>
              <a:rPr lang="sv-SE"/>
              <a:t>Klicka här för att ändra format</a:t>
            </a:r>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sv-SE"/>
              <a:t>Klicka här för att ändra format på bakgrundstexten</a:t>
            </a:r>
          </a:p>
        </p:txBody>
      </p:sp>
      <p:sp>
        <p:nvSpPr>
          <p:cNvPr id="4" name="Rectangle 5"/>
          <p:cNvSpPr>
            <a:spLocks noGrp="1" noChangeArrowheads="1"/>
          </p:cNvSpPr>
          <p:nvPr>
            <p:ph type="dt" sz="half" idx="10"/>
          </p:nvPr>
        </p:nvSpPr>
        <p:spPr>
          <a:ln/>
        </p:spPr>
        <p:txBody>
          <a:bodyPr/>
          <a:lstStyle>
            <a:lvl1pPr>
              <a:defRPr/>
            </a:lvl1pPr>
          </a:lstStyle>
          <a:p>
            <a:pPr>
              <a:defRPr/>
            </a:pPr>
            <a:endParaRPr lang="sv-SE"/>
          </a:p>
        </p:txBody>
      </p:sp>
      <p:sp>
        <p:nvSpPr>
          <p:cNvPr id="5" name="Rectangle 6"/>
          <p:cNvSpPr>
            <a:spLocks noGrp="1" noChangeArrowheads="1"/>
          </p:cNvSpPr>
          <p:nvPr>
            <p:ph type="sldNum" sz="quarter" idx="11"/>
          </p:nvPr>
        </p:nvSpPr>
        <p:spPr>
          <a:ln/>
        </p:spPr>
        <p:txBody>
          <a:bodyPr/>
          <a:lstStyle>
            <a:lvl1pPr>
              <a:defRPr/>
            </a:lvl1pPr>
          </a:lstStyle>
          <a:p>
            <a:fld id="{2373B078-E7EE-A44D-B237-5222330308F8}" type="slidenum">
              <a:rPr lang="sv-SE"/>
              <a:pPr/>
              <a:t>‹#›</a:t>
            </a:fld>
            <a:endParaRPr lang="sv-SE"/>
          </a:p>
        </p:txBody>
      </p:sp>
    </p:spTree>
    <p:extLst>
      <p:ext uri="{BB962C8B-B14F-4D97-AF65-F5344CB8AC3E}">
        <p14:creationId xmlns:p14="http://schemas.microsoft.com/office/powerpoint/2010/main" val="130270435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sz="half" idx="1"/>
          </p:nvPr>
        </p:nvSpPr>
        <p:spPr>
          <a:xfrm>
            <a:off x="762000" y="1773238"/>
            <a:ext cx="3738563" cy="41767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4652963" y="1773238"/>
            <a:ext cx="3738562" cy="41767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Rectangle 5"/>
          <p:cNvSpPr>
            <a:spLocks noGrp="1" noChangeArrowheads="1"/>
          </p:cNvSpPr>
          <p:nvPr>
            <p:ph type="dt" sz="half" idx="10"/>
          </p:nvPr>
        </p:nvSpPr>
        <p:spPr>
          <a:ln/>
        </p:spPr>
        <p:txBody>
          <a:bodyPr/>
          <a:lstStyle>
            <a:lvl1pPr>
              <a:defRPr/>
            </a:lvl1pPr>
          </a:lstStyle>
          <a:p>
            <a:pPr>
              <a:defRPr/>
            </a:pPr>
            <a:endParaRPr lang="sv-SE"/>
          </a:p>
        </p:txBody>
      </p:sp>
      <p:sp>
        <p:nvSpPr>
          <p:cNvPr id="6" name="Rectangle 6"/>
          <p:cNvSpPr>
            <a:spLocks noGrp="1" noChangeArrowheads="1"/>
          </p:cNvSpPr>
          <p:nvPr>
            <p:ph type="sldNum" sz="quarter" idx="11"/>
          </p:nvPr>
        </p:nvSpPr>
        <p:spPr>
          <a:ln/>
        </p:spPr>
        <p:txBody>
          <a:bodyPr/>
          <a:lstStyle>
            <a:lvl1pPr>
              <a:defRPr/>
            </a:lvl1pPr>
          </a:lstStyle>
          <a:p>
            <a:fld id="{E6642002-1493-FC42-A4B7-AC01F96EBAB3}" type="slidenum">
              <a:rPr lang="sv-SE"/>
              <a:pPr/>
              <a:t>‹#›</a:t>
            </a:fld>
            <a:endParaRPr lang="sv-SE"/>
          </a:p>
        </p:txBody>
      </p:sp>
    </p:spTree>
    <p:extLst>
      <p:ext uri="{BB962C8B-B14F-4D97-AF65-F5344CB8AC3E}">
        <p14:creationId xmlns:p14="http://schemas.microsoft.com/office/powerpoint/2010/main" val="317202349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1143000"/>
          </a:xfrm>
        </p:spPr>
        <p:txBody>
          <a:bodyPr/>
          <a:lstStyle>
            <a:lvl1pPr>
              <a:defRPr/>
            </a:lvl1pPr>
          </a:lstStyle>
          <a:p>
            <a:r>
              <a:rPr lang="sv-SE"/>
              <a:t>Klicka här för att ändra format</a:t>
            </a:r>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Rectangle 5"/>
          <p:cNvSpPr>
            <a:spLocks noGrp="1" noChangeArrowheads="1"/>
          </p:cNvSpPr>
          <p:nvPr>
            <p:ph type="dt" sz="half" idx="10"/>
          </p:nvPr>
        </p:nvSpPr>
        <p:spPr>
          <a:ln/>
        </p:spPr>
        <p:txBody>
          <a:bodyPr/>
          <a:lstStyle>
            <a:lvl1pPr>
              <a:defRPr/>
            </a:lvl1pPr>
          </a:lstStyle>
          <a:p>
            <a:pPr>
              <a:defRPr/>
            </a:pPr>
            <a:endParaRPr lang="sv-SE"/>
          </a:p>
        </p:txBody>
      </p:sp>
      <p:sp>
        <p:nvSpPr>
          <p:cNvPr id="8" name="Rectangle 6"/>
          <p:cNvSpPr>
            <a:spLocks noGrp="1" noChangeArrowheads="1"/>
          </p:cNvSpPr>
          <p:nvPr>
            <p:ph type="sldNum" sz="quarter" idx="11"/>
          </p:nvPr>
        </p:nvSpPr>
        <p:spPr>
          <a:ln/>
        </p:spPr>
        <p:txBody>
          <a:bodyPr/>
          <a:lstStyle>
            <a:lvl1pPr>
              <a:defRPr/>
            </a:lvl1pPr>
          </a:lstStyle>
          <a:p>
            <a:fld id="{8E706FDA-0F5B-664C-B56C-7A41B51519DD}" type="slidenum">
              <a:rPr lang="sv-SE"/>
              <a:pPr/>
              <a:t>‹#›</a:t>
            </a:fld>
            <a:endParaRPr lang="sv-SE"/>
          </a:p>
        </p:txBody>
      </p:sp>
    </p:spTree>
    <p:extLst>
      <p:ext uri="{BB962C8B-B14F-4D97-AF65-F5344CB8AC3E}">
        <p14:creationId xmlns:p14="http://schemas.microsoft.com/office/powerpoint/2010/main" val="138113383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Rectangle 5"/>
          <p:cNvSpPr>
            <a:spLocks noGrp="1" noChangeArrowheads="1"/>
          </p:cNvSpPr>
          <p:nvPr>
            <p:ph type="dt" sz="half" idx="10"/>
          </p:nvPr>
        </p:nvSpPr>
        <p:spPr>
          <a:ln/>
        </p:spPr>
        <p:txBody>
          <a:bodyPr/>
          <a:lstStyle>
            <a:lvl1pPr>
              <a:defRPr/>
            </a:lvl1pPr>
          </a:lstStyle>
          <a:p>
            <a:pPr>
              <a:defRPr/>
            </a:pPr>
            <a:endParaRPr lang="sv-SE"/>
          </a:p>
        </p:txBody>
      </p:sp>
      <p:sp>
        <p:nvSpPr>
          <p:cNvPr id="4" name="Rectangle 6"/>
          <p:cNvSpPr>
            <a:spLocks noGrp="1" noChangeArrowheads="1"/>
          </p:cNvSpPr>
          <p:nvPr>
            <p:ph type="sldNum" sz="quarter" idx="11"/>
          </p:nvPr>
        </p:nvSpPr>
        <p:spPr>
          <a:ln/>
        </p:spPr>
        <p:txBody>
          <a:bodyPr/>
          <a:lstStyle>
            <a:lvl1pPr>
              <a:defRPr/>
            </a:lvl1pPr>
          </a:lstStyle>
          <a:p>
            <a:fld id="{3FDEAC5B-0D4D-B14C-8E8F-03148DB80718}" type="slidenum">
              <a:rPr lang="sv-SE"/>
              <a:pPr/>
              <a:t>‹#›</a:t>
            </a:fld>
            <a:endParaRPr lang="sv-SE"/>
          </a:p>
        </p:txBody>
      </p:sp>
    </p:spTree>
    <p:extLst>
      <p:ext uri="{BB962C8B-B14F-4D97-AF65-F5344CB8AC3E}">
        <p14:creationId xmlns:p14="http://schemas.microsoft.com/office/powerpoint/2010/main" val="139033097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sv-SE"/>
          </a:p>
        </p:txBody>
      </p:sp>
      <p:sp>
        <p:nvSpPr>
          <p:cNvPr id="3" name="Rectangle 6"/>
          <p:cNvSpPr>
            <a:spLocks noGrp="1" noChangeArrowheads="1"/>
          </p:cNvSpPr>
          <p:nvPr>
            <p:ph type="sldNum" sz="quarter" idx="11"/>
          </p:nvPr>
        </p:nvSpPr>
        <p:spPr>
          <a:ln/>
        </p:spPr>
        <p:txBody>
          <a:bodyPr/>
          <a:lstStyle>
            <a:lvl1pPr>
              <a:defRPr/>
            </a:lvl1pPr>
          </a:lstStyle>
          <a:p>
            <a:fld id="{23705E9F-DE77-7A4E-9FA4-9B6D264B7DA4}" type="slidenum">
              <a:rPr lang="sv-SE"/>
              <a:pPr/>
              <a:t>‹#›</a:t>
            </a:fld>
            <a:endParaRPr lang="sv-SE"/>
          </a:p>
        </p:txBody>
      </p:sp>
    </p:spTree>
    <p:extLst>
      <p:ext uri="{BB962C8B-B14F-4D97-AF65-F5344CB8AC3E}">
        <p14:creationId xmlns:p14="http://schemas.microsoft.com/office/powerpoint/2010/main" val="138421096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p:spPr>
        <p:txBody>
          <a:bodyPr anchor="b"/>
          <a:lstStyle>
            <a:lvl1pPr algn="l">
              <a:defRPr sz="2000" b="1"/>
            </a:lvl1pPr>
          </a:lstStyle>
          <a:p>
            <a:r>
              <a:rPr lang="sv-SE"/>
              <a:t>Klicka här för att ändra format</a:t>
            </a:r>
          </a:p>
        </p:txBody>
      </p:sp>
      <p:sp>
        <p:nvSpPr>
          <p:cNvPr id="3" name="Platshållare för innehåll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Rectangle 5"/>
          <p:cNvSpPr>
            <a:spLocks noGrp="1" noChangeArrowheads="1"/>
          </p:cNvSpPr>
          <p:nvPr>
            <p:ph type="dt" sz="half" idx="10"/>
          </p:nvPr>
        </p:nvSpPr>
        <p:spPr>
          <a:ln/>
        </p:spPr>
        <p:txBody>
          <a:bodyPr/>
          <a:lstStyle>
            <a:lvl1pPr>
              <a:defRPr/>
            </a:lvl1pPr>
          </a:lstStyle>
          <a:p>
            <a:pPr>
              <a:defRPr/>
            </a:pPr>
            <a:endParaRPr lang="sv-SE"/>
          </a:p>
        </p:txBody>
      </p:sp>
      <p:sp>
        <p:nvSpPr>
          <p:cNvPr id="6" name="Rectangle 6"/>
          <p:cNvSpPr>
            <a:spLocks noGrp="1" noChangeArrowheads="1"/>
          </p:cNvSpPr>
          <p:nvPr>
            <p:ph type="sldNum" sz="quarter" idx="11"/>
          </p:nvPr>
        </p:nvSpPr>
        <p:spPr>
          <a:ln/>
        </p:spPr>
        <p:txBody>
          <a:bodyPr/>
          <a:lstStyle>
            <a:lvl1pPr>
              <a:defRPr/>
            </a:lvl1pPr>
          </a:lstStyle>
          <a:p>
            <a:fld id="{EB947192-D08D-C14F-AD1F-0601589D9B05}" type="slidenum">
              <a:rPr lang="sv-SE"/>
              <a:pPr/>
              <a:t>‹#›</a:t>
            </a:fld>
            <a:endParaRPr lang="sv-SE"/>
          </a:p>
        </p:txBody>
      </p:sp>
    </p:spTree>
    <p:extLst>
      <p:ext uri="{BB962C8B-B14F-4D97-AF65-F5344CB8AC3E}">
        <p14:creationId xmlns:p14="http://schemas.microsoft.com/office/powerpoint/2010/main" val="406256668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nchor="b"/>
          <a:lstStyle>
            <a:lvl1pPr algn="l">
              <a:defRPr sz="2000" b="1"/>
            </a:lvl1pPr>
          </a:lstStyle>
          <a:p>
            <a:r>
              <a:rPr lang="sv-SE"/>
              <a:t>Klicka här för att ändra format</a:t>
            </a:r>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sv-SE" noProof="0"/>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Rectangle 5"/>
          <p:cNvSpPr>
            <a:spLocks noGrp="1" noChangeArrowheads="1"/>
          </p:cNvSpPr>
          <p:nvPr>
            <p:ph type="dt" sz="half" idx="10"/>
          </p:nvPr>
        </p:nvSpPr>
        <p:spPr>
          <a:ln/>
        </p:spPr>
        <p:txBody>
          <a:bodyPr/>
          <a:lstStyle>
            <a:lvl1pPr>
              <a:defRPr/>
            </a:lvl1pPr>
          </a:lstStyle>
          <a:p>
            <a:pPr>
              <a:defRPr/>
            </a:pPr>
            <a:endParaRPr lang="sv-SE"/>
          </a:p>
        </p:txBody>
      </p:sp>
      <p:sp>
        <p:nvSpPr>
          <p:cNvPr id="6" name="Rectangle 6"/>
          <p:cNvSpPr>
            <a:spLocks noGrp="1" noChangeArrowheads="1"/>
          </p:cNvSpPr>
          <p:nvPr>
            <p:ph type="sldNum" sz="quarter" idx="11"/>
          </p:nvPr>
        </p:nvSpPr>
        <p:spPr>
          <a:ln/>
        </p:spPr>
        <p:txBody>
          <a:bodyPr/>
          <a:lstStyle>
            <a:lvl1pPr>
              <a:defRPr/>
            </a:lvl1pPr>
          </a:lstStyle>
          <a:p>
            <a:fld id="{65CF4409-3A13-8543-9A5E-D4AF5FDC44AF}" type="slidenum">
              <a:rPr lang="sv-SE"/>
              <a:pPr/>
              <a:t>‹#›</a:t>
            </a:fld>
            <a:endParaRPr lang="sv-SE"/>
          </a:p>
        </p:txBody>
      </p:sp>
    </p:spTree>
    <p:extLst>
      <p:ext uri="{BB962C8B-B14F-4D97-AF65-F5344CB8AC3E}">
        <p14:creationId xmlns:p14="http://schemas.microsoft.com/office/powerpoint/2010/main" val="34721285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sz="half" idx="1"/>
          </p:nvPr>
        </p:nvSpPr>
        <p:spPr>
          <a:xfrm>
            <a:off x="762000" y="1773238"/>
            <a:ext cx="3738563" cy="41767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4652963" y="1773238"/>
            <a:ext cx="3738562" cy="41767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Rectangle 5"/>
          <p:cNvSpPr>
            <a:spLocks noGrp="1" noChangeArrowheads="1"/>
          </p:cNvSpPr>
          <p:nvPr>
            <p:ph type="dt" sz="half" idx="10"/>
          </p:nvPr>
        </p:nvSpPr>
        <p:spPr>
          <a:ln/>
        </p:spPr>
        <p:txBody>
          <a:bodyPr/>
          <a:lstStyle>
            <a:lvl1pPr>
              <a:defRPr/>
            </a:lvl1pPr>
          </a:lstStyle>
          <a:p>
            <a:pPr>
              <a:defRPr/>
            </a:pPr>
            <a:endParaRPr lang="sv-SE"/>
          </a:p>
        </p:txBody>
      </p:sp>
      <p:sp>
        <p:nvSpPr>
          <p:cNvPr id="6" name="Rectangle 6"/>
          <p:cNvSpPr>
            <a:spLocks noGrp="1" noChangeArrowheads="1"/>
          </p:cNvSpPr>
          <p:nvPr>
            <p:ph type="sldNum" sz="quarter" idx="11"/>
          </p:nvPr>
        </p:nvSpPr>
        <p:spPr>
          <a:ln/>
        </p:spPr>
        <p:txBody>
          <a:bodyPr/>
          <a:lstStyle>
            <a:lvl1pPr>
              <a:defRPr/>
            </a:lvl1pPr>
          </a:lstStyle>
          <a:p>
            <a:fld id="{FA3CCFD8-3241-4644-98B3-29E06C613B53}" type="slidenum">
              <a:rPr lang="sv-SE"/>
              <a:pPr/>
              <a:t>‹#›</a:t>
            </a:fld>
            <a:endParaRPr lang="sv-SE"/>
          </a:p>
        </p:txBody>
      </p:sp>
    </p:spTree>
    <p:extLst>
      <p:ext uri="{BB962C8B-B14F-4D97-AF65-F5344CB8AC3E}">
        <p14:creationId xmlns:p14="http://schemas.microsoft.com/office/powerpoint/2010/main" val="345158748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lodrät text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Rectangle 5"/>
          <p:cNvSpPr>
            <a:spLocks noGrp="1" noChangeArrowheads="1"/>
          </p:cNvSpPr>
          <p:nvPr>
            <p:ph type="dt" sz="half" idx="10"/>
          </p:nvPr>
        </p:nvSpPr>
        <p:spPr>
          <a:ln/>
        </p:spPr>
        <p:txBody>
          <a:bodyPr/>
          <a:lstStyle>
            <a:lvl1pPr>
              <a:defRPr/>
            </a:lvl1pPr>
          </a:lstStyle>
          <a:p>
            <a:pPr>
              <a:defRPr/>
            </a:pPr>
            <a:endParaRPr lang="sv-SE"/>
          </a:p>
        </p:txBody>
      </p:sp>
      <p:sp>
        <p:nvSpPr>
          <p:cNvPr id="5" name="Rectangle 6"/>
          <p:cNvSpPr>
            <a:spLocks noGrp="1" noChangeArrowheads="1"/>
          </p:cNvSpPr>
          <p:nvPr>
            <p:ph type="sldNum" sz="quarter" idx="11"/>
          </p:nvPr>
        </p:nvSpPr>
        <p:spPr>
          <a:ln/>
        </p:spPr>
        <p:txBody>
          <a:bodyPr/>
          <a:lstStyle>
            <a:lvl1pPr>
              <a:defRPr/>
            </a:lvl1pPr>
          </a:lstStyle>
          <a:p>
            <a:fld id="{3F03D7C4-6843-7C43-BCE4-DEAC51EEA34B}" type="slidenum">
              <a:rPr lang="sv-SE"/>
              <a:pPr/>
              <a:t>‹#›</a:t>
            </a:fld>
            <a:endParaRPr lang="sv-SE"/>
          </a:p>
        </p:txBody>
      </p:sp>
    </p:spTree>
    <p:extLst>
      <p:ext uri="{BB962C8B-B14F-4D97-AF65-F5344CB8AC3E}">
        <p14:creationId xmlns:p14="http://schemas.microsoft.com/office/powerpoint/2010/main" val="16279553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484938" y="571500"/>
            <a:ext cx="1906587" cy="5378450"/>
          </a:xfrm>
        </p:spPr>
        <p:txBody>
          <a:bodyPr vert="eaVert"/>
          <a:lstStyle/>
          <a:p>
            <a:r>
              <a:rPr lang="sv-SE"/>
              <a:t>Klicka här för att ändra format</a:t>
            </a:r>
          </a:p>
        </p:txBody>
      </p:sp>
      <p:sp>
        <p:nvSpPr>
          <p:cNvPr id="3" name="Platshållare för lodrät text 2"/>
          <p:cNvSpPr>
            <a:spLocks noGrp="1"/>
          </p:cNvSpPr>
          <p:nvPr>
            <p:ph type="body" orient="vert" idx="1"/>
          </p:nvPr>
        </p:nvSpPr>
        <p:spPr>
          <a:xfrm>
            <a:off x="762000" y="571500"/>
            <a:ext cx="5570538" cy="5378450"/>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Rectangle 5"/>
          <p:cNvSpPr>
            <a:spLocks noGrp="1" noChangeArrowheads="1"/>
          </p:cNvSpPr>
          <p:nvPr>
            <p:ph type="dt" sz="half" idx="10"/>
          </p:nvPr>
        </p:nvSpPr>
        <p:spPr>
          <a:ln/>
        </p:spPr>
        <p:txBody>
          <a:bodyPr/>
          <a:lstStyle>
            <a:lvl1pPr>
              <a:defRPr/>
            </a:lvl1pPr>
          </a:lstStyle>
          <a:p>
            <a:pPr>
              <a:defRPr/>
            </a:pPr>
            <a:endParaRPr lang="sv-SE"/>
          </a:p>
        </p:txBody>
      </p:sp>
      <p:sp>
        <p:nvSpPr>
          <p:cNvPr id="5" name="Rectangle 6"/>
          <p:cNvSpPr>
            <a:spLocks noGrp="1" noChangeArrowheads="1"/>
          </p:cNvSpPr>
          <p:nvPr>
            <p:ph type="sldNum" sz="quarter" idx="11"/>
          </p:nvPr>
        </p:nvSpPr>
        <p:spPr>
          <a:ln/>
        </p:spPr>
        <p:txBody>
          <a:bodyPr/>
          <a:lstStyle>
            <a:lvl1pPr>
              <a:defRPr/>
            </a:lvl1pPr>
          </a:lstStyle>
          <a:p>
            <a:fld id="{639FF5B7-47C0-694D-849F-9360A65565D6}" type="slidenum">
              <a:rPr lang="sv-SE"/>
              <a:pPr/>
              <a:t>‹#›</a:t>
            </a:fld>
            <a:endParaRPr lang="sv-SE"/>
          </a:p>
        </p:txBody>
      </p:sp>
    </p:spTree>
    <p:extLst>
      <p:ext uri="{BB962C8B-B14F-4D97-AF65-F5344CB8AC3E}">
        <p14:creationId xmlns:p14="http://schemas.microsoft.com/office/powerpoint/2010/main" val="167772541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title" preserve="1">
  <p:cSld name="Rubrikbild">
    <p:spTree>
      <p:nvGrpSpPr>
        <p:cNvPr id="1" name=""/>
        <p:cNvGrpSpPr/>
        <p:nvPr/>
      </p:nvGrpSpPr>
      <p:grpSpPr>
        <a:xfrm>
          <a:off x="0" y="0"/>
          <a:ext cx="0" cy="0"/>
          <a:chOff x="0" y="0"/>
          <a:chExt cx="0" cy="0"/>
        </a:xfrm>
      </p:grpSpPr>
      <p:sp>
        <p:nvSpPr>
          <p:cNvPr id="12290" name="Rectangle 2"/>
          <p:cNvSpPr>
            <a:spLocks noGrp="1" noChangeArrowheads="1"/>
          </p:cNvSpPr>
          <p:nvPr>
            <p:ph type="ctrTitle"/>
          </p:nvPr>
        </p:nvSpPr>
        <p:spPr>
          <a:xfrm>
            <a:off x="3200400" y="188913"/>
            <a:ext cx="5715000" cy="2055812"/>
          </a:xfrm>
        </p:spPr>
        <p:txBody>
          <a:bodyPr anchor="b"/>
          <a:lstStyle>
            <a:lvl1pPr>
              <a:defRPr>
                <a:latin typeface="Arial Black" pitchFamily="34" charset="0"/>
              </a:defRPr>
            </a:lvl1pPr>
          </a:lstStyle>
          <a:p>
            <a:pPr lvl="0"/>
            <a:r>
              <a:rPr lang="sv-SE" noProof="0"/>
              <a:t>Klicka här för att ändra format på bakgrundsrubriken</a:t>
            </a:r>
          </a:p>
        </p:txBody>
      </p:sp>
      <p:sp>
        <p:nvSpPr>
          <p:cNvPr id="12291" name="Rectangle 3"/>
          <p:cNvSpPr>
            <a:spLocks noGrp="1" noChangeArrowheads="1"/>
          </p:cNvSpPr>
          <p:nvPr>
            <p:ph type="subTitle" idx="1"/>
          </p:nvPr>
        </p:nvSpPr>
        <p:spPr>
          <a:xfrm>
            <a:off x="3200400" y="2667000"/>
            <a:ext cx="5715000" cy="2971800"/>
          </a:xfrm>
          <a:extLst>
            <a:ext uri="{909E8E84-426E-40DD-AFC4-6F175D3DCCD1}">
              <a14:hiddenFill xmlns:a14="http://schemas.microsoft.com/office/drawing/2010/main">
                <a:solidFill>
                  <a:schemeClr val="accent1"/>
                </a:solidFill>
              </a14:hiddenFill>
            </a:ext>
          </a:extLst>
        </p:spPr>
        <p:txBody>
          <a:bodyPr/>
          <a:lstStyle>
            <a:lvl1pPr>
              <a:defRPr/>
            </a:lvl1pPr>
          </a:lstStyle>
          <a:p>
            <a:pPr lvl="0"/>
            <a:r>
              <a:rPr lang="sv-SE" noProof="0"/>
              <a:t>Klicka här för att ändra format på underrubrik i bakgrunden</a:t>
            </a:r>
          </a:p>
        </p:txBody>
      </p:sp>
      <p:sp>
        <p:nvSpPr>
          <p:cNvPr id="6" name="Rectangle 4"/>
          <p:cNvSpPr>
            <a:spLocks noGrp="1" noChangeArrowheads="1"/>
          </p:cNvSpPr>
          <p:nvPr>
            <p:ph type="dt" sz="half" idx="10"/>
          </p:nvPr>
        </p:nvSpPr>
        <p:spPr/>
        <p:txBody>
          <a:bodyPr/>
          <a:lstStyle>
            <a:lvl1pPr>
              <a:defRPr/>
            </a:lvl1pPr>
          </a:lstStyle>
          <a:p>
            <a:pPr>
              <a:defRPr/>
            </a:pPr>
            <a:endParaRPr lang="sv-SE"/>
          </a:p>
        </p:txBody>
      </p:sp>
      <p:sp>
        <p:nvSpPr>
          <p:cNvPr id="7" name="Rectangle 5"/>
          <p:cNvSpPr>
            <a:spLocks noGrp="1" noChangeArrowheads="1"/>
          </p:cNvSpPr>
          <p:nvPr>
            <p:ph type="sldNum" sz="quarter" idx="11"/>
          </p:nvPr>
        </p:nvSpPr>
        <p:spPr/>
        <p:txBody>
          <a:bodyPr/>
          <a:lstStyle>
            <a:lvl1pPr>
              <a:defRPr/>
            </a:lvl1pPr>
          </a:lstStyle>
          <a:p>
            <a:fld id="{EF0C998B-4A9C-BD4D-B2B0-2F65307AEB7C}" type="slidenum">
              <a:rPr lang="sv-SE"/>
              <a:pPr/>
              <a:t>‹#›</a:t>
            </a:fld>
            <a:endParaRPr lang="sv-SE"/>
          </a:p>
        </p:txBody>
      </p:sp>
    </p:spTree>
    <p:extLst>
      <p:ext uri="{BB962C8B-B14F-4D97-AF65-F5344CB8AC3E}">
        <p14:creationId xmlns:p14="http://schemas.microsoft.com/office/powerpoint/2010/main" val="344547611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Rectangle 5"/>
          <p:cNvSpPr>
            <a:spLocks noGrp="1" noChangeArrowheads="1"/>
          </p:cNvSpPr>
          <p:nvPr>
            <p:ph type="dt" sz="half" idx="10"/>
          </p:nvPr>
        </p:nvSpPr>
        <p:spPr>
          <a:ln/>
        </p:spPr>
        <p:txBody>
          <a:bodyPr/>
          <a:lstStyle>
            <a:lvl1pPr>
              <a:defRPr/>
            </a:lvl1pPr>
          </a:lstStyle>
          <a:p>
            <a:pPr>
              <a:defRPr/>
            </a:pPr>
            <a:endParaRPr lang="sv-SE"/>
          </a:p>
        </p:txBody>
      </p:sp>
      <p:sp>
        <p:nvSpPr>
          <p:cNvPr id="5" name="Rectangle 6"/>
          <p:cNvSpPr>
            <a:spLocks noGrp="1" noChangeArrowheads="1"/>
          </p:cNvSpPr>
          <p:nvPr>
            <p:ph type="sldNum" sz="quarter" idx="11"/>
          </p:nvPr>
        </p:nvSpPr>
        <p:spPr>
          <a:ln/>
        </p:spPr>
        <p:txBody>
          <a:bodyPr/>
          <a:lstStyle>
            <a:lvl1pPr>
              <a:defRPr/>
            </a:lvl1pPr>
          </a:lstStyle>
          <a:p>
            <a:fld id="{82A4F7AB-F639-4D4E-AE26-9623AB8F0BA6}" type="slidenum">
              <a:rPr lang="sv-SE"/>
              <a:pPr/>
              <a:t>‹#›</a:t>
            </a:fld>
            <a:endParaRPr lang="sv-SE"/>
          </a:p>
        </p:txBody>
      </p:sp>
    </p:spTree>
    <p:extLst>
      <p:ext uri="{BB962C8B-B14F-4D97-AF65-F5344CB8AC3E}">
        <p14:creationId xmlns:p14="http://schemas.microsoft.com/office/powerpoint/2010/main" val="422914811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lstStyle>
            <a:lvl1pPr algn="l">
              <a:defRPr sz="4000" b="1" cap="all"/>
            </a:lvl1pPr>
          </a:lstStyle>
          <a:p>
            <a:r>
              <a:rPr lang="sv-SE"/>
              <a:t>Klicka här för att ändra format</a:t>
            </a:r>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sv-SE"/>
              <a:t>Klicka här för att ändra format på bakgrundstexten</a:t>
            </a:r>
          </a:p>
        </p:txBody>
      </p:sp>
      <p:sp>
        <p:nvSpPr>
          <p:cNvPr id="4" name="Rectangle 5"/>
          <p:cNvSpPr>
            <a:spLocks noGrp="1" noChangeArrowheads="1"/>
          </p:cNvSpPr>
          <p:nvPr>
            <p:ph type="dt" sz="half" idx="10"/>
          </p:nvPr>
        </p:nvSpPr>
        <p:spPr>
          <a:ln/>
        </p:spPr>
        <p:txBody>
          <a:bodyPr/>
          <a:lstStyle>
            <a:lvl1pPr>
              <a:defRPr/>
            </a:lvl1pPr>
          </a:lstStyle>
          <a:p>
            <a:pPr>
              <a:defRPr/>
            </a:pPr>
            <a:endParaRPr lang="sv-SE"/>
          </a:p>
        </p:txBody>
      </p:sp>
      <p:sp>
        <p:nvSpPr>
          <p:cNvPr id="5" name="Rectangle 6"/>
          <p:cNvSpPr>
            <a:spLocks noGrp="1" noChangeArrowheads="1"/>
          </p:cNvSpPr>
          <p:nvPr>
            <p:ph type="sldNum" sz="quarter" idx="11"/>
          </p:nvPr>
        </p:nvSpPr>
        <p:spPr>
          <a:ln/>
        </p:spPr>
        <p:txBody>
          <a:bodyPr/>
          <a:lstStyle>
            <a:lvl1pPr>
              <a:defRPr/>
            </a:lvl1pPr>
          </a:lstStyle>
          <a:p>
            <a:fld id="{DD4C8400-0C20-974B-8210-EC557AC874A2}" type="slidenum">
              <a:rPr lang="sv-SE"/>
              <a:pPr/>
              <a:t>‹#›</a:t>
            </a:fld>
            <a:endParaRPr lang="sv-SE"/>
          </a:p>
        </p:txBody>
      </p:sp>
    </p:spTree>
    <p:extLst>
      <p:ext uri="{BB962C8B-B14F-4D97-AF65-F5344CB8AC3E}">
        <p14:creationId xmlns:p14="http://schemas.microsoft.com/office/powerpoint/2010/main" val="221765353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sz="half" idx="1"/>
          </p:nvPr>
        </p:nvSpPr>
        <p:spPr>
          <a:xfrm>
            <a:off x="762000" y="1773238"/>
            <a:ext cx="3738563" cy="41767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4652963" y="1773238"/>
            <a:ext cx="3738562" cy="41767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Rectangle 5"/>
          <p:cNvSpPr>
            <a:spLocks noGrp="1" noChangeArrowheads="1"/>
          </p:cNvSpPr>
          <p:nvPr>
            <p:ph type="dt" sz="half" idx="10"/>
          </p:nvPr>
        </p:nvSpPr>
        <p:spPr>
          <a:ln/>
        </p:spPr>
        <p:txBody>
          <a:bodyPr/>
          <a:lstStyle>
            <a:lvl1pPr>
              <a:defRPr/>
            </a:lvl1pPr>
          </a:lstStyle>
          <a:p>
            <a:pPr>
              <a:defRPr/>
            </a:pPr>
            <a:endParaRPr lang="sv-SE"/>
          </a:p>
        </p:txBody>
      </p:sp>
      <p:sp>
        <p:nvSpPr>
          <p:cNvPr id="6" name="Rectangle 6"/>
          <p:cNvSpPr>
            <a:spLocks noGrp="1" noChangeArrowheads="1"/>
          </p:cNvSpPr>
          <p:nvPr>
            <p:ph type="sldNum" sz="quarter" idx="11"/>
          </p:nvPr>
        </p:nvSpPr>
        <p:spPr>
          <a:ln/>
        </p:spPr>
        <p:txBody>
          <a:bodyPr/>
          <a:lstStyle>
            <a:lvl1pPr>
              <a:defRPr/>
            </a:lvl1pPr>
          </a:lstStyle>
          <a:p>
            <a:fld id="{F0931752-3205-D142-B85E-303240A5D55D}" type="slidenum">
              <a:rPr lang="sv-SE"/>
              <a:pPr/>
              <a:t>‹#›</a:t>
            </a:fld>
            <a:endParaRPr lang="sv-SE"/>
          </a:p>
        </p:txBody>
      </p:sp>
    </p:spTree>
    <p:extLst>
      <p:ext uri="{BB962C8B-B14F-4D97-AF65-F5344CB8AC3E}">
        <p14:creationId xmlns:p14="http://schemas.microsoft.com/office/powerpoint/2010/main" val="200077045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1143000"/>
          </a:xfrm>
        </p:spPr>
        <p:txBody>
          <a:bodyPr/>
          <a:lstStyle>
            <a:lvl1pPr>
              <a:defRPr/>
            </a:lvl1pPr>
          </a:lstStyle>
          <a:p>
            <a:r>
              <a:rPr lang="sv-SE"/>
              <a:t>Klicka här för att ändra format</a:t>
            </a:r>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Rectangle 5"/>
          <p:cNvSpPr>
            <a:spLocks noGrp="1" noChangeArrowheads="1"/>
          </p:cNvSpPr>
          <p:nvPr>
            <p:ph type="dt" sz="half" idx="10"/>
          </p:nvPr>
        </p:nvSpPr>
        <p:spPr>
          <a:ln/>
        </p:spPr>
        <p:txBody>
          <a:bodyPr/>
          <a:lstStyle>
            <a:lvl1pPr>
              <a:defRPr/>
            </a:lvl1pPr>
          </a:lstStyle>
          <a:p>
            <a:pPr>
              <a:defRPr/>
            </a:pPr>
            <a:endParaRPr lang="sv-SE"/>
          </a:p>
        </p:txBody>
      </p:sp>
      <p:sp>
        <p:nvSpPr>
          <p:cNvPr id="8" name="Rectangle 6"/>
          <p:cNvSpPr>
            <a:spLocks noGrp="1" noChangeArrowheads="1"/>
          </p:cNvSpPr>
          <p:nvPr>
            <p:ph type="sldNum" sz="quarter" idx="11"/>
          </p:nvPr>
        </p:nvSpPr>
        <p:spPr>
          <a:ln/>
        </p:spPr>
        <p:txBody>
          <a:bodyPr/>
          <a:lstStyle>
            <a:lvl1pPr>
              <a:defRPr/>
            </a:lvl1pPr>
          </a:lstStyle>
          <a:p>
            <a:fld id="{D806350D-5B5A-A742-90DA-2E8C5A4C4710}" type="slidenum">
              <a:rPr lang="sv-SE"/>
              <a:pPr/>
              <a:t>‹#›</a:t>
            </a:fld>
            <a:endParaRPr lang="sv-SE"/>
          </a:p>
        </p:txBody>
      </p:sp>
    </p:spTree>
    <p:extLst>
      <p:ext uri="{BB962C8B-B14F-4D97-AF65-F5344CB8AC3E}">
        <p14:creationId xmlns:p14="http://schemas.microsoft.com/office/powerpoint/2010/main" val="32789614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Rectangle 5"/>
          <p:cNvSpPr>
            <a:spLocks noGrp="1" noChangeArrowheads="1"/>
          </p:cNvSpPr>
          <p:nvPr>
            <p:ph type="dt" sz="half" idx="10"/>
          </p:nvPr>
        </p:nvSpPr>
        <p:spPr>
          <a:ln/>
        </p:spPr>
        <p:txBody>
          <a:bodyPr/>
          <a:lstStyle>
            <a:lvl1pPr>
              <a:defRPr/>
            </a:lvl1pPr>
          </a:lstStyle>
          <a:p>
            <a:pPr>
              <a:defRPr/>
            </a:pPr>
            <a:endParaRPr lang="sv-SE"/>
          </a:p>
        </p:txBody>
      </p:sp>
      <p:sp>
        <p:nvSpPr>
          <p:cNvPr id="4" name="Rectangle 6"/>
          <p:cNvSpPr>
            <a:spLocks noGrp="1" noChangeArrowheads="1"/>
          </p:cNvSpPr>
          <p:nvPr>
            <p:ph type="sldNum" sz="quarter" idx="11"/>
          </p:nvPr>
        </p:nvSpPr>
        <p:spPr>
          <a:ln/>
        </p:spPr>
        <p:txBody>
          <a:bodyPr/>
          <a:lstStyle>
            <a:lvl1pPr>
              <a:defRPr/>
            </a:lvl1pPr>
          </a:lstStyle>
          <a:p>
            <a:fld id="{C3CF1E7D-32B8-3342-9F2B-CD2AC881DA97}" type="slidenum">
              <a:rPr lang="sv-SE"/>
              <a:pPr/>
              <a:t>‹#›</a:t>
            </a:fld>
            <a:endParaRPr lang="sv-SE"/>
          </a:p>
        </p:txBody>
      </p:sp>
    </p:spTree>
    <p:extLst>
      <p:ext uri="{BB962C8B-B14F-4D97-AF65-F5344CB8AC3E}">
        <p14:creationId xmlns:p14="http://schemas.microsoft.com/office/powerpoint/2010/main" val="182882703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sv-SE"/>
          </a:p>
        </p:txBody>
      </p:sp>
      <p:sp>
        <p:nvSpPr>
          <p:cNvPr id="3" name="Rectangle 6"/>
          <p:cNvSpPr>
            <a:spLocks noGrp="1" noChangeArrowheads="1"/>
          </p:cNvSpPr>
          <p:nvPr>
            <p:ph type="sldNum" sz="quarter" idx="11"/>
          </p:nvPr>
        </p:nvSpPr>
        <p:spPr>
          <a:ln/>
        </p:spPr>
        <p:txBody>
          <a:bodyPr/>
          <a:lstStyle>
            <a:lvl1pPr>
              <a:defRPr/>
            </a:lvl1pPr>
          </a:lstStyle>
          <a:p>
            <a:fld id="{E330B2AA-8321-F04B-916D-E725EBD1A011}" type="slidenum">
              <a:rPr lang="sv-SE"/>
              <a:pPr/>
              <a:t>‹#›</a:t>
            </a:fld>
            <a:endParaRPr lang="sv-SE"/>
          </a:p>
        </p:txBody>
      </p:sp>
    </p:spTree>
    <p:extLst>
      <p:ext uri="{BB962C8B-B14F-4D97-AF65-F5344CB8AC3E}">
        <p14:creationId xmlns:p14="http://schemas.microsoft.com/office/powerpoint/2010/main" val="235744449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p:spPr>
        <p:txBody>
          <a:bodyPr anchor="b"/>
          <a:lstStyle>
            <a:lvl1pPr algn="l">
              <a:defRPr sz="2000" b="1"/>
            </a:lvl1pPr>
          </a:lstStyle>
          <a:p>
            <a:r>
              <a:rPr lang="sv-SE"/>
              <a:t>Klicka här för att ändra format</a:t>
            </a:r>
          </a:p>
        </p:txBody>
      </p:sp>
      <p:sp>
        <p:nvSpPr>
          <p:cNvPr id="3" name="Platshållare för innehåll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Rectangle 5"/>
          <p:cNvSpPr>
            <a:spLocks noGrp="1" noChangeArrowheads="1"/>
          </p:cNvSpPr>
          <p:nvPr>
            <p:ph type="dt" sz="half" idx="10"/>
          </p:nvPr>
        </p:nvSpPr>
        <p:spPr>
          <a:ln/>
        </p:spPr>
        <p:txBody>
          <a:bodyPr/>
          <a:lstStyle>
            <a:lvl1pPr>
              <a:defRPr/>
            </a:lvl1pPr>
          </a:lstStyle>
          <a:p>
            <a:pPr>
              <a:defRPr/>
            </a:pPr>
            <a:endParaRPr lang="sv-SE"/>
          </a:p>
        </p:txBody>
      </p:sp>
      <p:sp>
        <p:nvSpPr>
          <p:cNvPr id="6" name="Rectangle 6"/>
          <p:cNvSpPr>
            <a:spLocks noGrp="1" noChangeArrowheads="1"/>
          </p:cNvSpPr>
          <p:nvPr>
            <p:ph type="sldNum" sz="quarter" idx="11"/>
          </p:nvPr>
        </p:nvSpPr>
        <p:spPr>
          <a:ln/>
        </p:spPr>
        <p:txBody>
          <a:bodyPr/>
          <a:lstStyle>
            <a:lvl1pPr>
              <a:defRPr/>
            </a:lvl1pPr>
          </a:lstStyle>
          <a:p>
            <a:fld id="{0125A82E-3EDE-BC49-B8F8-79B077B560EC}" type="slidenum">
              <a:rPr lang="sv-SE"/>
              <a:pPr/>
              <a:t>‹#›</a:t>
            </a:fld>
            <a:endParaRPr lang="sv-SE"/>
          </a:p>
        </p:txBody>
      </p:sp>
    </p:spTree>
    <p:extLst>
      <p:ext uri="{BB962C8B-B14F-4D97-AF65-F5344CB8AC3E}">
        <p14:creationId xmlns:p14="http://schemas.microsoft.com/office/powerpoint/2010/main" val="9803002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1143000"/>
          </a:xfrm>
        </p:spPr>
        <p:txBody>
          <a:bodyPr/>
          <a:lstStyle>
            <a:lvl1pPr>
              <a:defRPr/>
            </a:lvl1pPr>
          </a:lstStyle>
          <a:p>
            <a:r>
              <a:rPr lang="sv-SE"/>
              <a:t>Klicka här för att ändra format</a:t>
            </a:r>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Rectangle 5"/>
          <p:cNvSpPr>
            <a:spLocks noGrp="1" noChangeArrowheads="1"/>
          </p:cNvSpPr>
          <p:nvPr>
            <p:ph type="dt" sz="half" idx="10"/>
          </p:nvPr>
        </p:nvSpPr>
        <p:spPr>
          <a:ln/>
        </p:spPr>
        <p:txBody>
          <a:bodyPr/>
          <a:lstStyle>
            <a:lvl1pPr>
              <a:defRPr/>
            </a:lvl1pPr>
          </a:lstStyle>
          <a:p>
            <a:pPr>
              <a:defRPr/>
            </a:pPr>
            <a:endParaRPr lang="sv-SE"/>
          </a:p>
        </p:txBody>
      </p:sp>
      <p:sp>
        <p:nvSpPr>
          <p:cNvPr id="8" name="Rectangle 6"/>
          <p:cNvSpPr>
            <a:spLocks noGrp="1" noChangeArrowheads="1"/>
          </p:cNvSpPr>
          <p:nvPr>
            <p:ph type="sldNum" sz="quarter" idx="11"/>
          </p:nvPr>
        </p:nvSpPr>
        <p:spPr>
          <a:ln/>
        </p:spPr>
        <p:txBody>
          <a:bodyPr/>
          <a:lstStyle>
            <a:lvl1pPr>
              <a:defRPr/>
            </a:lvl1pPr>
          </a:lstStyle>
          <a:p>
            <a:fld id="{F75144A2-380D-7349-AB9E-BCB6C7553A3B}" type="slidenum">
              <a:rPr lang="sv-SE"/>
              <a:pPr/>
              <a:t>‹#›</a:t>
            </a:fld>
            <a:endParaRPr lang="sv-SE"/>
          </a:p>
        </p:txBody>
      </p:sp>
    </p:spTree>
    <p:extLst>
      <p:ext uri="{BB962C8B-B14F-4D97-AF65-F5344CB8AC3E}">
        <p14:creationId xmlns:p14="http://schemas.microsoft.com/office/powerpoint/2010/main" val="221904648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nchor="b"/>
          <a:lstStyle>
            <a:lvl1pPr algn="l">
              <a:defRPr sz="2000" b="1"/>
            </a:lvl1pPr>
          </a:lstStyle>
          <a:p>
            <a:r>
              <a:rPr lang="sv-SE"/>
              <a:t>Klicka här för att ändra format</a:t>
            </a:r>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sv-SE" noProof="0"/>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Rectangle 5"/>
          <p:cNvSpPr>
            <a:spLocks noGrp="1" noChangeArrowheads="1"/>
          </p:cNvSpPr>
          <p:nvPr>
            <p:ph type="dt" sz="half" idx="10"/>
          </p:nvPr>
        </p:nvSpPr>
        <p:spPr>
          <a:ln/>
        </p:spPr>
        <p:txBody>
          <a:bodyPr/>
          <a:lstStyle>
            <a:lvl1pPr>
              <a:defRPr/>
            </a:lvl1pPr>
          </a:lstStyle>
          <a:p>
            <a:pPr>
              <a:defRPr/>
            </a:pPr>
            <a:endParaRPr lang="sv-SE"/>
          </a:p>
        </p:txBody>
      </p:sp>
      <p:sp>
        <p:nvSpPr>
          <p:cNvPr id="6" name="Rectangle 6"/>
          <p:cNvSpPr>
            <a:spLocks noGrp="1" noChangeArrowheads="1"/>
          </p:cNvSpPr>
          <p:nvPr>
            <p:ph type="sldNum" sz="quarter" idx="11"/>
          </p:nvPr>
        </p:nvSpPr>
        <p:spPr>
          <a:ln/>
        </p:spPr>
        <p:txBody>
          <a:bodyPr/>
          <a:lstStyle>
            <a:lvl1pPr>
              <a:defRPr/>
            </a:lvl1pPr>
          </a:lstStyle>
          <a:p>
            <a:fld id="{429F8AEB-D788-164A-87D9-653DB5C7C70C}" type="slidenum">
              <a:rPr lang="sv-SE"/>
              <a:pPr/>
              <a:t>‹#›</a:t>
            </a:fld>
            <a:endParaRPr lang="sv-SE"/>
          </a:p>
        </p:txBody>
      </p:sp>
    </p:spTree>
    <p:extLst>
      <p:ext uri="{BB962C8B-B14F-4D97-AF65-F5344CB8AC3E}">
        <p14:creationId xmlns:p14="http://schemas.microsoft.com/office/powerpoint/2010/main" val="239985543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lodrät text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Rectangle 5"/>
          <p:cNvSpPr>
            <a:spLocks noGrp="1" noChangeArrowheads="1"/>
          </p:cNvSpPr>
          <p:nvPr>
            <p:ph type="dt" sz="half" idx="10"/>
          </p:nvPr>
        </p:nvSpPr>
        <p:spPr>
          <a:ln/>
        </p:spPr>
        <p:txBody>
          <a:bodyPr/>
          <a:lstStyle>
            <a:lvl1pPr>
              <a:defRPr/>
            </a:lvl1pPr>
          </a:lstStyle>
          <a:p>
            <a:pPr>
              <a:defRPr/>
            </a:pPr>
            <a:endParaRPr lang="sv-SE"/>
          </a:p>
        </p:txBody>
      </p:sp>
      <p:sp>
        <p:nvSpPr>
          <p:cNvPr id="5" name="Rectangle 6"/>
          <p:cNvSpPr>
            <a:spLocks noGrp="1" noChangeArrowheads="1"/>
          </p:cNvSpPr>
          <p:nvPr>
            <p:ph type="sldNum" sz="quarter" idx="11"/>
          </p:nvPr>
        </p:nvSpPr>
        <p:spPr>
          <a:ln/>
        </p:spPr>
        <p:txBody>
          <a:bodyPr/>
          <a:lstStyle>
            <a:lvl1pPr>
              <a:defRPr/>
            </a:lvl1pPr>
          </a:lstStyle>
          <a:p>
            <a:fld id="{5F58C6C5-4650-9141-B0A0-B99C140BC5BC}" type="slidenum">
              <a:rPr lang="sv-SE"/>
              <a:pPr/>
              <a:t>‹#›</a:t>
            </a:fld>
            <a:endParaRPr lang="sv-SE"/>
          </a:p>
        </p:txBody>
      </p:sp>
    </p:spTree>
    <p:extLst>
      <p:ext uri="{BB962C8B-B14F-4D97-AF65-F5344CB8AC3E}">
        <p14:creationId xmlns:p14="http://schemas.microsoft.com/office/powerpoint/2010/main" val="62667002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484938" y="571500"/>
            <a:ext cx="1906587" cy="5378450"/>
          </a:xfrm>
        </p:spPr>
        <p:txBody>
          <a:bodyPr vert="eaVert"/>
          <a:lstStyle/>
          <a:p>
            <a:r>
              <a:rPr lang="sv-SE"/>
              <a:t>Klicka här för att ändra format</a:t>
            </a:r>
          </a:p>
        </p:txBody>
      </p:sp>
      <p:sp>
        <p:nvSpPr>
          <p:cNvPr id="3" name="Platshållare för lodrät text 2"/>
          <p:cNvSpPr>
            <a:spLocks noGrp="1"/>
          </p:cNvSpPr>
          <p:nvPr>
            <p:ph type="body" orient="vert" idx="1"/>
          </p:nvPr>
        </p:nvSpPr>
        <p:spPr>
          <a:xfrm>
            <a:off x="762000" y="571500"/>
            <a:ext cx="5570538" cy="5378450"/>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Rectangle 5"/>
          <p:cNvSpPr>
            <a:spLocks noGrp="1" noChangeArrowheads="1"/>
          </p:cNvSpPr>
          <p:nvPr>
            <p:ph type="dt" sz="half" idx="10"/>
          </p:nvPr>
        </p:nvSpPr>
        <p:spPr>
          <a:ln/>
        </p:spPr>
        <p:txBody>
          <a:bodyPr/>
          <a:lstStyle>
            <a:lvl1pPr>
              <a:defRPr/>
            </a:lvl1pPr>
          </a:lstStyle>
          <a:p>
            <a:pPr>
              <a:defRPr/>
            </a:pPr>
            <a:endParaRPr lang="sv-SE"/>
          </a:p>
        </p:txBody>
      </p:sp>
      <p:sp>
        <p:nvSpPr>
          <p:cNvPr id="5" name="Rectangle 6"/>
          <p:cNvSpPr>
            <a:spLocks noGrp="1" noChangeArrowheads="1"/>
          </p:cNvSpPr>
          <p:nvPr>
            <p:ph type="sldNum" sz="quarter" idx="11"/>
          </p:nvPr>
        </p:nvSpPr>
        <p:spPr>
          <a:ln/>
        </p:spPr>
        <p:txBody>
          <a:bodyPr/>
          <a:lstStyle>
            <a:lvl1pPr>
              <a:defRPr/>
            </a:lvl1pPr>
          </a:lstStyle>
          <a:p>
            <a:fld id="{B5839E8D-BE16-C948-939D-9D33D4230BDF}" type="slidenum">
              <a:rPr lang="sv-SE"/>
              <a:pPr/>
              <a:t>‹#›</a:t>
            </a:fld>
            <a:endParaRPr lang="sv-SE"/>
          </a:p>
        </p:txBody>
      </p:sp>
    </p:spTree>
    <p:extLst>
      <p:ext uri="{BB962C8B-B14F-4D97-AF65-F5344CB8AC3E}">
        <p14:creationId xmlns:p14="http://schemas.microsoft.com/office/powerpoint/2010/main" val="311654467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xAndObj">
  <p:cSld name="Rubrik, text och innehåll">
    <p:spTree>
      <p:nvGrpSpPr>
        <p:cNvPr id="1" name=""/>
        <p:cNvGrpSpPr/>
        <p:nvPr/>
      </p:nvGrpSpPr>
      <p:grpSpPr>
        <a:xfrm>
          <a:off x="0" y="0"/>
          <a:ext cx="0" cy="0"/>
          <a:chOff x="0" y="0"/>
          <a:chExt cx="0" cy="0"/>
        </a:xfrm>
      </p:grpSpPr>
      <p:sp>
        <p:nvSpPr>
          <p:cNvPr id="2" name="Rubrik 1"/>
          <p:cNvSpPr>
            <a:spLocks noGrp="1"/>
          </p:cNvSpPr>
          <p:nvPr>
            <p:ph type="title"/>
          </p:nvPr>
        </p:nvSpPr>
        <p:spPr>
          <a:xfrm>
            <a:off x="762000" y="571500"/>
            <a:ext cx="7629525" cy="985838"/>
          </a:xfrm>
        </p:spPr>
        <p:txBody>
          <a:bodyPr/>
          <a:lstStyle/>
          <a:p>
            <a:r>
              <a:rPr lang="sv-SE"/>
              <a:t>Klicka här för att ändra format</a:t>
            </a:r>
          </a:p>
        </p:txBody>
      </p:sp>
      <p:sp>
        <p:nvSpPr>
          <p:cNvPr id="3" name="Platshållare för text 2"/>
          <p:cNvSpPr>
            <a:spLocks noGrp="1"/>
          </p:cNvSpPr>
          <p:nvPr>
            <p:ph type="body" sz="half" idx="1"/>
          </p:nvPr>
        </p:nvSpPr>
        <p:spPr>
          <a:xfrm>
            <a:off x="762000" y="1773238"/>
            <a:ext cx="3738563" cy="4176712"/>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4652963" y="1773238"/>
            <a:ext cx="3738562" cy="4176712"/>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Rectangle 5"/>
          <p:cNvSpPr>
            <a:spLocks noGrp="1" noChangeArrowheads="1"/>
          </p:cNvSpPr>
          <p:nvPr>
            <p:ph type="dt" sz="half" idx="10"/>
          </p:nvPr>
        </p:nvSpPr>
        <p:spPr>
          <a:ln/>
        </p:spPr>
        <p:txBody>
          <a:bodyPr/>
          <a:lstStyle>
            <a:lvl1pPr>
              <a:defRPr/>
            </a:lvl1pPr>
          </a:lstStyle>
          <a:p>
            <a:pPr>
              <a:defRPr/>
            </a:pPr>
            <a:endParaRPr lang="sv-SE"/>
          </a:p>
        </p:txBody>
      </p:sp>
      <p:sp>
        <p:nvSpPr>
          <p:cNvPr id="6" name="Rectangle 6"/>
          <p:cNvSpPr>
            <a:spLocks noGrp="1" noChangeArrowheads="1"/>
          </p:cNvSpPr>
          <p:nvPr>
            <p:ph type="sldNum" sz="quarter" idx="11"/>
          </p:nvPr>
        </p:nvSpPr>
        <p:spPr>
          <a:ln/>
        </p:spPr>
        <p:txBody>
          <a:bodyPr/>
          <a:lstStyle>
            <a:lvl1pPr>
              <a:defRPr/>
            </a:lvl1pPr>
          </a:lstStyle>
          <a:p>
            <a:fld id="{57458C69-417F-6342-BAD0-5620F6E70193}" type="slidenum">
              <a:rPr lang="sv-SE"/>
              <a:pPr/>
              <a:t>‹#›</a:t>
            </a:fld>
            <a:endParaRPr lang="sv-SE"/>
          </a:p>
        </p:txBody>
      </p:sp>
    </p:spTree>
    <p:extLst>
      <p:ext uri="{BB962C8B-B14F-4D97-AF65-F5344CB8AC3E}">
        <p14:creationId xmlns:p14="http://schemas.microsoft.com/office/powerpoint/2010/main" val="358988643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AndTx">
  <p:cSld name="Rubrik, innehåll och text">
    <p:spTree>
      <p:nvGrpSpPr>
        <p:cNvPr id="1" name=""/>
        <p:cNvGrpSpPr/>
        <p:nvPr/>
      </p:nvGrpSpPr>
      <p:grpSpPr>
        <a:xfrm>
          <a:off x="0" y="0"/>
          <a:ext cx="0" cy="0"/>
          <a:chOff x="0" y="0"/>
          <a:chExt cx="0" cy="0"/>
        </a:xfrm>
      </p:grpSpPr>
      <p:sp>
        <p:nvSpPr>
          <p:cNvPr id="2" name="Rubrik 1"/>
          <p:cNvSpPr>
            <a:spLocks noGrp="1"/>
          </p:cNvSpPr>
          <p:nvPr>
            <p:ph type="title"/>
          </p:nvPr>
        </p:nvSpPr>
        <p:spPr>
          <a:xfrm>
            <a:off x="762000" y="571500"/>
            <a:ext cx="7629525" cy="985838"/>
          </a:xfrm>
        </p:spPr>
        <p:txBody>
          <a:bodyPr/>
          <a:lstStyle/>
          <a:p>
            <a:r>
              <a:rPr lang="sv-SE"/>
              <a:t>Klicka här för att ändra format</a:t>
            </a:r>
          </a:p>
        </p:txBody>
      </p:sp>
      <p:sp>
        <p:nvSpPr>
          <p:cNvPr id="3" name="Platshållare för innehåll 2"/>
          <p:cNvSpPr>
            <a:spLocks noGrp="1"/>
          </p:cNvSpPr>
          <p:nvPr>
            <p:ph sz="half" idx="1"/>
          </p:nvPr>
        </p:nvSpPr>
        <p:spPr>
          <a:xfrm>
            <a:off x="762000" y="1773238"/>
            <a:ext cx="3738563" cy="4176712"/>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4652963" y="1773238"/>
            <a:ext cx="3738562" cy="4176712"/>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Rectangle 5"/>
          <p:cNvSpPr>
            <a:spLocks noGrp="1" noChangeArrowheads="1"/>
          </p:cNvSpPr>
          <p:nvPr>
            <p:ph type="dt" sz="half" idx="10"/>
          </p:nvPr>
        </p:nvSpPr>
        <p:spPr>
          <a:ln/>
        </p:spPr>
        <p:txBody>
          <a:bodyPr/>
          <a:lstStyle>
            <a:lvl1pPr>
              <a:defRPr/>
            </a:lvl1pPr>
          </a:lstStyle>
          <a:p>
            <a:pPr>
              <a:defRPr/>
            </a:pPr>
            <a:endParaRPr lang="sv-SE"/>
          </a:p>
        </p:txBody>
      </p:sp>
      <p:sp>
        <p:nvSpPr>
          <p:cNvPr id="6" name="Rectangle 6"/>
          <p:cNvSpPr>
            <a:spLocks noGrp="1" noChangeArrowheads="1"/>
          </p:cNvSpPr>
          <p:nvPr>
            <p:ph type="sldNum" sz="quarter" idx="11"/>
          </p:nvPr>
        </p:nvSpPr>
        <p:spPr>
          <a:ln/>
        </p:spPr>
        <p:txBody>
          <a:bodyPr/>
          <a:lstStyle>
            <a:lvl1pPr>
              <a:defRPr/>
            </a:lvl1pPr>
          </a:lstStyle>
          <a:p>
            <a:fld id="{EDD2935F-6BBF-D24C-9779-39FFBA3E2F75}" type="slidenum">
              <a:rPr lang="sv-SE"/>
              <a:pPr/>
              <a:t>‹#›</a:t>
            </a:fld>
            <a:endParaRPr lang="sv-SE"/>
          </a:p>
        </p:txBody>
      </p:sp>
    </p:spTree>
    <p:extLst>
      <p:ext uri="{BB962C8B-B14F-4D97-AF65-F5344CB8AC3E}">
        <p14:creationId xmlns:p14="http://schemas.microsoft.com/office/powerpoint/2010/main" val="188854263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AndTwoObj">
  <p:cSld name="Rubrik, innehåll och två innehållsdelar">
    <p:spTree>
      <p:nvGrpSpPr>
        <p:cNvPr id="1" name=""/>
        <p:cNvGrpSpPr/>
        <p:nvPr/>
      </p:nvGrpSpPr>
      <p:grpSpPr>
        <a:xfrm>
          <a:off x="0" y="0"/>
          <a:ext cx="0" cy="0"/>
          <a:chOff x="0" y="0"/>
          <a:chExt cx="0" cy="0"/>
        </a:xfrm>
      </p:grpSpPr>
      <p:sp>
        <p:nvSpPr>
          <p:cNvPr id="2" name="Rubrik 1"/>
          <p:cNvSpPr>
            <a:spLocks noGrp="1"/>
          </p:cNvSpPr>
          <p:nvPr>
            <p:ph type="title"/>
          </p:nvPr>
        </p:nvSpPr>
        <p:spPr>
          <a:xfrm>
            <a:off x="762000" y="571500"/>
            <a:ext cx="7629525" cy="985838"/>
          </a:xfrm>
        </p:spPr>
        <p:txBody>
          <a:bodyPr/>
          <a:lstStyle/>
          <a:p>
            <a:r>
              <a:rPr lang="sv-SE"/>
              <a:t>Klicka här för att ändra format</a:t>
            </a:r>
          </a:p>
        </p:txBody>
      </p:sp>
      <p:sp>
        <p:nvSpPr>
          <p:cNvPr id="3" name="Platshållare för innehåll 2"/>
          <p:cNvSpPr>
            <a:spLocks noGrp="1"/>
          </p:cNvSpPr>
          <p:nvPr>
            <p:ph sz="half" idx="1"/>
          </p:nvPr>
        </p:nvSpPr>
        <p:spPr>
          <a:xfrm>
            <a:off x="762000" y="1773238"/>
            <a:ext cx="3738563" cy="4176712"/>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quarter" idx="2"/>
          </p:nvPr>
        </p:nvSpPr>
        <p:spPr>
          <a:xfrm>
            <a:off x="4652963" y="1773238"/>
            <a:ext cx="3738562" cy="2011362"/>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innehåll 4"/>
          <p:cNvSpPr>
            <a:spLocks noGrp="1"/>
          </p:cNvSpPr>
          <p:nvPr>
            <p:ph sz="quarter" idx="3"/>
          </p:nvPr>
        </p:nvSpPr>
        <p:spPr>
          <a:xfrm>
            <a:off x="4652963" y="3937000"/>
            <a:ext cx="3738562" cy="201295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Rectangle 5"/>
          <p:cNvSpPr>
            <a:spLocks noGrp="1" noChangeArrowheads="1"/>
          </p:cNvSpPr>
          <p:nvPr>
            <p:ph type="dt" sz="half" idx="10"/>
          </p:nvPr>
        </p:nvSpPr>
        <p:spPr>
          <a:ln/>
        </p:spPr>
        <p:txBody>
          <a:bodyPr/>
          <a:lstStyle>
            <a:lvl1pPr>
              <a:defRPr/>
            </a:lvl1pPr>
          </a:lstStyle>
          <a:p>
            <a:pPr>
              <a:defRPr/>
            </a:pPr>
            <a:endParaRPr lang="sv-SE"/>
          </a:p>
        </p:txBody>
      </p:sp>
      <p:sp>
        <p:nvSpPr>
          <p:cNvPr id="7" name="Rectangle 6"/>
          <p:cNvSpPr>
            <a:spLocks noGrp="1" noChangeArrowheads="1"/>
          </p:cNvSpPr>
          <p:nvPr>
            <p:ph type="sldNum" sz="quarter" idx="11"/>
          </p:nvPr>
        </p:nvSpPr>
        <p:spPr>
          <a:ln/>
        </p:spPr>
        <p:txBody>
          <a:bodyPr/>
          <a:lstStyle>
            <a:lvl1pPr>
              <a:defRPr/>
            </a:lvl1pPr>
          </a:lstStyle>
          <a:p>
            <a:fld id="{E0A778CA-7FA0-2C4F-AD2A-37B7BFA21CF4}" type="slidenum">
              <a:rPr lang="sv-SE"/>
              <a:pPr/>
              <a:t>‹#›</a:t>
            </a:fld>
            <a:endParaRPr lang="sv-SE"/>
          </a:p>
        </p:txBody>
      </p:sp>
    </p:spTree>
    <p:extLst>
      <p:ext uri="{BB962C8B-B14F-4D97-AF65-F5344CB8AC3E}">
        <p14:creationId xmlns:p14="http://schemas.microsoft.com/office/powerpoint/2010/main" val="210225849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 preserve="1">
  <p:cSld name="Rubrikbild">
    <p:spTree>
      <p:nvGrpSpPr>
        <p:cNvPr id="1" name=""/>
        <p:cNvGrpSpPr/>
        <p:nvPr/>
      </p:nvGrpSpPr>
      <p:grpSpPr>
        <a:xfrm>
          <a:off x="0" y="0"/>
          <a:ext cx="0" cy="0"/>
          <a:chOff x="0" y="0"/>
          <a:chExt cx="0" cy="0"/>
        </a:xfrm>
      </p:grpSpPr>
      <p:sp>
        <p:nvSpPr>
          <p:cNvPr id="56327" name="Rectangle 7"/>
          <p:cNvSpPr>
            <a:spLocks noGrp="1" noChangeArrowheads="1"/>
          </p:cNvSpPr>
          <p:nvPr>
            <p:ph type="ctrTitle"/>
          </p:nvPr>
        </p:nvSpPr>
        <p:spPr>
          <a:xfrm>
            <a:off x="3199500" y="332656"/>
            <a:ext cx="5715000" cy="2055812"/>
          </a:xfrm>
        </p:spPr>
        <p:txBody>
          <a:bodyPr anchor="b"/>
          <a:lstStyle>
            <a:lvl1pPr>
              <a:defRPr b="0">
                <a:latin typeface="+mj-lt"/>
              </a:defRPr>
            </a:lvl1pPr>
          </a:lstStyle>
          <a:p>
            <a:r>
              <a:rPr lang="sv-SE" dirty="0"/>
              <a:t>Klicka här för att ändra format på bakgrundsrubriken</a:t>
            </a:r>
          </a:p>
        </p:txBody>
      </p:sp>
      <p:sp>
        <p:nvSpPr>
          <p:cNvPr id="56328" name="Rectangle 8"/>
          <p:cNvSpPr>
            <a:spLocks noGrp="1" noChangeArrowheads="1"/>
          </p:cNvSpPr>
          <p:nvPr>
            <p:ph type="subTitle" idx="1"/>
          </p:nvPr>
        </p:nvSpPr>
        <p:spPr>
          <a:xfrm>
            <a:off x="3200400" y="2667000"/>
            <a:ext cx="5715000" cy="2971800"/>
          </a:xfrm>
        </p:spPr>
        <p:txBody>
          <a:bodyPr/>
          <a:lstStyle>
            <a:lvl1pPr marL="0" indent="0">
              <a:buFontTx/>
              <a:buNone/>
              <a:defRPr/>
            </a:lvl1pPr>
          </a:lstStyle>
          <a:p>
            <a:r>
              <a:rPr lang="sv-SE" dirty="0"/>
              <a:t>Klicka här för att ändra format på underrubrik i bakgrunden</a:t>
            </a:r>
          </a:p>
        </p:txBody>
      </p:sp>
      <p:sp>
        <p:nvSpPr>
          <p:cNvPr id="56329" name="Rectangle 9"/>
          <p:cNvSpPr>
            <a:spLocks noGrp="1" noChangeArrowheads="1"/>
          </p:cNvSpPr>
          <p:nvPr>
            <p:ph type="dt" sz="half" idx="2"/>
          </p:nvPr>
        </p:nvSpPr>
        <p:spPr/>
        <p:txBody>
          <a:bodyPr/>
          <a:lstStyle>
            <a:lvl1pPr>
              <a:defRPr/>
            </a:lvl1pPr>
          </a:lstStyle>
          <a:p>
            <a:endParaRPr lang="sv-SE"/>
          </a:p>
        </p:txBody>
      </p:sp>
      <p:sp>
        <p:nvSpPr>
          <p:cNvPr id="56330" name="Rectangle 10"/>
          <p:cNvSpPr>
            <a:spLocks noGrp="1" noChangeArrowheads="1"/>
          </p:cNvSpPr>
          <p:nvPr>
            <p:ph type="sldNum" sz="quarter" idx="4"/>
          </p:nvPr>
        </p:nvSpPr>
        <p:spPr/>
        <p:txBody>
          <a:bodyPr/>
          <a:lstStyle>
            <a:lvl1pPr>
              <a:defRPr/>
            </a:lvl1pPr>
          </a:lstStyle>
          <a:p>
            <a:fld id="{E6A16ED3-43AA-42FD-B03D-1C542D37AD70}" type="slidenum">
              <a:rPr lang="sv-SE"/>
              <a:pPr/>
              <a:t>‹#›</a:t>
            </a:fld>
            <a:endParaRPr lang="sv-SE"/>
          </a:p>
        </p:txBody>
      </p:sp>
      <p:sp>
        <p:nvSpPr>
          <p:cNvPr id="9" name="Rectangle 11"/>
          <p:cNvSpPr>
            <a:spLocks noChangeArrowheads="1"/>
          </p:cNvSpPr>
          <p:nvPr userDrawn="1"/>
        </p:nvSpPr>
        <p:spPr bwMode="auto">
          <a:xfrm>
            <a:off x="-1" y="0"/>
            <a:ext cx="3051000" cy="2268000"/>
          </a:xfrm>
          <a:prstGeom prst="rect">
            <a:avLst/>
          </a:prstGeom>
          <a:solidFill>
            <a:schemeClr val="accent1"/>
          </a:solidFill>
          <a:ln w="9525">
            <a:noFill/>
            <a:miter lim="800000"/>
            <a:headEnd/>
            <a:tailEnd/>
          </a:ln>
          <a:effectLst/>
        </p:spPr>
        <p:txBody>
          <a:bodyPr wrap="none"/>
          <a:lstStyle/>
          <a:p>
            <a:pPr algn="r">
              <a:lnSpc>
                <a:spcPts val="1050"/>
              </a:lnSpc>
            </a:pPr>
            <a:r>
              <a:rPr lang="sv-SE" sz="750"/>
              <a:t> </a:t>
            </a:r>
            <a:endParaRPr lang="sv-SE" sz="1800">
              <a:latin typeface="Times New Roman" pitchFamily="18" charset="0"/>
            </a:endParaRPr>
          </a:p>
        </p:txBody>
      </p:sp>
      <p:pic>
        <p:nvPicPr>
          <p:cNvPr id="10" name="Picture 12" descr="stem_eng_pms_left"/>
          <p:cNvPicPr>
            <a:picLocks noChangeAspect="1" noChangeArrowheads="1"/>
          </p:cNvPicPr>
          <p:nvPr userDrawn="1"/>
        </p:nvPicPr>
        <p:blipFill>
          <a:blip r:embed="rId2" cstate="print"/>
          <a:srcRect/>
          <a:stretch>
            <a:fillRect/>
          </a:stretch>
        </p:blipFill>
        <p:spPr bwMode="auto">
          <a:xfrm>
            <a:off x="242887" y="6251578"/>
            <a:ext cx="977504" cy="346075"/>
          </a:xfrm>
          <a:prstGeom prst="rect">
            <a:avLst/>
          </a:prstGeom>
          <a:noFill/>
        </p:spPr>
      </p:pic>
    </p:spTree>
    <p:extLst>
      <p:ext uri="{BB962C8B-B14F-4D97-AF65-F5344CB8AC3E}">
        <p14:creationId xmlns:p14="http://schemas.microsoft.com/office/powerpoint/2010/main" val="3051846969"/>
      </p:ext>
    </p:extLst>
  </p:cSld>
  <p:clrMapOvr>
    <a:masterClrMapping/>
  </p:clrMapOvr>
  <p:extLst mod="1">
    <p:ext uri="{DCECCB84-F9BA-43D5-87BE-67443E8EF086}">
      <p15:sldGuideLst xmlns:p15="http://schemas.microsoft.com/office/powerpoint/2012/main">
        <p15:guide id="1" orient="horz" pos="1430">
          <p15:clr>
            <a:srgbClr val="FBAE40"/>
          </p15:clr>
        </p15:guide>
        <p15:guide id="2" pos="3840">
          <p15:clr>
            <a:srgbClr val="FBAE4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Rubrik och punktlista">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Klicka här för att ändra format</a:t>
            </a:r>
          </a:p>
        </p:txBody>
      </p:sp>
      <p:sp>
        <p:nvSpPr>
          <p:cNvPr id="3" name="Platshållare för innehåll 2"/>
          <p:cNvSpPr>
            <a:spLocks noGrp="1"/>
          </p:cNvSpPr>
          <p:nvPr>
            <p:ph idx="1"/>
          </p:nvPr>
        </p:nvSpPr>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10"/>
          </p:nvPr>
        </p:nvSpPr>
        <p:spPr/>
        <p:txBody>
          <a:bodyPr/>
          <a:lstStyle>
            <a:lvl1pPr>
              <a:defRPr/>
            </a:lvl1pPr>
          </a:lstStyle>
          <a:p>
            <a:endParaRPr lang="sv-SE"/>
          </a:p>
        </p:txBody>
      </p:sp>
      <p:sp>
        <p:nvSpPr>
          <p:cNvPr id="5" name="Platshållare för bildnummer 4"/>
          <p:cNvSpPr>
            <a:spLocks noGrp="1"/>
          </p:cNvSpPr>
          <p:nvPr>
            <p:ph type="sldNum" sz="quarter" idx="11"/>
          </p:nvPr>
        </p:nvSpPr>
        <p:spPr/>
        <p:txBody>
          <a:bodyPr/>
          <a:lstStyle>
            <a:lvl1pPr>
              <a:defRPr/>
            </a:lvl1pPr>
          </a:lstStyle>
          <a:p>
            <a:fld id="{4B022CF4-6C19-4A3A-BC03-E4C52FDFA96C}" type="slidenum">
              <a:rPr lang="sv-SE"/>
              <a:pPr/>
              <a:t>‹#›</a:t>
            </a:fld>
            <a:endParaRPr lang="sv-SE"/>
          </a:p>
        </p:txBody>
      </p:sp>
    </p:spTree>
    <p:extLst>
      <p:ext uri="{BB962C8B-B14F-4D97-AF65-F5344CB8AC3E}">
        <p14:creationId xmlns:p14="http://schemas.microsoft.com/office/powerpoint/2010/main" val="177173603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a:xfrm>
            <a:off x="521100" y="403200"/>
            <a:ext cx="8100000" cy="1152000"/>
          </a:xfrm>
        </p:spPr>
        <p:txBody>
          <a:bodyPr/>
          <a:lstStyle/>
          <a:p>
            <a:r>
              <a:rPr lang="sv-SE" dirty="0"/>
              <a:t>Klicka här för att ändra format</a:t>
            </a:r>
          </a:p>
        </p:txBody>
      </p:sp>
      <p:sp>
        <p:nvSpPr>
          <p:cNvPr id="3" name="Platshållare för innehåll 2"/>
          <p:cNvSpPr>
            <a:spLocks noGrp="1"/>
          </p:cNvSpPr>
          <p:nvPr>
            <p:ph sz="half" idx="1"/>
          </p:nvPr>
        </p:nvSpPr>
        <p:spPr>
          <a:xfrm>
            <a:off x="521100" y="1773238"/>
            <a:ext cx="3969000" cy="417671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innehåll 3"/>
          <p:cNvSpPr>
            <a:spLocks noGrp="1"/>
          </p:cNvSpPr>
          <p:nvPr>
            <p:ph sz="half" idx="2"/>
          </p:nvPr>
        </p:nvSpPr>
        <p:spPr>
          <a:xfrm>
            <a:off x="4652963" y="1773238"/>
            <a:ext cx="3979800" cy="417671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5" name="Platshållare för datum 4"/>
          <p:cNvSpPr>
            <a:spLocks noGrp="1"/>
          </p:cNvSpPr>
          <p:nvPr>
            <p:ph type="dt" sz="half" idx="10"/>
          </p:nvPr>
        </p:nvSpPr>
        <p:spPr/>
        <p:txBody>
          <a:bodyPr/>
          <a:lstStyle>
            <a:lvl1pPr>
              <a:defRPr/>
            </a:lvl1pPr>
          </a:lstStyle>
          <a:p>
            <a:endParaRPr lang="sv-SE"/>
          </a:p>
        </p:txBody>
      </p:sp>
      <p:sp>
        <p:nvSpPr>
          <p:cNvPr id="6" name="Platshållare för bildnummer 5"/>
          <p:cNvSpPr>
            <a:spLocks noGrp="1"/>
          </p:cNvSpPr>
          <p:nvPr>
            <p:ph type="sldNum" sz="quarter" idx="11"/>
          </p:nvPr>
        </p:nvSpPr>
        <p:spPr/>
        <p:txBody>
          <a:bodyPr/>
          <a:lstStyle>
            <a:lvl1pPr>
              <a:defRPr/>
            </a:lvl1pPr>
          </a:lstStyle>
          <a:p>
            <a:fld id="{81A842FB-563A-4F48-97E8-6486700E14E5}" type="slidenum">
              <a:rPr lang="sv-SE"/>
              <a:pPr/>
              <a:t>‹#›</a:t>
            </a:fld>
            <a:endParaRPr lang="sv-SE"/>
          </a:p>
        </p:txBody>
      </p:sp>
    </p:spTree>
    <p:extLst>
      <p:ext uri="{BB962C8B-B14F-4D97-AF65-F5344CB8AC3E}">
        <p14:creationId xmlns:p14="http://schemas.microsoft.com/office/powerpoint/2010/main" val="383015122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Klicka här för att ändra format</a:t>
            </a:r>
          </a:p>
        </p:txBody>
      </p:sp>
      <p:sp>
        <p:nvSpPr>
          <p:cNvPr id="3" name="Platshållare för datum 2"/>
          <p:cNvSpPr>
            <a:spLocks noGrp="1"/>
          </p:cNvSpPr>
          <p:nvPr>
            <p:ph type="dt" sz="half" idx="10"/>
          </p:nvPr>
        </p:nvSpPr>
        <p:spPr/>
        <p:txBody>
          <a:bodyPr/>
          <a:lstStyle>
            <a:lvl1pPr>
              <a:defRPr/>
            </a:lvl1pPr>
          </a:lstStyle>
          <a:p>
            <a:endParaRPr lang="sv-SE"/>
          </a:p>
        </p:txBody>
      </p:sp>
      <p:sp>
        <p:nvSpPr>
          <p:cNvPr id="4" name="Platshållare för bildnummer 3"/>
          <p:cNvSpPr>
            <a:spLocks noGrp="1"/>
          </p:cNvSpPr>
          <p:nvPr>
            <p:ph type="sldNum" sz="quarter" idx="11"/>
          </p:nvPr>
        </p:nvSpPr>
        <p:spPr/>
        <p:txBody>
          <a:bodyPr/>
          <a:lstStyle>
            <a:lvl1pPr>
              <a:defRPr/>
            </a:lvl1pPr>
          </a:lstStyle>
          <a:p>
            <a:fld id="{3208601C-223C-4704-9DD8-968F10FCE3EF}" type="slidenum">
              <a:rPr lang="sv-SE"/>
              <a:pPr/>
              <a:t>‹#›</a:t>
            </a:fld>
            <a:endParaRPr lang="sv-SE"/>
          </a:p>
        </p:txBody>
      </p:sp>
    </p:spTree>
    <p:extLst>
      <p:ext uri="{BB962C8B-B14F-4D97-AF65-F5344CB8AC3E}">
        <p14:creationId xmlns:p14="http://schemas.microsoft.com/office/powerpoint/2010/main" val="29363624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Rectangle 5"/>
          <p:cNvSpPr>
            <a:spLocks noGrp="1" noChangeArrowheads="1"/>
          </p:cNvSpPr>
          <p:nvPr>
            <p:ph type="dt" sz="half" idx="10"/>
          </p:nvPr>
        </p:nvSpPr>
        <p:spPr>
          <a:ln/>
        </p:spPr>
        <p:txBody>
          <a:bodyPr/>
          <a:lstStyle>
            <a:lvl1pPr>
              <a:defRPr/>
            </a:lvl1pPr>
          </a:lstStyle>
          <a:p>
            <a:pPr>
              <a:defRPr/>
            </a:pPr>
            <a:endParaRPr lang="sv-SE"/>
          </a:p>
        </p:txBody>
      </p:sp>
      <p:sp>
        <p:nvSpPr>
          <p:cNvPr id="4" name="Rectangle 6"/>
          <p:cNvSpPr>
            <a:spLocks noGrp="1" noChangeArrowheads="1"/>
          </p:cNvSpPr>
          <p:nvPr>
            <p:ph type="sldNum" sz="quarter" idx="11"/>
          </p:nvPr>
        </p:nvSpPr>
        <p:spPr>
          <a:ln/>
        </p:spPr>
        <p:txBody>
          <a:bodyPr/>
          <a:lstStyle>
            <a:lvl1pPr>
              <a:defRPr/>
            </a:lvl1pPr>
          </a:lstStyle>
          <a:p>
            <a:fld id="{B809245B-66C3-1046-8872-064AE3928315}" type="slidenum">
              <a:rPr lang="sv-SE"/>
              <a:pPr/>
              <a:t>‹#›</a:t>
            </a:fld>
            <a:endParaRPr lang="sv-SE"/>
          </a:p>
        </p:txBody>
      </p:sp>
    </p:spTree>
    <p:extLst>
      <p:ext uri="{BB962C8B-B14F-4D97-AF65-F5344CB8AC3E}">
        <p14:creationId xmlns:p14="http://schemas.microsoft.com/office/powerpoint/2010/main" val="47415737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lvl1pPr>
              <a:defRPr/>
            </a:lvl1pPr>
          </a:lstStyle>
          <a:p>
            <a:endParaRPr lang="sv-SE"/>
          </a:p>
        </p:txBody>
      </p:sp>
      <p:sp>
        <p:nvSpPr>
          <p:cNvPr id="3" name="Platshållare för bildnummer 2"/>
          <p:cNvSpPr>
            <a:spLocks noGrp="1"/>
          </p:cNvSpPr>
          <p:nvPr>
            <p:ph type="sldNum" sz="quarter" idx="11"/>
          </p:nvPr>
        </p:nvSpPr>
        <p:spPr/>
        <p:txBody>
          <a:bodyPr/>
          <a:lstStyle>
            <a:lvl1pPr>
              <a:defRPr/>
            </a:lvl1pPr>
          </a:lstStyle>
          <a:p>
            <a:fld id="{30FF09FB-1CD1-4F17-9157-097B64E35455}" type="slidenum">
              <a:rPr lang="sv-SE"/>
              <a:pPr/>
              <a:t>‹#›</a:t>
            </a:fld>
            <a:endParaRPr lang="sv-SE"/>
          </a:p>
        </p:txBody>
      </p:sp>
    </p:spTree>
    <p:extLst>
      <p:ext uri="{BB962C8B-B14F-4D97-AF65-F5344CB8AC3E}">
        <p14:creationId xmlns:p14="http://schemas.microsoft.com/office/powerpoint/2010/main" val="308442406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2130425"/>
            <a:ext cx="7772400" cy="1470025"/>
          </a:xfrm>
        </p:spPr>
        <p:txBody>
          <a:bodyPr/>
          <a:lstStyle/>
          <a:p>
            <a:r>
              <a:rPr lang="sv-SE"/>
              <a:t>Klicka här för att ändra format</a:t>
            </a:r>
          </a:p>
        </p:txBody>
      </p:sp>
      <p:sp>
        <p:nvSpPr>
          <p:cNvPr id="3" name="Underrubri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här för att ändra format på underrubrik i bakgrunden</a:t>
            </a:r>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6F335904-98AC-46F2-B9A4-0B4B7A987F54}" type="slidenum">
              <a:rPr lang="sv-SE" smtClean="0"/>
              <a:pPr/>
              <a:t>‹#›</a:t>
            </a:fld>
            <a:endParaRPr lang="sv-SE"/>
          </a:p>
        </p:txBody>
      </p:sp>
      <p:pic>
        <p:nvPicPr>
          <p:cNvPr id="7" name="Picture 12" descr="lig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16446" y="6309320"/>
            <a:ext cx="1619250" cy="344487"/>
          </a:xfrm>
          <a:prstGeom prst="rect">
            <a:avLst/>
          </a:prstGeom>
          <a:noFill/>
        </p:spPr>
      </p:pic>
    </p:spTree>
    <p:extLst>
      <p:ext uri="{BB962C8B-B14F-4D97-AF65-F5344CB8AC3E}">
        <p14:creationId xmlns:p14="http://schemas.microsoft.com/office/powerpoint/2010/main" val="381212378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a:xfrm>
            <a:off x="457200" y="6356350"/>
            <a:ext cx="2133600" cy="365125"/>
          </a:xfrm>
          <a:prstGeom prst="rect">
            <a:avLst/>
          </a:prstGeom>
        </p:spPr>
        <p:txBody>
          <a:bodyPr/>
          <a:lstStyle/>
          <a:p>
            <a:fld id="{6025D3A1-36F9-4808-97B9-CD24B0DFA960}" type="datetime1">
              <a:rPr lang="sv-SE" smtClean="0"/>
              <a:pPr/>
              <a:t>2017-11-08</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6F335904-98AC-46F2-B9A4-0B4B7A987F54}" type="slidenum">
              <a:rPr lang="sv-SE" smtClean="0"/>
              <a:pPr/>
              <a:t>‹#›</a:t>
            </a:fld>
            <a:endParaRPr lang="sv-SE"/>
          </a:p>
        </p:txBody>
      </p:sp>
    </p:spTree>
    <p:extLst>
      <p:ext uri="{BB962C8B-B14F-4D97-AF65-F5344CB8AC3E}">
        <p14:creationId xmlns:p14="http://schemas.microsoft.com/office/powerpoint/2010/main" val="233231999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nchor="t"/>
          <a:lstStyle>
            <a:lvl1pPr algn="l">
              <a:defRPr sz="4000" b="1" cap="all"/>
            </a:lvl1pPr>
          </a:lstStyle>
          <a:p>
            <a:r>
              <a:rPr lang="sv-SE"/>
              <a:t>Klicka här för att ändra format</a:t>
            </a:r>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a:t>Klicka här för att ändra format på bakgrundstexten</a:t>
            </a:r>
          </a:p>
        </p:txBody>
      </p:sp>
      <p:sp>
        <p:nvSpPr>
          <p:cNvPr id="4" name="Platshållare för datum 3"/>
          <p:cNvSpPr>
            <a:spLocks noGrp="1"/>
          </p:cNvSpPr>
          <p:nvPr>
            <p:ph type="dt" sz="half" idx="10"/>
          </p:nvPr>
        </p:nvSpPr>
        <p:spPr>
          <a:xfrm>
            <a:off x="457200" y="6356350"/>
            <a:ext cx="2133600" cy="365125"/>
          </a:xfrm>
          <a:prstGeom prst="rect">
            <a:avLst/>
          </a:prstGeom>
        </p:spPr>
        <p:txBody>
          <a:bodyPr/>
          <a:lstStyle/>
          <a:p>
            <a:fld id="{758E3820-82A0-4989-B7A2-436B4147166D}" type="datetime1">
              <a:rPr lang="sv-SE" smtClean="0"/>
              <a:pPr/>
              <a:t>2017-11-08</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6F335904-98AC-46F2-B9A4-0B4B7A987F54}" type="slidenum">
              <a:rPr lang="sv-SE" smtClean="0"/>
              <a:pPr/>
              <a:t>‹#›</a:t>
            </a:fld>
            <a:endParaRPr lang="sv-SE"/>
          </a:p>
        </p:txBody>
      </p:sp>
    </p:spTree>
    <p:extLst>
      <p:ext uri="{BB962C8B-B14F-4D97-AF65-F5344CB8AC3E}">
        <p14:creationId xmlns:p14="http://schemas.microsoft.com/office/powerpoint/2010/main" val="328288976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p:cNvSpPr>
            <a:spLocks noGrp="1"/>
          </p:cNvSpPr>
          <p:nvPr>
            <p:ph type="dt" sz="half" idx="10"/>
          </p:nvPr>
        </p:nvSpPr>
        <p:spPr>
          <a:xfrm>
            <a:off x="457200" y="6356350"/>
            <a:ext cx="2133600" cy="365125"/>
          </a:xfrm>
          <a:prstGeom prst="rect">
            <a:avLst/>
          </a:prstGeom>
        </p:spPr>
        <p:txBody>
          <a:bodyPr/>
          <a:lstStyle/>
          <a:p>
            <a:fld id="{73461726-3CD2-45FC-AEA2-8BCD01821A6E}" type="datetime1">
              <a:rPr lang="sv-SE" smtClean="0"/>
              <a:pPr/>
              <a:t>2017-11-08</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6F335904-98AC-46F2-B9A4-0B4B7A987F54}" type="slidenum">
              <a:rPr lang="sv-SE" smtClean="0"/>
              <a:pPr/>
              <a:t>‹#›</a:t>
            </a:fld>
            <a:endParaRPr lang="sv-SE"/>
          </a:p>
        </p:txBody>
      </p:sp>
    </p:spTree>
    <p:extLst>
      <p:ext uri="{BB962C8B-B14F-4D97-AF65-F5344CB8AC3E}">
        <p14:creationId xmlns:p14="http://schemas.microsoft.com/office/powerpoint/2010/main" val="231036438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lvl1pPr>
          </a:lstStyle>
          <a:p>
            <a:r>
              <a:rPr lang="sv-SE"/>
              <a:t>Klicka här för att ändra format</a:t>
            </a:r>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p:cNvSpPr>
            <a:spLocks noGrp="1"/>
          </p:cNvSpPr>
          <p:nvPr>
            <p:ph type="dt" sz="half" idx="10"/>
          </p:nvPr>
        </p:nvSpPr>
        <p:spPr>
          <a:xfrm>
            <a:off x="457200" y="6356350"/>
            <a:ext cx="2133600" cy="365125"/>
          </a:xfrm>
          <a:prstGeom prst="rect">
            <a:avLst/>
          </a:prstGeom>
        </p:spPr>
        <p:txBody>
          <a:bodyPr/>
          <a:lstStyle/>
          <a:p>
            <a:fld id="{A43687A1-86F8-4073-A3CA-C8B0B38984FD}" type="datetime1">
              <a:rPr lang="sv-SE" smtClean="0"/>
              <a:pPr/>
              <a:t>2017-11-08</a:t>
            </a:fld>
            <a:endParaRPr lang="sv-SE"/>
          </a:p>
        </p:txBody>
      </p:sp>
      <p:sp>
        <p:nvSpPr>
          <p:cNvPr id="8" name="Platshållare för sidfot 7"/>
          <p:cNvSpPr>
            <a:spLocks noGrp="1"/>
          </p:cNvSpPr>
          <p:nvPr>
            <p:ph type="ftr" sz="quarter" idx="11"/>
          </p:nvPr>
        </p:nvSpPr>
        <p:spPr/>
        <p:txBody>
          <a:bodyPr/>
          <a:lstStyle/>
          <a:p>
            <a:endParaRPr lang="sv-SE"/>
          </a:p>
        </p:txBody>
      </p:sp>
      <p:sp>
        <p:nvSpPr>
          <p:cNvPr id="9" name="Platshållare för bildnummer 8"/>
          <p:cNvSpPr>
            <a:spLocks noGrp="1"/>
          </p:cNvSpPr>
          <p:nvPr>
            <p:ph type="sldNum" sz="quarter" idx="12"/>
          </p:nvPr>
        </p:nvSpPr>
        <p:spPr/>
        <p:txBody>
          <a:bodyPr/>
          <a:lstStyle/>
          <a:p>
            <a:fld id="{6F335904-98AC-46F2-B9A4-0B4B7A987F54}" type="slidenum">
              <a:rPr lang="sv-SE" smtClean="0"/>
              <a:pPr/>
              <a:t>‹#›</a:t>
            </a:fld>
            <a:endParaRPr lang="sv-SE"/>
          </a:p>
        </p:txBody>
      </p:sp>
    </p:spTree>
    <p:extLst>
      <p:ext uri="{BB962C8B-B14F-4D97-AF65-F5344CB8AC3E}">
        <p14:creationId xmlns:p14="http://schemas.microsoft.com/office/powerpoint/2010/main" val="53269302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datum 2"/>
          <p:cNvSpPr>
            <a:spLocks noGrp="1"/>
          </p:cNvSpPr>
          <p:nvPr>
            <p:ph type="dt" sz="half" idx="10"/>
          </p:nvPr>
        </p:nvSpPr>
        <p:spPr>
          <a:xfrm>
            <a:off x="457200" y="6356350"/>
            <a:ext cx="2133600" cy="365125"/>
          </a:xfrm>
          <a:prstGeom prst="rect">
            <a:avLst/>
          </a:prstGeom>
        </p:spPr>
        <p:txBody>
          <a:bodyPr/>
          <a:lstStyle/>
          <a:p>
            <a:fld id="{54426680-E288-470D-94E1-BCDE1C0B993B}" type="datetime1">
              <a:rPr lang="sv-SE" smtClean="0"/>
              <a:pPr/>
              <a:t>2017-11-08</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6F335904-98AC-46F2-B9A4-0B4B7A987F54}" type="slidenum">
              <a:rPr lang="sv-SE" smtClean="0"/>
              <a:pPr/>
              <a:t>‹#›</a:t>
            </a:fld>
            <a:endParaRPr lang="sv-SE"/>
          </a:p>
        </p:txBody>
      </p:sp>
    </p:spTree>
    <p:extLst>
      <p:ext uri="{BB962C8B-B14F-4D97-AF65-F5344CB8AC3E}">
        <p14:creationId xmlns:p14="http://schemas.microsoft.com/office/powerpoint/2010/main" val="217101029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a:xfrm>
            <a:off x="457200" y="6356350"/>
            <a:ext cx="2133600" cy="365125"/>
          </a:xfrm>
          <a:prstGeom prst="rect">
            <a:avLst/>
          </a:prstGeom>
        </p:spPr>
        <p:txBody>
          <a:bodyPr/>
          <a:lstStyle/>
          <a:p>
            <a:fld id="{381B8894-D700-40CF-8B32-D56D7A2190E5}" type="datetime1">
              <a:rPr lang="sv-SE" smtClean="0"/>
              <a:pPr/>
              <a:t>2017-11-08</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6F335904-98AC-46F2-B9A4-0B4B7A987F54}" type="slidenum">
              <a:rPr lang="sv-SE" smtClean="0"/>
              <a:pPr/>
              <a:t>‹#›</a:t>
            </a:fld>
            <a:endParaRPr lang="sv-SE"/>
          </a:p>
        </p:txBody>
      </p:sp>
    </p:spTree>
    <p:extLst>
      <p:ext uri="{BB962C8B-B14F-4D97-AF65-F5344CB8AC3E}">
        <p14:creationId xmlns:p14="http://schemas.microsoft.com/office/powerpoint/2010/main" val="404442391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p:spPr>
        <p:txBody>
          <a:bodyPr anchor="b"/>
          <a:lstStyle>
            <a:lvl1pPr algn="l">
              <a:defRPr sz="2000" b="1"/>
            </a:lvl1pPr>
          </a:lstStyle>
          <a:p>
            <a:r>
              <a:rPr lang="sv-SE"/>
              <a:t>Klicka här för att ändra format</a:t>
            </a:r>
          </a:p>
        </p:txBody>
      </p:sp>
      <p:sp>
        <p:nvSpPr>
          <p:cNvPr id="3" name="Platshållare för innehåll 2"/>
          <p:cNvSpPr>
            <a:spLocks noGrp="1"/>
          </p:cNvSpPr>
          <p:nvPr>
            <p:ph idx="1"/>
          </p:nvPr>
        </p:nvSpPr>
        <p:spPr>
          <a:xfrm>
            <a:off x="3575050" y="273050"/>
            <a:ext cx="5111750" cy="5853113"/>
          </a:xfrm>
        </p:spPr>
        <p:txBody>
          <a:bodyPr/>
          <a:lstStyle>
            <a:lvl1pPr>
              <a:defRPr sz="3200">
                <a:latin typeface="+mj-lt"/>
              </a:defRPr>
            </a:lvl1pPr>
            <a:lvl2pPr>
              <a:defRPr sz="2800">
                <a:latin typeface="+mj-lt"/>
              </a:defRPr>
            </a:lvl2pPr>
            <a:lvl3pPr>
              <a:defRPr sz="2400">
                <a:latin typeface="+mj-lt"/>
              </a:defRPr>
            </a:lvl3pPr>
            <a:lvl4pPr>
              <a:defRPr sz="2000">
                <a:latin typeface="+mj-lt"/>
              </a:defRPr>
            </a:lvl4pPr>
            <a:lvl5pPr>
              <a:defRPr sz="2000">
                <a:latin typeface="+mj-lt"/>
              </a:defRPr>
            </a:lvl5pPr>
            <a:lvl6pPr>
              <a:defRPr sz="2000"/>
            </a:lvl6pPr>
            <a:lvl7pPr>
              <a:defRPr sz="2000"/>
            </a:lvl7pPr>
            <a:lvl8pPr>
              <a:defRPr sz="2000"/>
            </a:lvl8pPr>
            <a:lvl9pPr>
              <a:defRPr sz="2000"/>
            </a:lvl9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Platshållare för datum 4"/>
          <p:cNvSpPr>
            <a:spLocks noGrp="1"/>
          </p:cNvSpPr>
          <p:nvPr>
            <p:ph type="dt" sz="half" idx="10"/>
          </p:nvPr>
        </p:nvSpPr>
        <p:spPr>
          <a:xfrm>
            <a:off x="457200" y="6356350"/>
            <a:ext cx="2133600" cy="365125"/>
          </a:xfrm>
          <a:prstGeom prst="rect">
            <a:avLst/>
          </a:prstGeom>
        </p:spPr>
        <p:txBody>
          <a:bodyPr/>
          <a:lstStyle/>
          <a:p>
            <a:fld id="{5C9CE7D2-667F-409F-863E-202D8891932A}" type="datetime1">
              <a:rPr lang="sv-SE" smtClean="0"/>
              <a:pPr/>
              <a:t>2017-11-08</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6F335904-98AC-46F2-B9A4-0B4B7A987F54}" type="slidenum">
              <a:rPr lang="sv-SE" smtClean="0"/>
              <a:pPr/>
              <a:t>‹#›</a:t>
            </a:fld>
            <a:endParaRPr lang="sv-SE"/>
          </a:p>
        </p:txBody>
      </p:sp>
    </p:spTree>
    <p:extLst>
      <p:ext uri="{BB962C8B-B14F-4D97-AF65-F5344CB8AC3E}">
        <p14:creationId xmlns:p14="http://schemas.microsoft.com/office/powerpoint/2010/main" val="163939782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nchor="b"/>
          <a:lstStyle>
            <a:lvl1pPr algn="l">
              <a:defRPr sz="2000" b="1"/>
            </a:lvl1pPr>
          </a:lstStyle>
          <a:p>
            <a:r>
              <a:rPr lang="sv-SE"/>
              <a:t>Klicka här för att ändra format</a:t>
            </a:r>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Platshållare för datum 4"/>
          <p:cNvSpPr>
            <a:spLocks noGrp="1"/>
          </p:cNvSpPr>
          <p:nvPr>
            <p:ph type="dt" sz="half" idx="10"/>
          </p:nvPr>
        </p:nvSpPr>
        <p:spPr>
          <a:xfrm>
            <a:off x="457200" y="6356350"/>
            <a:ext cx="2133600" cy="365125"/>
          </a:xfrm>
          <a:prstGeom prst="rect">
            <a:avLst/>
          </a:prstGeom>
        </p:spPr>
        <p:txBody>
          <a:bodyPr/>
          <a:lstStyle/>
          <a:p>
            <a:fld id="{CE0DE8E7-5C8A-48CA-B08F-C65E977F2317}" type="datetime1">
              <a:rPr lang="sv-SE" smtClean="0"/>
              <a:pPr/>
              <a:t>2017-11-08</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6F335904-98AC-46F2-B9A4-0B4B7A987F54}" type="slidenum">
              <a:rPr lang="sv-SE" smtClean="0"/>
              <a:pPr/>
              <a:t>‹#›</a:t>
            </a:fld>
            <a:endParaRPr lang="sv-SE"/>
          </a:p>
        </p:txBody>
      </p:sp>
    </p:spTree>
    <p:extLst>
      <p:ext uri="{BB962C8B-B14F-4D97-AF65-F5344CB8AC3E}">
        <p14:creationId xmlns:p14="http://schemas.microsoft.com/office/powerpoint/2010/main" val="40047333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sv-SE"/>
          </a:p>
        </p:txBody>
      </p:sp>
      <p:sp>
        <p:nvSpPr>
          <p:cNvPr id="3" name="Rectangle 6"/>
          <p:cNvSpPr>
            <a:spLocks noGrp="1" noChangeArrowheads="1"/>
          </p:cNvSpPr>
          <p:nvPr>
            <p:ph type="sldNum" sz="quarter" idx="11"/>
          </p:nvPr>
        </p:nvSpPr>
        <p:spPr>
          <a:ln/>
        </p:spPr>
        <p:txBody>
          <a:bodyPr/>
          <a:lstStyle>
            <a:lvl1pPr>
              <a:defRPr/>
            </a:lvl1pPr>
          </a:lstStyle>
          <a:p>
            <a:fld id="{F0E90855-60CD-3B40-AC27-D26895E7A74A}" type="slidenum">
              <a:rPr lang="sv-SE"/>
              <a:pPr/>
              <a:t>‹#›</a:t>
            </a:fld>
            <a:endParaRPr lang="sv-SE"/>
          </a:p>
        </p:txBody>
      </p:sp>
    </p:spTree>
    <p:extLst>
      <p:ext uri="{BB962C8B-B14F-4D97-AF65-F5344CB8AC3E}">
        <p14:creationId xmlns:p14="http://schemas.microsoft.com/office/powerpoint/2010/main" val="383700607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lodrät text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a:xfrm>
            <a:off x="457200" y="6356350"/>
            <a:ext cx="2133600" cy="365125"/>
          </a:xfrm>
          <a:prstGeom prst="rect">
            <a:avLst/>
          </a:prstGeom>
        </p:spPr>
        <p:txBody>
          <a:bodyPr/>
          <a:lstStyle/>
          <a:p>
            <a:fld id="{AC59B1F0-8026-46B7-B85F-A60796EF1494}" type="datetime1">
              <a:rPr lang="sv-SE" smtClean="0"/>
              <a:pPr/>
              <a:t>2017-11-08</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6F335904-98AC-46F2-B9A4-0B4B7A987F54}" type="slidenum">
              <a:rPr lang="sv-SE" smtClean="0"/>
              <a:pPr/>
              <a:t>‹#›</a:t>
            </a:fld>
            <a:endParaRPr lang="sv-SE"/>
          </a:p>
        </p:txBody>
      </p:sp>
    </p:spTree>
    <p:extLst>
      <p:ext uri="{BB962C8B-B14F-4D97-AF65-F5344CB8AC3E}">
        <p14:creationId xmlns:p14="http://schemas.microsoft.com/office/powerpoint/2010/main" val="374687675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629400" y="274638"/>
            <a:ext cx="2057400" cy="5851525"/>
          </a:xfrm>
        </p:spPr>
        <p:txBody>
          <a:bodyPr vert="eaVert"/>
          <a:lstStyle/>
          <a:p>
            <a:r>
              <a:rPr lang="sv-SE"/>
              <a:t>Klicka här för att ändra format</a:t>
            </a:r>
          </a:p>
        </p:txBody>
      </p:sp>
      <p:sp>
        <p:nvSpPr>
          <p:cNvPr id="3" name="Platshållare för lodrät text 2"/>
          <p:cNvSpPr>
            <a:spLocks noGrp="1"/>
          </p:cNvSpPr>
          <p:nvPr>
            <p:ph type="body" orient="vert" idx="1"/>
          </p:nvPr>
        </p:nvSpPr>
        <p:spPr>
          <a:xfrm>
            <a:off x="457200" y="274638"/>
            <a:ext cx="6019800" cy="5851525"/>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a:xfrm>
            <a:off x="457200" y="6356350"/>
            <a:ext cx="2133600" cy="365125"/>
          </a:xfrm>
          <a:prstGeom prst="rect">
            <a:avLst/>
          </a:prstGeom>
        </p:spPr>
        <p:txBody>
          <a:bodyPr/>
          <a:lstStyle/>
          <a:p>
            <a:fld id="{A1D6A37F-20BB-4D9A-B66B-709C4CD36F97}" type="datetime1">
              <a:rPr lang="sv-SE" smtClean="0"/>
              <a:pPr/>
              <a:t>2017-11-08</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6F335904-98AC-46F2-B9A4-0B4B7A987F54}" type="slidenum">
              <a:rPr lang="sv-SE" smtClean="0"/>
              <a:pPr/>
              <a:t>‹#›</a:t>
            </a:fld>
            <a:endParaRPr lang="sv-SE"/>
          </a:p>
        </p:txBody>
      </p:sp>
    </p:spTree>
    <p:extLst>
      <p:ext uri="{BB962C8B-B14F-4D97-AF65-F5344CB8AC3E}">
        <p14:creationId xmlns:p14="http://schemas.microsoft.com/office/powerpoint/2010/main" val="323974691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DF73A5E-5580-4861-9336-FD1BB7EB2370}"/>
              </a:ext>
            </a:extLst>
          </p:cNvPr>
          <p:cNvSpPr>
            <a:spLocks noGrp="1"/>
          </p:cNvSpPr>
          <p:nvPr>
            <p:ph type="ctrTitle"/>
          </p:nvPr>
        </p:nvSpPr>
        <p:spPr>
          <a:xfrm>
            <a:off x="1143000" y="1122363"/>
            <a:ext cx="6858000" cy="2387600"/>
          </a:xfrm>
        </p:spPr>
        <p:txBody>
          <a:bodyPr anchor="b"/>
          <a:lstStyle>
            <a:lvl1pPr algn="ctr">
              <a:defRPr sz="4500"/>
            </a:lvl1pPr>
          </a:lstStyle>
          <a:p>
            <a:r>
              <a:rPr lang="sv-SE"/>
              <a:t>Klicka här för att ändra mall för rubrikformat</a:t>
            </a:r>
          </a:p>
        </p:txBody>
      </p:sp>
      <p:sp>
        <p:nvSpPr>
          <p:cNvPr id="3" name="Underrubrik 2">
            <a:extLst>
              <a:ext uri="{FF2B5EF4-FFF2-40B4-BE49-F238E27FC236}">
                <a16:creationId xmlns:a16="http://schemas.microsoft.com/office/drawing/2014/main" id="{A21546DB-0AC1-41BF-A064-647CA5D5E2D8}"/>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485387FE-717B-4B4D-AAEE-62124C2C0200}"/>
              </a:ext>
            </a:extLst>
          </p:cNvPr>
          <p:cNvSpPr>
            <a:spLocks noGrp="1"/>
          </p:cNvSpPr>
          <p:nvPr>
            <p:ph type="dt" sz="half" idx="10"/>
          </p:nvPr>
        </p:nvSpPr>
        <p:spPr/>
        <p:txBody>
          <a:bodyPr/>
          <a:lstStyle/>
          <a:p>
            <a:fld id="{CAEF407F-9F09-4B2A-A535-B098FDB13232}" type="datetimeFigureOut">
              <a:rPr lang="sv-SE" smtClean="0"/>
              <a:t>2017-11-08</a:t>
            </a:fld>
            <a:endParaRPr lang="sv-SE"/>
          </a:p>
        </p:txBody>
      </p:sp>
      <p:sp>
        <p:nvSpPr>
          <p:cNvPr id="5" name="Platshållare för sidfot 4">
            <a:extLst>
              <a:ext uri="{FF2B5EF4-FFF2-40B4-BE49-F238E27FC236}">
                <a16:creationId xmlns:a16="http://schemas.microsoft.com/office/drawing/2014/main" id="{53B69901-E602-4A83-9C1B-AB2CA09BC3D0}"/>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27151487-D1E9-456B-9378-F684376F11E4}"/>
              </a:ext>
            </a:extLst>
          </p:cNvPr>
          <p:cNvSpPr>
            <a:spLocks noGrp="1"/>
          </p:cNvSpPr>
          <p:nvPr>
            <p:ph type="sldNum" sz="quarter" idx="12"/>
          </p:nvPr>
        </p:nvSpPr>
        <p:spPr/>
        <p:txBody>
          <a:bodyPr/>
          <a:lstStyle/>
          <a:p>
            <a:fld id="{2AB1A43F-CB4C-4F9D-A40A-6A0426AE9F90}" type="slidenum">
              <a:rPr lang="sv-SE" smtClean="0"/>
              <a:t>‹#›</a:t>
            </a:fld>
            <a:endParaRPr lang="sv-SE"/>
          </a:p>
        </p:txBody>
      </p:sp>
    </p:spTree>
    <p:extLst>
      <p:ext uri="{BB962C8B-B14F-4D97-AF65-F5344CB8AC3E}">
        <p14:creationId xmlns:p14="http://schemas.microsoft.com/office/powerpoint/2010/main" val="27755019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518377C-B958-44F1-A2EE-42A25674D7FC}"/>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85E0F339-CC05-43E4-A1E8-1323A4287C34}"/>
              </a:ext>
            </a:extLst>
          </p:cNvPr>
          <p:cNvSpPr>
            <a:spLocks noGrp="1"/>
          </p:cNvSpPr>
          <p:nvPr>
            <p:ph idx="1"/>
          </p:nvPr>
        </p:nvSpPr>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4B670269-4D3D-495F-A857-6F920F0F9D8E}"/>
              </a:ext>
            </a:extLst>
          </p:cNvPr>
          <p:cNvSpPr>
            <a:spLocks noGrp="1"/>
          </p:cNvSpPr>
          <p:nvPr>
            <p:ph type="dt" sz="half" idx="10"/>
          </p:nvPr>
        </p:nvSpPr>
        <p:spPr/>
        <p:txBody>
          <a:bodyPr/>
          <a:lstStyle/>
          <a:p>
            <a:fld id="{CAEF407F-9F09-4B2A-A535-B098FDB13232}" type="datetimeFigureOut">
              <a:rPr lang="sv-SE" smtClean="0"/>
              <a:t>2017-11-08</a:t>
            </a:fld>
            <a:endParaRPr lang="sv-SE"/>
          </a:p>
        </p:txBody>
      </p:sp>
      <p:sp>
        <p:nvSpPr>
          <p:cNvPr id="5" name="Platshållare för sidfot 4">
            <a:extLst>
              <a:ext uri="{FF2B5EF4-FFF2-40B4-BE49-F238E27FC236}">
                <a16:creationId xmlns:a16="http://schemas.microsoft.com/office/drawing/2014/main" id="{737D2286-A648-43E8-BF97-DBDF8CEE67CD}"/>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8DD75DD0-8C1F-461A-A2A7-7A27CCC27050}"/>
              </a:ext>
            </a:extLst>
          </p:cNvPr>
          <p:cNvSpPr>
            <a:spLocks noGrp="1"/>
          </p:cNvSpPr>
          <p:nvPr>
            <p:ph type="sldNum" sz="quarter" idx="12"/>
          </p:nvPr>
        </p:nvSpPr>
        <p:spPr/>
        <p:txBody>
          <a:bodyPr/>
          <a:lstStyle/>
          <a:p>
            <a:fld id="{2AB1A43F-CB4C-4F9D-A40A-6A0426AE9F90}" type="slidenum">
              <a:rPr lang="sv-SE" smtClean="0"/>
              <a:t>‹#›</a:t>
            </a:fld>
            <a:endParaRPr lang="sv-SE"/>
          </a:p>
        </p:txBody>
      </p:sp>
    </p:spTree>
    <p:extLst>
      <p:ext uri="{BB962C8B-B14F-4D97-AF65-F5344CB8AC3E}">
        <p14:creationId xmlns:p14="http://schemas.microsoft.com/office/powerpoint/2010/main" val="250302832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DED5DD4-9914-47A0-81AC-99E8D4363F71}"/>
              </a:ext>
            </a:extLst>
          </p:cNvPr>
          <p:cNvSpPr>
            <a:spLocks noGrp="1"/>
          </p:cNvSpPr>
          <p:nvPr>
            <p:ph type="title"/>
          </p:nvPr>
        </p:nvSpPr>
        <p:spPr>
          <a:xfrm>
            <a:off x="623888" y="1709739"/>
            <a:ext cx="7886700" cy="2852737"/>
          </a:xfrm>
        </p:spPr>
        <p:txBody>
          <a:bodyPr anchor="b"/>
          <a:lstStyle>
            <a:lvl1pPr>
              <a:defRPr sz="4500"/>
            </a:lvl1pPr>
          </a:lstStyle>
          <a:p>
            <a:r>
              <a:rPr lang="sv-SE"/>
              <a:t>Klicka här för att ändra mall för rubrikformat</a:t>
            </a:r>
          </a:p>
        </p:txBody>
      </p:sp>
      <p:sp>
        <p:nvSpPr>
          <p:cNvPr id="3" name="Platshållare för text 2">
            <a:extLst>
              <a:ext uri="{FF2B5EF4-FFF2-40B4-BE49-F238E27FC236}">
                <a16:creationId xmlns:a16="http://schemas.microsoft.com/office/drawing/2014/main" id="{9E92FCCA-4279-4807-BC0D-2B8CB617344F}"/>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sv-SE"/>
              <a:t>Redigera format för bakgrundstext</a:t>
            </a:r>
          </a:p>
        </p:txBody>
      </p:sp>
      <p:sp>
        <p:nvSpPr>
          <p:cNvPr id="4" name="Platshållare för datum 3">
            <a:extLst>
              <a:ext uri="{FF2B5EF4-FFF2-40B4-BE49-F238E27FC236}">
                <a16:creationId xmlns:a16="http://schemas.microsoft.com/office/drawing/2014/main" id="{EDE1E471-3832-43BA-82BA-F4FFEDEDE9C8}"/>
              </a:ext>
            </a:extLst>
          </p:cNvPr>
          <p:cNvSpPr>
            <a:spLocks noGrp="1"/>
          </p:cNvSpPr>
          <p:nvPr>
            <p:ph type="dt" sz="half" idx="10"/>
          </p:nvPr>
        </p:nvSpPr>
        <p:spPr/>
        <p:txBody>
          <a:bodyPr/>
          <a:lstStyle/>
          <a:p>
            <a:fld id="{CAEF407F-9F09-4B2A-A535-B098FDB13232}" type="datetimeFigureOut">
              <a:rPr lang="sv-SE" smtClean="0"/>
              <a:t>2017-11-08</a:t>
            </a:fld>
            <a:endParaRPr lang="sv-SE"/>
          </a:p>
        </p:txBody>
      </p:sp>
      <p:sp>
        <p:nvSpPr>
          <p:cNvPr id="5" name="Platshållare för sidfot 4">
            <a:extLst>
              <a:ext uri="{FF2B5EF4-FFF2-40B4-BE49-F238E27FC236}">
                <a16:creationId xmlns:a16="http://schemas.microsoft.com/office/drawing/2014/main" id="{0494A1C0-2B8B-48FD-80CA-3DC77E55BA1A}"/>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D17C54AF-D91B-40AC-9783-B709847C6CD0}"/>
              </a:ext>
            </a:extLst>
          </p:cNvPr>
          <p:cNvSpPr>
            <a:spLocks noGrp="1"/>
          </p:cNvSpPr>
          <p:nvPr>
            <p:ph type="sldNum" sz="quarter" idx="12"/>
          </p:nvPr>
        </p:nvSpPr>
        <p:spPr/>
        <p:txBody>
          <a:bodyPr/>
          <a:lstStyle/>
          <a:p>
            <a:fld id="{2AB1A43F-CB4C-4F9D-A40A-6A0426AE9F90}" type="slidenum">
              <a:rPr lang="sv-SE" smtClean="0"/>
              <a:t>‹#›</a:t>
            </a:fld>
            <a:endParaRPr lang="sv-SE"/>
          </a:p>
        </p:txBody>
      </p:sp>
    </p:spTree>
    <p:extLst>
      <p:ext uri="{BB962C8B-B14F-4D97-AF65-F5344CB8AC3E}">
        <p14:creationId xmlns:p14="http://schemas.microsoft.com/office/powerpoint/2010/main" val="148483897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F3E205F-1D4F-4FF3-8066-B037D8789757}"/>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9264A5E6-CBA3-4A84-9D8A-C11B18CB4E7C}"/>
              </a:ext>
            </a:extLst>
          </p:cNvPr>
          <p:cNvSpPr>
            <a:spLocks noGrp="1"/>
          </p:cNvSpPr>
          <p:nvPr>
            <p:ph sz="half" idx="1"/>
          </p:nvPr>
        </p:nvSpPr>
        <p:spPr>
          <a:xfrm>
            <a:off x="628650" y="1825625"/>
            <a:ext cx="3886200" cy="435133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3A15B64E-EAA2-4451-8162-E621922CCFAF}"/>
              </a:ext>
            </a:extLst>
          </p:cNvPr>
          <p:cNvSpPr>
            <a:spLocks noGrp="1"/>
          </p:cNvSpPr>
          <p:nvPr>
            <p:ph sz="half" idx="2"/>
          </p:nvPr>
        </p:nvSpPr>
        <p:spPr>
          <a:xfrm>
            <a:off x="4629150" y="1825625"/>
            <a:ext cx="3886200" cy="435133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C5D34802-60A0-45C0-ABCC-CF45499AFD5A}"/>
              </a:ext>
            </a:extLst>
          </p:cNvPr>
          <p:cNvSpPr>
            <a:spLocks noGrp="1"/>
          </p:cNvSpPr>
          <p:nvPr>
            <p:ph type="dt" sz="half" idx="10"/>
          </p:nvPr>
        </p:nvSpPr>
        <p:spPr/>
        <p:txBody>
          <a:bodyPr/>
          <a:lstStyle/>
          <a:p>
            <a:fld id="{CAEF407F-9F09-4B2A-A535-B098FDB13232}" type="datetimeFigureOut">
              <a:rPr lang="sv-SE" smtClean="0"/>
              <a:t>2017-11-08</a:t>
            </a:fld>
            <a:endParaRPr lang="sv-SE"/>
          </a:p>
        </p:txBody>
      </p:sp>
      <p:sp>
        <p:nvSpPr>
          <p:cNvPr id="6" name="Platshållare för sidfot 5">
            <a:extLst>
              <a:ext uri="{FF2B5EF4-FFF2-40B4-BE49-F238E27FC236}">
                <a16:creationId xmlns:a16="http://schemas.microsoft.com/office/drawing/2014/main" id="{E9A5971E-2D59-4159-909D-F3347983F806}"/>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A5DB83B6-44D3-425C-A1F8-05D6FAEB85F3}"/>
              </a:ext>
            </a:extLst>
          </p:cNvPr>
          <p:cNvSpPr>
            <a:spLocks noGrp="1"/>
          </p:cNvSpPr>
          <p:nvPr>
            <p:ph type="sldNum" sz="quarter" idx="12"/>
          </p:nvPr>
        </p:nvSpPr>
        <p:spPr/>
        <p:txBody>
          <a:bodyPr/>
          <a:lstStyle/>
          <a:p>
            <a:fld id="{2AB1A43F-CB4C-4F9D-A40A-6A0426AE9F90}" type="slidenum">
              <a:rPr lang="sv-SE" smtClean="0"/>
              <a:t>‹#›</a:t>
            </a:fld>
            <a:endParaRPr lang="sv-SE"/>
          </a:p>
        </p:txBody>
      </p:sp>
    </p:spTree>
    <p:extLst>
      <p:ext uri="{BB962C8B-B14F-4D97-AF65-F5344CB8AC3E}">
        <p14:creationId xmlns:p14="http://schemas.microsoft.com/office/powerpoint/2010/main" val="290176976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8BCD3F0-B1C7-42BB-8B1F-AEE7FD061044}"/>
              </a:ext>
            </a:extLst>
          </p:cNvPr>
          <p:cNvSpPr>
            <a:spLocks noGrp="1"/>
          </p:cNvSpPr>
          <p:nvPr>
            <p:ph type="title"/>
          </p:nvPr>
        </p:nvSpPr>
        <p:spPr>
          <a:xfrm>
            <a:off x="629841" y="365126"/>
            <a:ext cx="7886700" cy="1325563"/>
          </a:xfrm>
        </p:spPr>
        <p:txBody>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E3B2067C-9DD6-446A-ACDE-9BE312BD2EAD}"/>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sv-SE"/>
              <a:t>Redigera format för bakgrundstext</a:t>
            </a:r>
          </a:p>
        </p:txBody>
      </p:sp>
      <p:sp>
        <p:nvSpPr>
          <p:cNvPr id="4" name="Platshållare för innehåll 3">
            <a:extLst>
              <a:ext uri="{FF2B5EF4-FFF2-40B4-BE49-F238E27FC236}">
                <a16:creationId xmlns:a16="http://schemas.microsoft.com/office/drawing/2014/main" id="{BA70EB92-A158-4477-8569-75EDFC56EE0E}"/>
              </a:ext>
            </a:extLst>
          </p:cNvPr>
          <p:cNvSpPr>
            <a:spLocks noGrp="1"/>
          </p:cNvSpPr>
          <p:nvPr>
            <p:ph sz="half" idx="2"/>
          </p:nvPr>
        </p:nvSpPr>
        <p:spPr>
          <a:xfrm>
            <a:off x="629842" y="2505075"/>
            <a:ext cx="3868340" cy="368458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Platshållare för text 4">
            <a:extLst>
              <a:ext uri="{FF2B5EF4-FFF2-40B4-BE49-F238E27FC236}">
                <a16:creationId xmlns:a16="http://schemas.microsoft.com/office/drawing/2014/main" id="{CBA3E002-24F2-46E2-9F2F-409AF4FCCD64}"/>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sv-SE"/>
              <a:t>Redigera format för bakgrundstext</a:t>
            </a:r>
          </a:p>
        </p:txBody>
      </p:sp>
      <p:sp>
        <p:nvSpPr>
          <p:cNvPr id="6" name="Platshållare för innehåll 5">
            <a:extLst>
              <a:ext uri="{FF2B5EF4-FFF2-40B4-BE49-F238E27FC236}">
                <a16:creationId xmlns:a16="http://schemas.microsoft.com/office/drawing/2014/main" id="{9E840AFB-A7F9-443D-8B27-C203A179A9B8}"/>
              </a:ext>
            </a:extLst>
          </p:cNvPr>
          <p:cNvSpPr>
            <a:spLocks noGrp="1"/>
          </p:cNvSpPr>
          <p:nvPr>
            <p:ph sz="quarter" idx="4"/>
          </p:nvPr>
        </p:nvSpPr>
        <p:spPr>
          <a:xfrm>
            <a:off x="4629150" y="2505075"/>
            <a:ext cx="3887391" cy="368458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7" name="Platshållare för datum 6">
            <a:extLst>
              <a:ext uri="{FF2B5EF4-FFF2-40B4-BE49-F238E27FC236}">
                <a16:creationId xmlns:a16="http://schemas.microsoft.com/office/drawing/2014/main" id="{E6D3CCEF-DB1B-4FAE-9F9A-D15CE08D791B}"/>
              </a:ext>
            </a:extLst>
          </p:cNvPr>
          <p:cNvSpPr>
            <a:spLocks noGrp="1"/>
          </p:cNvSpPr>
          <p:nvPr>
            <p:ph type="dt" sz="half" idx="10"/>
          </p:nvPr>
        </p:nvSpPr>
        <p:spPr/>
        <p:txBody>
          <a:bodyPr/>
          <a:lstStyle/>
          <a:p>
            <a:fld id="{CAEF407F-9F09-4B2A-A535-B098FDB13232}" type="datetimeFigureOut">
              <a:rPr lang="sv-SE" smtClean="0"/>
              <a:t>2017-11-08</a:t>
            </a:fld>
            <a:endParaRPr lang="sv-SE"/>
          </a:p>
        </p:txBody>
      </p:sp>
      <p:sp>
        <p:nvSpPr>
          <p:cNvPr id="8" name="Platshållare för sidfot 7">
            <a:extLst>
              <a:ext uri="{FF2B5EF4-FFF2-40B4-BE49-F238E27FC236}">
                <a16:creationId xmlns:a16="http://schemas.microsoft.com/office/drawing/2014/main" id="{121A38F9-09E2-4270-84F7-96B47FC7F452}"/>
              </a:ext>
            </a:extLst>
          </p:cNvPr>
          <p:cNvSpPr>
            <a:spLocks noGrp="1"/>
          </p:cNvSpPr>
          <p:nvPr>
            <p:ph type="ftr" sz="quarter" idx="11"/>
          </p:nvPr>
        </p:nvSpPr>
        <p:spPr/>
        <p:txBody>
          <a:bodyPr/>
          <a:lstStyle/>
          <a:p>
            <a:endParaRPr lang="sv-SE"/>
          </a:p>
        </p:txBody>
      </p:sp>
      <p:sp>
        <p:nvSpPr>
          <p:cNvPr id="9" name="Platshållare för bildnummer 8">
            <a:extLst>
              <a:ext uri="{FF2B5EF4-FFF2-40B4-BE49-F238E27FC236}">
                <a16:creationId xmlns:a16="http://schemas.microsoft.com/office/drawing/2014/main" id="{F5B71449-19A1-4383-A435-4198A11F2E33}"/>
              </a:ext>
            </a:extLst>
          </p:cNvPr>
          <p:cNvSpPr>
            <a:spLocks noGrp="1"/>
          </p:cNvSpPr>
          <p:nvPr>
            <p:ph type="sldNum" sz="quarter" idx="12"/>
          </p:nvPr>
        </p:nvSpPr>
        <p:spPr/>
        <p:txBody>
          <a:bodyPr/>
          <a:lstStyle/>
          <a:p>
            <a:fld id="{2AB1A43F-CB4C-4F9D-A40A-6A0426AE9F90}" type="slidenum">
              <a:rPr lang="sv-SE" smtClean="0"/>
              <a:t>‹#›</a:t>
            </a:fld>
            <a:endParaRPr lang="sv-SE"/>
          </a:p>
        </p:txBody>
      </p:sp>
    </p:spTree>
    <p:extLst>
      <p:ext uri="{BB962C8B-B14F-4D97-AF65-F5344CB8AC3E}">
        <p14:creationId xmlns:p14="http://schemas.microsoft.com/office/powerpoint/2010/main" val="147315132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30FFD58-6650-46E6-9F8B-4F1CED5BDBC1}"/>
              </a:ext>
            </a:extLst>
          </p:cNvPr>
          <p:cNvSpPr>
            <a:spLocks noGrp="1"/>
          </p:cNvSpPr>
          <p:nvPr>
            <p:ph type="title"/>
          </p:nvPr>
        </p:nvSpPr>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id="{763050C7-A2D1-44C9-A07C-5C1F00299BF5}"/>
              </a:ext>
            </a:extLst>
          </p:cNvPr>
          <p:cNvSpPr>
            <a:spLocks noGrp="1"/>
          </p:cNvSpPr>
          <p:nvPr>
            <p:ph type="dt" sz="half" idx="10"/>
          </p:nvPr>
        </p:nvSpPr>
        <p:spPr/>
        <p:txBody>
          <a:bodyPr/>
          <a:lstStyle/>
          <a:p>
            <a:fld id="{CAEF407F-9F09-4B2A-A535-B098FDB13232}" type="datetimeFigureOut">
              <a:rPr lang="sv-SE" smtClean="0"/>
              <a:t>2017-11-08</a:t>
            </a:fld>
            <a:endParaRPr lang="sv-SE"/>
          </a:p>
        </p:txBody>
      </p:sp>
      <p:sp>
        <p:nvSpPr>
          <p:cNvPr id="4" name="Platshållare för sidfot 3">
            <a:extLst>
              <a:ext uri="{FF2B5EF4-FFF2-40B4-BE49-F238E27FC236}">
                <a16:creationId xmlns:a16="http://schemas.microsoft.com/office/drawing/2014/main" id="{EF069002-279D-4A39-8DDA-D3F75A9E43A5}"/>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2AF9A55E-CBC2-4BE1-A8AA-22B28FC795DC}"/>
              </a:ext>
            </a:extLst>
          </p:cNvPr>
          <p:cNvSpPr>
            <a:spLocks noGrp="1"/>
          </p:cNvSpPr>
          <p:nvPr>
            <p:ph type="sldNum" sz="quarter" idx="12"/>
          </p:nvPr>
        </p:nvSpPr>
        <p:spPr/>
        <p:txBody>
          <a:bodyPr/>
          <a:lstStyle/>
          <a:p>
            <a:fld id="{2AB1A43F-CB4C-4F9D-A40A-6A0426AE9F90}" type="slidenum">
              <a:rPr lang="sv-SE" smtClean="0"/>
              <a:t>‹#›</a:t>
            </a:fld>
            <a:endParaRPr lang="sv-SE"/>
          </a:p>
        </p:txBody>
      </p:sp>
    </p:spTree>
    <p:extLst>
      <p:ext uri="{BB962C8B-B14F-4D97-AF65-F5344CB8AC3E}">
        <p14:creationId xmlns:p14="http://schemas.microsoft.com/office/powerpoint/2010/main" val="101719257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2C8DFDCE-778D-4E26-B452-F787619F1E1A}"/>
              </a:ext>
            </a:extLst>
          </p:cNvPr>
          <p:cNvSpPr>
            <a:spLocks noGrp="1"/>
          </p:cNvSpPr>
          <p:nvPr>
            <p:ph type="dt" sz="half" idx="10"/>
          </p:nvPr>
        </p:nvSpPr>
        <p:spPr/>
        <p:txBody>
          <a:bodyPr/>
          <a:lstStyle/>
          <a:p>
            <a:fld id="{CAEF407F-9F09-4B2A-A535-B098FDB13232}" type="datetimeFigureOut">
              <a:rPr lang="sv-SE" smtClean="0"/>
              <a:t>2017-11-08</a:t>
            </a:fld>
            <a:endParaRPr lang="sv-SE"/>
          </a:p>
        </p:txBody>
      </p:sp>
      <p:sp>
        <p:nvSpPr>
          <p:cNvPr id="3" name="Platshållare för sidfot 2">
            <a:extLst>
              <a:ext uri="{FF2B5EF4-FFF2-40B4-BE49-F238E27FC236}">
                <a16:creationId xmlns:a16="http://schemas.microsoft.com/office/drawing/2014/main" id="{586E14F1-E9E1-46B3-B89D-5B06CD3AD56C}"/>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E9C9E300-535C-4376-BEEC-AE26B1904292}"/>
              </a:ext>
            </a:extLst>
          </p:cNvPr>
          <p:cNvSpPr>
            <a:spLocks noGrp="1"/>
          </p:cNvSpPr>
          <p:nvPr>
            <p:ph type="sldNum" sz="quarter" idx="12"/>
          </p:nvPr>
        </p:nvSpPr>
        <p:spPr/>
        <p:txBody>
          <a:bodyPr/>
          <a:lstStyle/>
          <a:p>
            <a:fld id="{2AB1A43F-CB4C-4F9D-A40A-6A0426AE9F90}" type="slidenum">
              <a:rPr lang="sv-SE" smtClean="0"/>
              <a:t>‹#›</a:t>
            </a:fld>
            <a:endParaRPr lang="sv-SE"/>
          </a:p>
        </p:txBody>
      </p:sp>
    </p:spTree>
    <p:extLst>
      <p:ext uri="{BB962C8B-B14F-4D97-AF65-F5344CB8AC3E}">
        <p14:creationId xmlns:p14="http://schemas.microsoft.com/office/powerpoint/2010/main" val="104351870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F60614B-24A6-4622-83C2-C1B0EA676B55}"/>
              </a:ext>
            </a:extLst>
          </p:cNvPr>
          <p:cNvSpPr>
            <a:spLocks noGrp="1"/>
          </p:cNvSpPr>
          <p:nvPr>
            <p:ph type="title"/>
          </p:nvPr>
        </p:nvSpPr>
        <p:spPr>
          <a:xfrm>
            <a:off x="629841" y="457200"/>
            <a:ext cx="2949178" cy="1600200"/>
          </a:xfrm>
        </p:spPr>
        <p:txBody>
          <a:bodyPr anchor="b"/>
          <a:lstStyle>
            <a:lvl1pPr>
              <a:defRPr sz="2400"/>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D369A5F1-5E02-4117-85C9-D9558DE3C1C5}"/>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text 3">
            <a:extLst>
              <a:ext uri="{FF2B5EF4-FFF2-40B4-BE49-F238E27FC236}">
                <a16:creationId xmlns:a16="http://schemas.microsoft.com/office/drawing/2014/main" id="{0289F11B-DE91-4526-92BE-A05EA55A1E57}"/>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sv-SE"/>
              <a:t>Redigera format för bakgrundstext</a:t>
            </a:r>
          </a:p>
        </p:txBody>
      </p:sp>
      <p:sp>
        <p:nvSpPr>
          <p:cNvPr id="5" name="Platshållare för datum 4">
            <a:extLst>
              <a:ext uri="{FF2B5EF4-FFF2-40B4-BE49-F238E27FC236}">
                <a16:creationId xmlns:a16="http://schemas.microsoft.com/office/drawing/2014/main" id="{1498F3FD-A984-4035-B9EE-64E88DB8751C}"/>
              </a:ext>
            </a:extLst>
          </p:cNvPr>
          <p:cNvSpPr>
            <a:spLocks noGrp="1"/>
          </p:cNvSpPr>
          <p:nvPr>
            <p:ph type="dt" sz="half" idx="10"/>
          </p:nvPr>
        </p:nvSpPr>
        <p:spPr/>
        <p:txBody>
          <a:bodyPr/>
          <a:lstStyle/>
          <a:p>
            <a:fld id="{CAEF407F-9F09-4B2A-A535-B098FDB13232}" type="datetimeFigureOut">
              <a:rPr lang="sv-SE" smtClean="0"/>
              <a:t>2017-11-08</a:t>
            </a:fld>
            <a:endParaRPr lang="sv-SE"/>
          </a:p>
        </p:txBody>
      </p:sp>
      <p:sp>
        <p:nvSpPr>
          <p:cNvPr id="6" name="Platshållare för sidfot 5">
            <a:extLst>
              <a:ext uri="{FF2B5EF4-FFF2-40B4-BE49-F238E27FC236}">
                <a16:creationId xmlns:a16="http://schemas.microsoft.com/office/drawing/2014/main" id="{2E198FA1-8265-4908-A7F2-7FC10B883618}"/>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65246A60-936E-4E12-8C94-BC865E9D59EA}"/>
              </a:ext>
            </a:extLst>
          </p:cNvPr>
          <p:cNvSpPr>
            <a:spLocks noGrp="1"/>
          </p:cNvSpPr>
          <p:nvPr>
            <p:ph type="sldNum" sz="quarter" idx="12"/>
          </p:nvPr>
        </p:nvSpPr>
        <p:spPr/>
        <p:txBody>
          <a:bodyPr/>
          <a:lstStyle/>
          <a:p>
            <a:fld id="{2AB1A43F-CB4C-4F9D-A40A-6A0426AE9F90}" type="slidenum">
              <a:rPr lang="sv-SE" smtClean="0"/>
              <a:t>‹#›</a:t>
            </a:fld>
            <a:endParaRPr lang="sv-SE"/>
          </a:p>
        </p:txBody>
      </p:sp>
    </p:spTree>
    <p:extLst>
      <p:ext uri="{BB962C8B-B14F-4D97-AF65-F5344CB8AC3E}">
        <p14:creationId xmlns:p14="http://schemas.microsoft.com/office/powerpoint/2010/main" val="6096794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p:spPr>
        <p:txBody>
          <a:bodyPr anchor="b"/>
          <a:lstStyle>
            <a:lvl1pPr algn="l">
              <a:defRPr sz="2000" b="1"/>
            </a:lvl1pPr>
          </a:lstStyle>
          <a:p>
            <a:r>
              <a:rPr lang="sv-SE"/>
              <a:t>Klicka här för att ändra format</a:t>
            </a:r>
          </a:p>
        </p:txBody>
      </p:sp>
      <p:sp>
        <p:nvSpPr>
          <p:cNvPr id="3" name="Platshållare för innehåll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Rectangle 5"/>
          <p:cNvSpPr>
            <a:spLocks noGrp="1" noChangeArrowheads="1"/>
          </p:cNvSpPr>
          <p:nvPr>
            <p:ph type="dt" sz="half" idx="10"/>
          </p:nvPr>
        </p:nvSpPr>
        <p:spPr>
          <a:ln/>
        </p:spPr>
        <p:txBody>
          <a:bodyPr/>
          <a:lstStyle>
            <a:lvl1pPr>
              <a:defRPr/>
            </a:lvl1pPr>
          </a:lstStyle>
          <a:p>
            <a:pPr>
              <a:defRPr/>
            </a:pPr>
            <a:endParaRPr lang="sv-SE"/>
          </a:p>
        </p:txBody>
      </p:sp>
      <p:sp>
        <p:nvSpPr>
          <p:cNvPr id="6" name="Rectangle 6"/>
          <p:cNvSpPr>
            <a:spLocks noGrp="1" noChangeArrowheads="1"/>
          </p:cNvSpPr>
          <p:nvPr>
            <p:ph type="sldNum" sz="quarter" idx="11"/>
          </p:nvPr>
        </p:nvSpPr>
        <p:spPr>
          <a:ln/>
        </p:spPr>
        <p:txBody>
          <a:bodyPr/>
          <a:lstStyle>
            <a:lvl1pPr>
              <a:defRPr/>
            </a:lvl1pPr>
          </a:lstStyle>
          <a:p>
            <a:fld id="{5B9CF7FE-879A-B84D-AA15-1050314D7C2E}" type="slidenum">
              <a:rPr lang="sv-SE"/>
              <a:pPr/>
              <a:t>‹#›</a:t>
            </a:fld>
            <a:endParaRPr lang="sv-SE"/>
          </a:p>
        </p:txBody>
      </p:sp>
    </p:spTree>
    <p:extLst>
      <p:ext uri="{BB962C8B-B14F-4D97-AF65-F5344CB8AC3E}">
        <p14:creationId xmlns:p14="http://schemas.microsoft.com/office/powerpoint/2010/main" val="287244334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E0A388D-530C-4977-9987-15871F554DE7}"/>
              </a:ext>
            </a:extLst>
          </p:cNvPr>
          <p:cNvSpPr>
            <a:spLocks noGrp="1"/>
          </p:cNvSpPr>
          <p:nvPr>
            <p:ph type="title"/>
          </p:nvPr>
        </p:nvSpPr>
        <p:spPr>
          <a:xfrm>
            <a:off x="629841" y="457200"/>
            <a:ext cx="2949178" cy="1600200"/>
          </a:xfrm>
        </p:spPr>
        <p:txBody>
          <a:bodyPr anchor="b"/>
          <a:lstStyle>
            <a:lvl1pPr>
              <a:defRPr sz="2400"/>
            </a:lvl1pPr>
          </a:lstStyle>
          <a:p>
            <a:r>
              <a:rPr lang="sv-SE"/>
              <a:t>Klicka här för att ändra mall för rubrikformat</a:t>
            </a:r>
          </a:p>
        </p:txBody>
      </p:sp>
      <p:sp>
        <p:nvSpPr>
          <p:cNvPr id="3" name="Platshållare för bild 2">
            <a:extLst>
              <a:ext uri="{FF2B5EF4-FFF2-40B4-BE49-F238E27FC236}">
                <a16:creationId xmlns:a16="http://schemas.microsoft.com/office/drawing/2014/main" id="{7831ABFF-4CAA-49D0-8990-1189A86FDB91}"/>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sv-SE"/>
          </a:p>
        </p:txBody>
      </p:sp>
      <p:sp>
        <p:nvSpPr>
          <p:cNvPr id="4" name="Platshållare för text 3">
            <a:extLst>
              <a:ext uri="{FF2B5EF4-FFF2-40B4-BE49-F238E27FC236}">
                <a16:creationId xmlns:a16="http://schemas.microsoft.com/office/drawing/2014/main" id="{0E792E9E-0989-42CA-A5FA-0754C05564A9}"/>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sv-SE"/>
              <a:t>Redigera format för bakgrundstext</a:t>
            </a:r>
          </a:p>
        </p:txBody>
      </p:sp>
      <p:sp>
        <p:nvSpPr>
          <p:cNvPr id="5" name="Platshållare för datum 4">
            <a:extLst>
              <a:ext uri="{FF2B5EF4-FFF2-40B4-BE49-F238E27FC236}">
                <a16:creationId xmlns:a16="http://schemas.microsoft.com/office/drawing/2014/main" id="{E94B8D77-57B3-4D4C-9302-0EBC03190630}"/>
              </a:ext>
            </a:extLst>
          </p:cNvPr>
          <p:cNvSpPr>
            <a:spLocks noGrp="1"/>
          </p:cNvSpPr>
          <p:nvPr>
            <p:ph type="dt" sz="half" idx="10"/>
          </p:nvPr>
        </p:nvSpPr>
        <p:spPr/>
        <p:txBody>
          <a:bodyPr/>
          <a:lstStyle/>
          <a:p>
            <a:fld id="{CAEF407F-9F09-4B2A-A535-B098FDB13232}" type="datetimeFigureOut">
              <a:rPr lang="sv-SE" smtClean="0"/>
              <a:t>2017-11-08</a:t>
            </a:fld>
            <a:endParaRPr lang="sv-SE"/>
          </a:p>
        </p:txBody>
      </p:sp>
      <p:sp>
        <p:nvSpPr>
          <p:cNvPr id="6" name="Platshållare för sidfot 5">
            <a:extLst>
              <a:ext uri="{FF2B5EF4-FFF2-40B4-BE49-F238E27FC236}">
                <a16:creationId xmlns:a16="http://schemas.microsoft.com/office/drawing/2014/main" id="{57CF74C9-949E-4EC7-9C40-4ABCAB9F2C13}"/>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5D38F56D-D85C-4A7A-9477-841DCE94C46A}"/>
              </a:ext>
            </a:extLst>
          </p:cNvPr>
          <p:cNvSpPr>
            <a:spLocks noGrp="1"/>
          </p:cNvSpPr>
          <p:nvPr>
            <p:ph type="sldNum" sz="quarter" idx="12"/>
          </p:nvPr>
        </p:nvSpPr>
        <p:spPr/>
        <p:txBody>
          <a:bodyPr/>
          <a:lstStyle/>
          <a:p>
            <a:fld id="{2AB1A43F-CB4C-4F9D-A40A-6A0426AE9F90}" type="slidenum">
              <a:rPr lang="sv-SE" smtClean="0"/>
              <a:t>‹#›</a:t>
            </a:fld>
            <a:endParaRPr lang="sv-SE"/>
          </a:p>
        </p:txBody>
      </p:sp>
    </p:spTree>
    <p:extLst>
      <p:ext uri="{BB962C8B-B14F-4D97-AF65-F5344CB8AC3E}">
        <p14:creationId xmlns:p14="http://schemas.microsoft.com/office/powerpoint/2010/main" val="320036515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3905AD6-1F41-49EC-8653-34A1A4EDF2CB}"/>
              </a:ext>
            </a:extLst>
          </p:cNvPr>
          <p:cNvSpPr>
            <a:spLocks noGrp="1"/>
          </p:cNvSpPr>
          <p:nvPr>
            <p:ph type="title"/>
          </p:nvPr>
        </p:nvSpPr>
        <p:spPr/>
        <p:txBody>
          <a:bodyPr/>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AC128EAC-3459-4CF7-85CA-D8B8AA59C059}"/>
              </a:ext>
            </a:extLst>
          </p:cNvPr>
          <p:cNvSpPr>
            <a:spLocks noGrp="1"/>
          </p:cNvSpPr>
          <p:nvPr>
            <p:ph type="body" orient="vert" idx="1"/>
          </p:nvPr>
        </p:nvSpPr>
        <p:spPr/>
        <p:txBody>
          <a:bodyPr vert="eaVert"/>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6352C11C-0947-4416-B340-49FB65B08EE6}"/>
              </a:ext>
            </a:extLst>
          </p:cNvPr>
          <p:cNvSpPr>
            <a:spLocks noGrp="1"/>
          </p:cNvSpPr>
          <p:nvPr>
            <p:ph type="dt" sz="half" idx="10"/>
          </p:nvPr>
        </p:nvSpPr>
        <p:spPr/>
        <p:txBody>
          <a:bodyPr/>
          <a:lstStyle/>
          <a:p>
            <a:fld id="{CAEF407F-9F09-4B2A-A535-B098FDB13232}" type="datetimeFigureOut">
              <a:rPr lang="sv-SE" smtClean="0"/>
              <a:t>2017-11-08</a:t>
            </a:fld>
            <a:endParaRPr lang="sv-SE"/>
          </a:p>
        </p:txBody>
      </p:sp>
      <p:sp>
        <p:nvSpPr>
          <p:cNvPr id="5" name="Platshållare för sidfot 4">
            <a:extLst>
              <a:ext uri="{FF2B5EF4-FFF2-40B4-BE49-F238E27FC236}">
                <a16:creationId xmlns:a16="http://schemas.microsoft.com/office/drawing/2014/main" id="{5E85D5B2-2EC1-4034-8B37-CFE0C905892B}"/>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72DE968C-1091-4A51-A521-7F571135F1E2}"/>
              </a:ext>
            </a:extLst>
          </p:cNvPr>
          <p:cNvSpPr>
            <a:spLocks noGrp="1"/>
          </p:cNvSpPr>
          <p:nvPr>
            <p:ph type="sldNum" sz="quarter" idx="12"/>
          </p:nvPr>
        </p:nvSpPr>
        <p:spPr/>
        <p:txBody>
          <a:bodyPr/>
          <a:lstStyle/>
          <a:p>
            <a:fld id="{2AB1A43F-CB4C-4F9D-A40A-6A0426AE9F90}" type="slidenum">
              <a:rPr lang="sv-SE" smtClean="0"/>
              <a:t>‹#›</a:t>
            </a:fld>
            <a:endParaRPr lang="sv-SE"/>
          </a:p>
        </p:txBody>
      </p:sp>
    </p:spTree>
    <p:extLst>
      <p:ext uri="{BB962C8B-B14F-4D97-AF65-F5344CB8AC3E}">
        <p14:creationId xmlns:p14="http://schemas.microsoft.com/office/powerpoint/2010/main" val="147822425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a:extLst>
              <a:ext uri="{FF2B5EF4-FFF2-40B4-BE49-F238E27FC236}">
                <a16:creationId xmlns:a16="http://schemas.microsoft.com/office/drawing/2014/main" id="{687BC281-570B-4CC4-8BC1-40DDEB4A4D72}"/>
              </a:ext>
            </a:extLst>
          </p:cNvPr>
          <p:cNvSpPr>
            <a:spLocks noGrp="1"/>
          </p:cNvSpPr>
          <p:nvPr>
            <p:ph type="title" orient="vert"/>
          </p:nvPr>
        </p:nvSpPr>
        <p:spPr>
          <a:xfrm>
            <a:off x="6543675" y="365125"/>
            <a:ext cx="1971675" cy="5811838"/>
          </a:xfrm>
        </p:spPr>
        <p:txBody>
          <a:bodyPr vert="eaVert"/>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DD355AB5-53E2-4658-AD5B-D7CCF263D68E}"/>
              </a:ext>
            </a:extLst>
          </p:cNvPr>
          <p:cNvSpPr>
            <a:spLocks noGrp="1"/>
          </p:cNvSpPr>
          <p:nvPr>
            <p:ph type="body" orient="vert" idx="1"/>
          </p:nvPr>
        </p:nvSpPr>
        <p:spPr>
          <a:xfrm>
            <a:off x="628650" y="365125"/>
            <a:ext cx="5800725" cy="5811838"/>
          </a:xfrm>
        </p:spPr>
        <p:txBody>
          <a:bodyPr vert="eaVert"/>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5E0D6EA6-650F-40B8-B994-1BA377992490}"/>
              </a:ext>
            </a:extLst>
          </p:cNvPr>
          <p:cNvSpPr>
            <a:spLocks noGrp="1"/>
          </p:cNvSpPr>
          <p:nvPr>
            <p:ph type="dt" sz="half" idx="10"/>
          </p:nvPr>
        </p:nvSpPr>
        <p:spPr/>
        <p:txBody>
          <a:bodyPr/>
          <a:lstStyle/>
          <a:p>
            <a:fld id="{CAEF407F-9F09-4B2A-A535-B098FDB13232}" type="datetimeFigureOut">
              <a:rPr lang="sv-SE" smtClean="0"/>
              <a:t>2017-11-08</a:t>
            </a:fld>
            <a:endParaRPr lang="sv-SE"/>
          </a:p>
        </p:txBody>
      </p:sp>
      <p:sp>
        <p:nvSpPr>
          <p:cNvPr id="5" name="Platshållare för sidfot 4">
            <a:extLst>
              <a:ext uri="{FF2B5EF4-FFF2-40B4-BE49-F238E27FC236}">
                <a16:creationId xmlns:a16="http://schemas.microsoft.com/office/drawing/2014/main" id="{ED57BC1A-704C-401F-B0F4-F4379959F0D6}"/>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99F747D1-688B-4772-B6DB-62CC4A94DA6C}"/>
              </a:ext>
            </a:extLst>
          </p:cNvPr>
          <p:cNvSpPr>
            <a:spLocks noGrp="1"/>
          </p:cNvSpPr>
          <p:nvPr>
            <p:ph type="sldNum" sz="quarter" idx="12"/>
          </p:nvPr>
        </p:nvSpPr>
        <p:spPr/>
        <p:txBody>
          <a:bodyPr/>
          <a:lstStyle/>
          <a:p>
            <a:fld id="{2AB1A43F-CB4C-4F9D-A40A-6A0426AE9F90}" type="slidenum">
              <a:rPr lang="sv-SE" smtClean="0"/>
              <a:t>‹#›</a:t>
            </a:fld>
            <a:endParaRPr lang="sv-SE"/>
          </a:p>
        </p:txBody>
      </p:sp>
    </p:spTree>
    <p:extLst>
      <p:ext uri="{BB962C8B-B14F-4D97-AF65-F5344CB8AC3E}">
        <p14:creationId xmlns:p14="http://schemas.microsoft.com/office/powerpoint/2010/main" val="388816231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type="title" preserve="1">
  <p:cSld name="Rubrikbild">
    <p:spTree>
      <p:nvGrpSpPr>
        <p:cNvPr id="1" name=""/>
        <p:cNvGrpSpPr/>
        <p:nvPr/>
      </p:nvGrpSpPr>
      <p:grpSpPr>
        <a:xfrm>
          <a:off x="0" y="0"/>
          <a:ext cx="0" cy="0"/>
          <a:chOff x="0" y="0"/>
          <a:chExt cx="0" cy="0"/>
        </a:xfrm>
      </p:grpSpPr>
      <p:sp>
        <p:nvSpPr>
          <p:cNvPr id="56327" name="Rectangle 7"/>
          <p:cNvSpPr>
            <a:spLocks noGrp="1" noChangeArrowheads="1"/>
          </p:cNvSpPr>
          <p:nvPr>
            <p:ph type="ctrTitle"/>
          </p:nvPr>
        </p:nvSpPr>
        <p:spPr>
          <a:xfrm>
            <a:off x="3203575" y="188913"/>
            <a:ext cx="5715000" cy="2055812"/>
          </a:xfrm>
        </p:spPr>
        <p:txBody>
          <a:bodyPr anchor="b"/>
          <a:lstStyle>
            <a:lvl1pPr>
              <a:defRPr>
                <a:latin typeface="Arial Black" pitchFamily="34" charset="0"/>
              </a:defRPr>
            </a:lvl1pPr>
          </a:lstStyle>
          <a:p>
            <a:r>
              <a:rPr lang="sv-SE"/>
              <a:t>Klicka här för att ändra format på bakgrundsrubriken</a:t>
            </a:r>
          </a:p>
        </p:txBody>
      </p:sp>
      <p:sp>
        <p:nvSpPr>
          <p:cNvPr id="56328" name="Rectangle 8"/>
          <p:cNvSpPr>
            <a:spLocks noGrp="1" noChangeArrowheads="1"/>
          </p:cNvSpPr>
          <p:nvPr>
            <p:ph type="subTitle" idx="1"/>
          </p:nvPr>
        </p:nvSpPr>
        <p:spPr>
          <a:xfrm>
            <a:off x="3200400" y="2667000"/>
            <a:ext cx="5715000" cy="2971800"/>
          </a:xfrm>
        </p:spPr>
        <p:txBody>
          <a:bodyPr/>
          <a:lstStyle>
            <a:lvl1pPr marL="0" indent="0">
              <a:buFontTx/>
              <a:buNone/>
              <a:defRPr/>
            </a:lvl1pPr>
          </a:lstStyle>
          <a:p>
            <a:r>
              <a:rPr lang="sv-SE"/>
              <a:t>Klicka här för att ändra format på underrubrik i bakgrunden</a:t>
            </a:r>
          </a:p>
        </p:txBody>
      </p:sp>
      <p:sp>
        <p:nvSpPr>
          <p:cNvPr id="56329" name="Rectangle 9"/>
          <p:cNvSpPr>
            <a:spLocks noGrp="1" noChangeArrowheads="1"/>
          </p:cNvSpPr>
          <p:nvPr>
            <p:ph type="dt" sz="half" idx="2"/>
          </p:nvPr>
        </p:nvSpPr>
        <p:spPr/>
        <p:txBody>
          <a:bodyPr/>
          <a:lstStyle>
            <a:lvl1pPr>
              <a:defRPr/>
            </a:lvl1pPr>
          </a:lstStyle>
          <a:p>
            <a:endParaRPr lang="sv-SE"/>
          </a:p>
        </p:txBody>
      </p:sp>
      <p:sp>
        <p:nvSpPr>
          <p:cNvPr id="56330" name="Rectangle 10"/>
          <p:cNvSpPr>
            <a:spLocks noGrp="1" noChangeArrowheads="1"/>
          </p:cNvSpPr>
          <p:nvPr>
            <p:ph type="sldNum" sz="quarter" idx="4"/>
          </p:nvPr>
        </p:nvSpPr>
        <p:spPr/>
        <p:txBody>
          <a:bodyPr/>
          <a:lstStyle>
            <a:lvl1pPr>
              <a:defRPr/>
            </a:lvl1pPr>
          </a:lstStyle>
          <a:p>
            <a:fld id="{E6A16ED3-43AA-42FD-B03D-1C542D37AD70}" type="slidenum">
              <a:rPr lang="sv-SE"/>
              <a:pPr/>
              <a:t>‹#›</a:t>
            </a:fld>
            <a:endParaRPr lang="sv-SE"/>
          </a:p>
        </p:txBody>
      </p:sp>
      <p:sp>
        <p:nvSpPr>
          <p:cNvPr id="56331" name="Rectangle 11"/>
          <p:cNvSpPr>
            <a:spLocks noChangeArrowheads="1"/>
          </p:cNvSpPr>
          <p:nvPr userDrawn="1"/>
        </p:nvSpPr>
        <p:spPr bwMode="auto">
          <a:xfrm>
            <a:off x="0" y="0"/>
            <a:ext cx="2879725" cy="2159000"/>
          </a:xfrm>
          <a:prstGeom prst="rect">
            <a:avLst/>
          </a:prstGeom>
          <a:solidFill>
            <a:schemeClr val="accent1"/>
          </a:solidFill>
          <a:ln w="9525">
            <a:noFill/>
            <a:miter lim="800000"/>
            <a:headEnd/>
            <a:tailEnd/>
          </a:ln>
          <a:effectLst/>
        </p:spPr>
        <p:txBody>
          <a:bodyPr wrap="none"/>
          <a:lstStyle/>
          <a:p>
            <a:pPr algn="r">
              <a:lnSpc>
                <a:spcPts val="1400"/>
              </a:lnSpc>
            </a:pPr>
            <a:r>
              <a:rPr lang="sv-SE" sz="1000"/>
              <a:t> </a:t>
            </a:r>
            <a:endParaRPr lang="sv-SE" sz="2400">
              <a:latin typeface="Times New Roman" pitchFamily="18" charset="0"/>
            </a:endParaRPr>
          </a:p>
        </p:txBody>
      </p:sp>
      <p:pic>
        <p:nvPicPr>
          <p:cNvPr id="8" name="Picture 12" descr="stem_eng_pms_left"/>
          <p:cNvPicPr>
            <a:picLocks noChangeAspect="1" noChangeArrowheads="1"/>
          </p:cNvPicPr>
          <p:nvPr userDrawn="1"/>
        </p:nvPicPr>
        <p:blipFill>
          <a:blip r:embed="rId2" cstate="print"/>
          <a:srcRect/>
          <a:stretch>
            <a:fillRect/>
          </a:stretch>
        </p:blipFill>
        <p:spPr bwMode="auto">
          <a:xfrm>
            <a:off x="323850" y="6251575"/>
            <a:ext cx="1303338" cy="346075"/>
          </a:xfrm>
          <a:prstGeom prst="rect">
            <a:avLst/>
          </a:prstGeom>
          <a:noFill/>
        </p:spPr>
      </p:pic>
    </p:spTree>
    <p:extLst>
      <p:ext uri="{BB962C8B-B14F-4D97-AF65-F5344CB8AC3E}">
        <p14:creationId xmlns:p14="http://schemas.microsoft.com/office/powerpoint/2010/main" val="93010559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lvl1pPr>
              <a:defRPr/>
            </a:lvl1pPr>
          </a:lstStyle>
          <a:p>
            <a:endParaRPr lang="sv-SE"/>
          </a:p>
        </p:txBody>
      </p:sp>
      <p:sp>
        <p:nvSpPr>
          <p:cNvPr id="5" name="Platshållare för bildnummer 4"/>
          <p:cNvSpPr>
            <a:spLocks noGrp="1"/>
          </p:cNvSpPr>
          <p:nvPr>
            <p:ph type="sldNum" sz="quarter" idx="11"/>
          </p:nvPr>
        </p:nvSpPr>
        <p:spPr/>
        <p:txBody>
          <a:bodyPr/>
          <a:lstStyle>
            <a:lvl1pPr>
              <a:defRPr/>
            </a:lvl1pPr>
          </a:lstStyle>
          <a:p>
            <a:fld id="{4B022CF4-6C19-4A3A-BC03-E4C52FDFA96C}" type="slidenum">
              <a:rPr lang="sv-SE"/>
              <a:pPr/>
              <a:t>‹#›</a:t>
            </a:fld>
            <a:endParaRPr lang="sv-SE"/>
          </a:p>
        </p:txBody>
      </p:sp>
    </p:spTree>
    <p:extLst>
      <p:ext uri="{BB962C8B-B14F-4D97-AF65-F5344CB8AC3E}">
        <p14:creationId xmlns:p14="http://schemas.microsoft.com/office/powerpoint/2010/main" val="69201841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lstStyle>
            <a:lvl1pPr algn="l">
              <a:defRPr sz="4000" b="1" cap="all"/>
            </a:lvl1pPr>
          </a:lstStyle>
          <a:p>
            <a:r>
              <a:rPr lang="sv-SE"/>
              <a:t>Klicka här för att ändra format</a:t>
            </a:r>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sv-SE"/>
              <a:t>Klicka här för att ändra format på bakgrundstexten</a:t>
            </a:r>
          </a:p>
        </p:txBody>
      </p:sp>
      <p:sp>
        <p:nvSpPr>
          <p:cNvPr id="4" name="Platshållare för datum 3"/>
          <p:cNvSpPr>
            <a:spLocks noGrp="1"/>
          </p:cNvSpPr>
          <p:nvPr>
            <p:ph type="dt" sz="half" idx="10"/>
          </p:nvPr>
        </p:nvSpPr>
        <p:spPr/>
        <p:txBody>
          <a:bodyPr/>
          <a:lstStyle>
            <a:lvl1pPr>
              <a:defRPr/>
            </a:lvl1pPr>
          </a:lstStyle>
          <a:p>
            <a:endParaRPr lang="sv-SE"/>
          </a:p>
        </p:txBody>
      </p:sp>
      <p:sp>
        <p:nvSpPr>
          <p:cNvPr id="5" name="Platshållare för bildnummer 4"/>
          <p:cNvSpPr>
            <a:spLocks noGrp="1"/>
          </p:cNvSpPr>
          <p:nvPr>
            <p:ph type="sldNum" sz="quarter" idx="11"/>
          </p:nvPr>
        </p:nvSpPr>
        <p:spPr/>
        <p:txBody>
          <a:bodyPr/>
          <a:lstStyle>
            <a:lvl1pPr>
              <a:defRPr/>
            </a:lvl1pPr>
          </a:lstStyle>
          <a:p>
            <a:fld id="{698188EC-6209-488B-88C5-106600E68BC3}" type="slidenum">
              <a:rPr lang="sv-SE"/>
              <a:pPr/>
              <a:t>‹#›</a:t>
            </a:fld>
            <a:endParaRPr lang="sv-SE"/>
          </a:p>
        </p:txBody>
      </p:sp>
    </p:spTree>
    <p:extLst>
      <p:ext uri="{BB962C8B-B14F-4D97-AF65-F5344CB8AC3E}">
        <p14:creationId xmlns:p14="http://schemas.microsoft.com/office/powerpoint/2010/main" val="95611141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sz="half" idx="1"/>
          </p:nvPr>
        </p:nvSpPr>
        <p:spPr>
          <a:xfrm>
            <a:off x="762000" y="1773238"/>
            <a:ext cx="3738563" cy="41767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4652963" y="1773238"/>
            <a:ext cx="3738562" cy="41767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p:cNvSpPr>
            <a:spLocks noGrp="1"/>
          </p:cNvSpPr>
          <p:nvPr>
            <p:ph type="dt" sz="half" idx="10"/>
          </p:nvPr>
        </p:nvSpPr>
        <p:spPr/>
        <p:txBody>
          <a:bodyPr/>
          <a:lstStyle>
            <a:lvl1pPr>
              <a:defRPr/>
            </a:lvl1pPr>
          </a:lstStyle>
          <a:p>
            <a:endParaRPr lang="sv-SE"/>
          </a:p>
        </p:txBody>
      </p:sp>
      <p:sp>
        <p:nvSpPr>
          <p:cNvPr id="6" name="Platshållare för bildnummer 5"/>
          <p:cNvSpPr>
            <a:spLocks noGrp="1"/>
          </p:cNvSpPr>
          <p:nvPr>
            <p:ph type="sldNum" sz="quarter" idx="11"/>
          </p:nvPr>
        </p:nvSpPr>
        <p:spPr/>
        <p:txBody>
          <a:bodyPr/>
          <a:lstStyle>
            <a:lvl1pPr>
              <a:defRPr/>
            </a:lvl1pPr>
          </a:lstStyle>
          <a:p>
            <a:fld id="{81A842FB-563A-4F48-97E8-6486700E14E5}" type="slidenum">
              <a:rPr lang="sv-SE"/>
              <a:pPr/>
              <a:t>‹#›</a:t>
            </a:fld>
            <a:endParaRPr lang="sv-SE"/>
          </a:p>
        </p:txBody>
      </p:sp>
    </p:spTree>
    <p:extLst>
      <p:ext uri="{BB962C8B-B14F-4D97-AF65-F5344CB8AC3E}">
        <p14:creationId xmlns:p14="http://schemas.microsoft.com/office/powerpoint/2010/main" val="4199149971"/>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1143000"/>
          </a:xfrm>
        </p:spPr>
        <p:txBody>
          <a:bodyPr/>
          <a:lstStyle>
            <a:lvl1pPr>
              <a:defRPr/>
            </a:lvl1pPr>
          </a:lstStyle>
          <a:p>
            <a:r>
              <a:rPr lang="sv-SE"/>
              <a:t>Klicka här för att ändra format</a:t>
            </a:r>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p:cNvSpPr>
            <a:spLocks noGrp="1"/>
          </p:cNvSpPr>
          <p:nvPr>
            <p:ph type="dt" sz="half" idx="10"/>
          </p:nvPr>
        </p:nvSpPr>
        <p:spPr/>
        <p:txBody>
          <a:bodyPr/>
          <a:lstStyle>
            <a:lvl1pPr>
              <a:defRPr/>
            </a:lvl1pPr>
          </a:lstStyle>
          <a:p>
            <a:endParaRPr lang="sv-SE"/>
          </a:p>
        </p:txBody>
      </p:sp>
      <p:sp>
        <p:nvSpPr>
          <p:cNvPr id="8" name="Platshållare för bildnummer 7"/>
          <p:cNvSpPr>
            <a:spLocks noGrp="1"/>
          </p:cNvSpPr>
          <p:nvPr>
            <p:ph type="sldNum" sz="quarter" idx="11"/>
          </p:nvPr>
        </p:nvSpPr>
        <p:spPr/>
        <p:txBody>
          <a:bodyPr/>
          <a:lstStyle>
            <a:lvl1pPr>
              <a:defRPr/>
            </a:lvl1pPr>
          </a:lstStyle>
          <a:p>
            <a:fld id="{2F09D053-0DD1-4455-919E-B92BF389C5FC}" type="slidenum">
              <a:rPr lang="sv-SE"/>
              <a:pPr/>
              <a:t>‹#›</a:t>
            </a:fld>
            <a:endParaRPr lang="sv-SE"/>
          </a:p>
        </p:txBody>
      </p:sp>
    </p:spTree>
    <p:extLst>
      <p:ext uri="{BB962C8B-B14F-4D97-AF65-F5344CB8AC3E}">
        <p14:creationId xmlns:p14="http://schemas.microsoft.com/office/powerpoint/2010/main" val="3746178018"/>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datum 2"/>
          <p:cNvSpPr>
            <a:spLocks noGrp="1"/>
          </p:cNvSpPr>
          <p:nvPr>
            <p:ph type="dt" sz="half" idx="10"/>
          </p:nvPr>
        </p:nvSpPr>
        <p:spPr/>
        <p:txBody>
          <a:bodyPr/>
          <a:lstStyle>
            <a:lvl1pPr>
              <a:defRPr/>
            </a:lvl1pPr>
          </a:lstStyle>
          <a:p>
            <a:endParaRPr lang="sv-SE"/>
          </a:p>
        </p:txBody>
      </p:sp>
      <p:sp>
        <p:nvSpPr>
          <p:cNvPr id="4" name="Platshållare för bildnummer 3"/>
          <p:cNvSpPr>
            <a:spLocks noGrp="1"/>
          </p:cNvSpPr>
          <p:nvPr>
            <p:ph type="sldNum" sz="quarter" idx="11"/>
          </p:nvPr>
        </p:nvSpPr>
        <p:spPr/>
        <p:txBody>
          <a:bodyPr/>
          <a:lstStyle>
            <a:lvl1pPr>
              <a:defRPr/>
            </a:lvl1pPr>
          </a:lstStyle>
          <a:p>
            <a:fld id="{3208601C-223C-4704-9DD8-968F10FCE3EF}" type="slidenum">
              <a:rPr lang="sv-SE"/>
              <a:pPr/>
              <a:t>‹#›</a:t>
            </a:fld>
            <a:endParaRPr lang="sv-SE"/>
          </a:p>
        </p:txBody>
      </p:sp>
    </p:spTree>
    <p:extLst>
      <p:ext uri="{BB962C8B-B14F-4D97-AF65-F5344CB8AC3E}">
        <p14:creationId xmlns:p14="http://schemas.microsoft.com/office/powerpoint/2010/main" val="3837945756"/>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lvl1pPr>
              <a:defRPr/>
            </a:lvl1pPr>
          </a:lstStyle>
          <a:p>
            <a:endParaRPr lang="sv-SE"/>
          </a:p>
        </p:txBody>
      </p:sp>
      <p:sp>
        <p:nvSpPr>
          <p:cNvPr id="3" name="Platshållare för bildnummer 2"/>
          <p:cNvSpPr>
            <a:spLocks noGrp="1"/>
          </p:cNvSpPr>
          <p:nvPr>
            <p:ph type="sldNum" sz="quarter" idx="11"/>
          </p:nvPr>
        </p:nvSpPr>
        <p:spPr/>
        <p:txBody>
          <a:bodyPr/>
          <a:lstStyle>
            <a:lvl1pPr>
              <a:defRPr/>
            </a:lvl1pPr>
          </a:lstStyle>
          <a:p>
            <a:fld id="{30FF09FB-1CD1-4F17-9157-097B64E35455}" type="slidenum">
              <a:rPr lang="sv-SE"/>
              <a:pPr/>
              <a:t>‹#›</a:t>
            </a:fld>
            <a:endParaRPr lang="sv-SE"/>
          </a:p>
        </p:txBody>
      </p:sp>
    </p:spTree>
    <p:extLst>
      <p:ext uri="{BB962C8B-B14F-4D97-AF65-F5344CB8AC3E}">
        <p14:creationId xmlns:p14="http://schemas.microsoft.com/office/powerpoint/2010/main" val="16194472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nchor="b"/>
          <a:lstStyle>
            <a:lvl1pPr algn="l">
              <a:defRPr sz="2000" b="1"/>
            </a:lvl1pPr>
          </a:lstStyle>
          <a:p>
            <a:r>
              <a:rPr lang="sv-SE"/>
              <a:t>Klicka här för att ändra format</a:t>
            </a:r>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sv-SE" noProof="0"/>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Rectangle 5"/>
          <p:cNvSpPr>
            <a:spLocks noGrp="1" noChangeArrowheads="1"/>
          </p:cNvSpPr>
          <p:nvPr>
            <p:ph type="dt" sz="half" idx="10"/>
          </p:nvPr>
        </p:nvSpPr>
        <p:spPr>
          <a:ln/>
        </p:spPr>
        <p:txBody>
          <a:bodyPr/>
          <a:lstStyle>
            <a:lvl1pPr>
              <a:defRPr/>
            </a:lvl1pPr>
          </a:lstStyle>
          <a:p>
            <a:pPr>
              <a:defRPr/>
            </a:pPr>
            <a:endParaRPr lang="sv-SE"/>
          </a:p>
        </p:txBody>
      </p:sp>
      <p:sp>
        <p:nvSpPr>
          <p:cNvPr id="6" name="Rectangle 6"/>
          <p:cNvSpPr>
            <a:spLocks noGrp="1" noChangeArrowheads="1"/>
          </p:cNvSpPr>
          <p:nvPr>
            <p:ph type="sldNum" sz="quarter" idx="11"/>
          </p:nvPr>
        </p:nvSpPr>
        <p:spPr>
          <a:ln/>
        </p:spPr>
        <p:txBody>
          <a:bodyPr/>
          <a:lstStyle>
            <a:lvl1pPr>
              <a:defRPr/>
            </a:lvl1pPr>
          </a:lstStyle>
          <a:p>
            <a:fld id="{EA1B2E6F-B1DB-CB4D-87E6-3628BA46DF93}" type="slidenum">
              <a:rPr lang="sv-SE"/>
              <a:pPr/>
              <a:t>‹#›</a:t>
            </a:fld>
            <a:endParaRPr lang="sv-SE"/>
          </a:p>
        </p:txBody>
      </p:sp>
    </p:spTree>
    <p:extLst>
      <p:ext uri="{BB962C8B-B14F-4D97-AF65-F5344CB8AC3E}">
        <p14:creationId xmlns:p14="http://schemas.microsoft.com/office/powerpoint/2010/main" val="3869335848"/>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p:spPr>
        <p:txBody>
          <a:bodyPr anchor="b"/>
          <a:lstStyle>
            <a:lvl1pPr algn="l">
              <a:defRPr sz="2000" b="1"/>
            </a:lvl1pPr>
          </a:lstStyle>
          <a:p>
            <a:r>
              <a:rPr lang="sv-SE"/>
              <a:t>Klicka här för att ändra format</a:t>
            </a:r>
          </a:p>
        </p:txBody>
      </p:sp>
      <p:sp>
        <p:nvSpPr>
          <p:cNvPr id="3" name="Platshållare för innehåll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lvl1pPr>
              <a:defRPr/>
            </a:lvl1pPr>
          </a:lstStyle>
          <a:p>
            <a:endParaRPr lang="sv-SE"/>
          </a:p>
        </p:txBody>
      </p:sp>
      <p:sp>
        <p:nvSpPr>
          <p:cNvPr id="6" name="Platshållare för bildnummer 5"/>
          <p:cNvSpPr>
            <a:spLocks noGrp="1"/>
          </p:cNvSpPr>
          <p:nvPr>
            <p:ph type="sldNum" sz="quarter" idx="11"/>
          </p:nvPr>
        </p:nvSpPr>
        <p:spPr/>
        <p:txBody>
          <a:bodyPr/>
          <a:lstStyle>
            <a:lvl1pPr>
              <a:defRPr/>
            </a:lvl1pPr>
          </a:lstStyle>
          <a:p>
            <a:fld id="{E31E0D18-3350-416B-928E-D89821124115}" type="slidenum">
              <a:rPr lang="sv-SE"/>
              <a:pPr/>
              <a:t>‹#›</a:t>
            </a:fld>
            <a:endParaRPr lang="sv-SE"/>
          </a:p>
        </p:txBody>
      </p:sp>
    </p:spTree>
    <p:extLst>
      <p:ext uri="{BB962C8B-B14F-4D97-AF65-F5344CB8AC3E}">
        <p14:creationId xmlns:p14="http://schemas.microsoft.com/office/powerpoint/2010/main" val="1201331139"/>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nchor="b"/>
          <a:lstStyle>
            <a:lvl1pPr algn="l">
              <a:defRPr sz="2000" b="1"/>
            </a:lvl1pPr>
          </a:lstStyle>
          <a:p>
            <a:r>
              <a:rPr lang="sv-SE"/>
              <a:t>Klicka här för att ändra format</a:t>
            </a:r>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lvl1pPr>
              <a:defRPr/>
            </a:lvl1pPr>
          </a:lstStyle>
          <a:p>
            <a:endParaRPr lang="sv-SE"/>
          </a:p>
        </p:txBody>
      </p:sp>
      <p:sp>
        <p:nvSpPr>
          <p:cNvPr id="6" name="Platshållare för bildnummer 5"/>
          <p:cNvSpPr>
            <a:spLocks noGrp="1"/>
          </p:cNvSpPr>
          <p:nvPr>
            <p:ph type="sldNum" sz="quarter" idx="11"/>
          </p:nvPr>
        </p:nvSpPr>
        <p:spPr/>
        <p:txBody>
          <a:bodyPr/>
          <a:lstStyle>
            <a:lvl1pPr>
              <a:defRPr/>
            </a:lvl1pPr>
          </a:lstStyle>
          <a:p>
            <a:fld id="{B9C564CB-5E64-4631-A6CA-8050EB111D9E}" type="slidenum">
              <a:rPr lang="sv-SE"/>
              <a:pPr/>
              <a:t>‹#›</a:t>
            </a:fld>
            <a:endParaRPr lang="sv-SE"/>
          </a:p>
        </p:txBody>
      </p:sp>
    </p:spTree>
    <p:extLst>
      <p:ext uri="{BB962C8B-B14F-4D97-AF65-F5344CB8AC3E}">
        <p14:creationId xmlns:p14="http://schemas.microsoft.com/office/powerpoint/2010/main" val="4267237790"/>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lodrät text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lvl1pPr>
              <a:defRPr/>
            </a:lvl1pPr>
          </a:lstStyle>
          <a:p>
            <a:endParaRPr lang="sv-SE"/>
          </a:p>
        </p:txBody>
      </p:sp>
      <p:sp>
        <p:nvSpPr>
          <p:cNvPr id="5" name="Platshållare för bildnummer 4"/>
          <p:cNvSpPr>
            <a:spLocks noGrp="1"/>
          </p:cNvSpPr>
          <p:nvPr>
            <p:ph type="sldNum" sz="quarter" idx="11"/>
          </p:nvPr>
        </p:nvSpPr>
        <p:spPr/>
        <p:txBody>
          <a:bodyPr/>
          <a:lstStyle>
            <a:lvl1pPr>
              <a:defRPr/>
            </a:lvl1pPr>
          </a:lstStyle>
          <a:p>
            <a:fld id="{B5086152-3C2A-494B-8C5F-6BB65B3CDD7A}" type="slidenum">
              <a:rPr lang="sv-SE"/>
              <a:pPr/>
              <a:t>‹#›</a:t>
            </a:fld>
            <a:endParaRPr lang="sv-SE"/>
          </a:p>
        </p:txBody>
      </p:sp>
    </p:spTree>
    <p:extLst>
      <p:ext uri="{BB962C8B-B14F-4D97-AF65-F5344CB8AC3E}">
        <p14:creationId xmlns:p14="http://schemas.microsoft.com/office/powerpoint/2010/main" val="3598789533"/>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484938" y="571500"/>
            <a:ext cx="1906587" cy="5378450"/>
          </a:xfrm>
        </p:spPr>
        <p:txBody>
          <a:bodyPr vert="eaVert"/>
          <a:lstStyle/>
          <a:p>
            <a:r>
              <a:rPr lang="sv-SE"/>
              <a:t>Klicka här för att ändra format</a:t>
            </a:r>
          </a:p>
        </p:txBody>
      </p:sp>
      <p:sp>
        <p:nvSpPr>
          <p:cNvPr id="3" name="Platshållare för lodrät text 2"/>
          <p:cNvSpPr>
            <a:spLocks noGrp="1"/>
          </p:cNvSpPr>
          <p:nvPr>
            <p:ph type="body" orient="vert" idx="1"/>
          </p:nvPr>
        </p:nvSpPr>
        <p:spPr>
          <a:xfrm>
            <a:off x="762000" y="571500"/>
            <a:ext cx="5570538" cy="5378450"/>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lvl1pPr>
              <a:defRPr/>
            </a:lvl1pPr>
          </a:lstStyle>
          <a:p>
            <a:endParaRPr lang="sv-SE"/>
          </a:p>
        </p:txBody>
      </p:sp>
      <p:sp>
        <p:nvSpPr>
          <p:cNvPr id="5" name="Platshållare för bildnummer 4"/>
          <p:cNvSpPr>
            <a:spLocks noGrp="1"/>
          </p:cNvSpPr>
          <p:nvPr>
            <p:ph type="sldNum" sz="quarter" idx="11"/>
          </p:nvPr>
        </p:nvSpPr>
        <p:spPr/>
        <p:txBody>
          <a:bodyPr/>
          <a:lstStyle>
            <a:lvl1pPr>
              <a:defRPr/>
            </a:lvl1pPr>
          </a:lstStyle>
          <a:p>
            <a:fld id="{6CDD70FF-7B75-45BF-8294-77977B1AA2DE}" type="slidenum">
              <a:rPr lang="sv-SE"/>
              <a:pPr/>
              <a:t>‹#›</a:t>
            </a:fld>
            <a:endParaRPr lang="sv-SE"/>
          </a:p>
        </p:txBody>
      </p:sp>
    </p:spTree>
    <p:extLst>
      <p:ext uri="{BB962C8B-B14F-4D97-AF65-F5344CB8AC3E}">
        <p14:creationId xmlns:p14="http://schemas.microsoft.com/office/powerpoint/2010/main" val="3760414958"/>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dgm">
  <p:cSld name="Rubrik och diagram eller organisationsschema">
    <p:spTree>
      <p:nvGrpSpPr>
        <p:cNvPr id="1" name=""/>
        <p:cNvGrpSpPr/>
        <p:nvPr/>
      </p:nvGrpSpPr>
      <p:grpSpPr>
        <a:xfrm>
          <a:off x="0" y="0"/>
          <a:ext cx="0" cy="0"/>
          <a:chOff x="0" y="0"/>
          <a:chExt cx="0" cy="0"/>
        </a:xfrm>
      </p:grpSpPr>
      <p:sp>
        <p:nvSpPr>
          <p:cNvPr id="2" name="Rubrik 1"/>
          <p:cNvSpPr>
            <a:spLocks noGrp="1"/>
          </p:cNvSpPr>
          <p:nvPr>
            <p:ph type="title"/>
          </p:nvPr>
        </p:nvSpPr>
        <p:spPr>
          <a:xfrm>
            <a:off x="762000" y="571500"/>
            <a:ext cx="7629525" cy="985838"/>
          </a:xfrm>
        </p:spPr>
        <p:txBody>
          <a:bodyPr/>
          <a:lstStyle/>
          <a:p>
            <a:r>
              <a:rPr lang="sv-SE"/>
              <a:t>Klicka här för att ändra format</a:t>
            </a:r>
          </a:p>
        </p:txBody>
      </p:sp>
      <p:sp>
        <p:nvSpPr>
          <p:cNvPr id="3" name="Platshållare för SmartArt 2"/>
          <p:cNvSpPr>
            <a:spLocks noGrp="1"/>
          </p:cNvSpPr>
          <p:nvPr>
            <p:ph type="dgm" idx="1"/>
          </p:nvPr>
        </p:nvSpPr>
        <p:spPr>
          <a:xfrm>
            <a:off x="762000" y="1773238"/>
            <a:ext cx="7629525" cy="4176712"/>
          </a:xfrm>
          <a:prstGeom prst="rect">
            <a:avLst/>
          </a:prstGeom>
        </p:spPr>
        <p:txBody>
          <a:bodyPr/>
          <a:lstStyle/>
          <a:p>
            <a:pPr lvl="0"/>
            <a:endParaRPr lang="sv-SE" noProof="0"/>
          </a:p>
        </p:txBody>
      </p:sp>
      <p:sp>
        <p:nvSpPr>
          <p:cNvPr id="4" name="Rectangle 16"/>
          <p:cNvSpPr>
            <a:spLocks noGrp="1" noChangeArrowheads="1"/>
          </p:cNvSpPr>
          <p:nvPr>
            <p:ph type="dt" sz="half" idx="10"/>
          </p:nvPr>
        </p:nvSpPr>
        <p:spPr>
          <a:ln/>
        </p:spPr>
        <p:txBody>
          <a:bodyPr/>
          <a:lstStyle>
            <a:lvl1pPr>
              <a:defRPr/>
            </a:lvl1pPr>
          </a:lstStyle>
          <a:p>
            <a:pPr>
              <a:defRPr/>
            </a:pPr>
            <a:endParaRPr lang="sv-SE"/>
          </a:p>
        </p:txBody>
      </p:sp>
      <p:sp>
        <p:nvSpPr>
          <p:cNvPr id="5" name="Rectangle 17"/>
          <p:cNvSpPr>
            <a:spLocks noGrp="1" noChangeArrowheads="1"/>
          </p:cNvSpPr>
          <p:nvPr>
            <p:ph type="sldNum" sz="quarter" idx="11"/>
          </p:nvPr>
        </p:nvSpPr>
        <p:spPr>
          <a:ln/>
        </p:spPr>
        <p:txBody>
          <a:bodyPr/>
          <a:lstStyle>
            <a:lvl1pPr>
              <a:defRPr/>
            </a:lvl1pPr>
          </a:lstStyle>
          <a:p>
            <a:pPr>
              <a:defRPr/>
            </a:pPr>
            <a:fld id="{1CC3B924-2D49-4582-84CA-E2D19679F5FC}" type="slidenum">
              <a:rPr lang="sv-SE"/>
              <a:pPr>
                <a:defRPr/>
              </a:pPr>
              <a:t>‹#›</a:t>
            </a:fld>
            <a:endParaRPr lang="sv-SE"/>
          </a:p>
        </p:txBody>
      </p:sp>
    </p:spTree>
    <p:extLst>
      <p:ext uri="{BB962C8B-B14F-4D97-AF65-F5344CB8AC3E}">
        <p14:creationId xmlns:p14="http://schemas.microsoft.com/office/powerpoint/2010/main" val="3010420436"/>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userDrawn="1">
  <p:cSld name="Rubrik &amp; Text">
    <p:spTree>
      <p:nvGrpSpPr>
        <p:cNvPr id="1" name=""/>
        <p:cNvGrpSpPr/>
        <p:nvPr/>
      </p:nvGrpSpPr>
      <p:grpSpPr>
        <a:xfrm>
          <a:off x="0" y="0"/>
          <a:ext cx="0" cy="0"/>
          <a:chOff x="0" y="0"/>
          <a:chExt cx="0" cy="0"/>
        </a:xfrm>
      </p:grpSpPr>
      <p:sp>
        <p:nvSpPr>
          <p:cNvPr id="2" name="Rubrik 1"/>
          <p:cNvSpPr>
            <a:spLocks noGrp="1"/>
          </p:cNvSpPr>
          <p:nvPr>
            <p:ph type="title"/>
          </p:nvPr>
        </p:nvSpPr>
        <p:spPr>
          <a:xfrm>
            <a:off x="1259632" y="517522"/>
            <a:ext cx="6552728" cy="1281670"/>
          </a:xfrm>
        </p:spPr>
        <p:txBody>
          <a:bodyPr anchor="t" anchorCtr="0"/>
          <a:lstStyle/>
          <a:p>
            <a:r>
              <a:rPr lang="sv-SE"/>
              <a:t>Klicka här för att ändra format</a:t>
            </a:r>
          </a:p>
        </p:txBody>
      </p:sp>
      <p:sp>
        <p:nvSpPr>
          <p:cNvPr id="5" name="Platshållare för text 4"/>
          <p:cNvSpPr>
            <a:spLocks noGrp="1"/>
          </p:cNvSpPr>
          <p:nvPr>
            <p:ph type="body" sz="quarter" idx="11"/>
          </p:nvPr>
        </p:nvSpPr>
        <p:spPr>
          <a:xfrm>
            <a:off x="1258887" y="1772816"/>
            <a:ext cx="6626225" cy="4551784"/>
          </a:xfrm>
        </p:spPr>
        <p:txBody>
          <a:bodyPr/>
          <a:lstStyle>
            <a:lvl1pPr>
              <a:buClr>
                <a:schemeClr val="accent1"/>
              </a:buClr>
              <a:defRPr/>
            </a:lvl1pPr>
            <a:lvl2pPr>
              <a:buClr>
                <a:schemeClr val="accent2"/>
              </a:buClr>
              <a:defRPr/>
            </a:lvl2pPr>
            <a:lvl3pPr>
              <a:buClr>
                <a:schemeClr val="accent3"/>
              </a:buClr>
              <a:defRPr/>
            </a:lvl3pPr>
          </a:lstStyle>
          <a:p>
            <a:pPr lvl="0"/>
            <a:r>
              <a:rPr lang="sv-SE"/>
              <a:t>Klicka här för att ändra format på bakgrundstexten</a:t>
            </a:r>
          </a:p>
          <a:p>
            <a:pPr lvl="1"/>
            <a:r>
              <a:rPr lang="sv-SE"/>
              <a:t>Nivå två</a:t>
            </a:r>
          </a:p>
          <a:p>
            <a:pPr lvl="2"/>
            <a:r>
              <a:rPr lang="sv-SE"/>
              <a:t>Nivå tre</a:t>
            </a:r>
          </a:p>
        </p:txBody>
      </p:sp>
      <p:sp>
        <p:nvSpPr>
          <p:cNvPr id="6" name="Platshållare för bildnummer 5"/>
          <p:cNvSpPr>
            <a:spLocks noGrp="1"/>
          </p:cNvSpPr>
          <p:nvPr>
            <p:ph type="sldNum" sz="quarter" idx="12"/>
          </p:nvPr>
        </p:nvSpPr>
        <p:spPr/>
        <p:txBody>
          <a:bodyPr/>
          <a:lstStyle/>
          <a:p>
            <a:fld id="{E21FFC3D-594F-4CAE-AAA5-4C3555641468}" type="slidenum">
              <a:rPr lang="sv-SE" smtClean="0">
                <a:solidFill>
                  <a:srgbClr val="808080"/>
                </a:solidFill>
              </a:rPr>
              <a:pPr/>
              <a:t>‹#›</a:t>
            </a:fld>
            <a:endParaRPr lang="sv-SE" dirty="0">
              <a:solidFill>
                <a:srgbClr val="808080"/>
              </a:solidFill>
            </a:endParaRPr>
          </a:p>
        </p:txBody>
      </p:sp>
    </p:spTree>
    <p:extLst>
      <p:ext uri="{BB962C8B-B14F-4D97-AF65-F5344CB8AC3E}">
        <p14:creationId xmlns:p14="http://schemas.microsoft.com/office/powerpoint/2010/main" val="2427926461"/>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theme" Target="../theme/theme2.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8.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theme" Target="../theme/theme3.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slideLayout" Target="../slideLayouts/slideLayout54.xml"/><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slideLayout" Target="../slideLayouts/slideLayout53.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5" Type="http://schemas.openxmlformats.org/officeDocument/2006/relationships/theme" Target="../theme/theme4.xml"/><Relationship Id="rId10" Type="http://schemas.openxmlformats.org/officeDocument/2006/relationships/slideLayout" Target="../slideLayouts/slideLayout51.xml"/><Relationship Id="rId4" Type="http://schemas.openxmlformats.org/officeDocument/2006/relationships/slideLayout" Target="../slideLayouts/slideLayout45.xml"/><Relationship Id="rId9" Type="http://schemas.openxmlformats.org/officeDocument/2006/relationships/slideLayout" Target="../slideLayouts/slideLayout50.xml"/><Relationship Id="rId14" Type="http://schemas.openxmlformats.org/officeDocument/2006/relationships/slideLayout" Target="../slideLayouts/slideLayout55.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58.xml"/><Relationship Id="rId7" Type="http://schemas.openxmlformats.org/officeDocument/2006/relationships/image" Target="../media/image1.jpeg"/><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theme" Target="../theme/theme5.xml"/><Relationship Id="rId5" Type="http://schemas.openxmlformats.org/officeDocument/2006/relationships/slideLayout" Target="../slideLayouts/slideLayout60.xml"/><Relationship Id="rId4" Type="http://schemas.openxmlformats.org/officeDocument/2006/relationships/slideLayout" Target="../slideLayouts/slideLayout5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image" Target="../media/image2.png"/><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theme" Target="../theme/theme6.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9.xml"/><Relationship Id="rId3" Type="http://schemas.openxmlformats.org/officeDocument/2006/relationships/slideLayout" Target="../slideLayouts/slideLayout74.xml"/><Relationship Id="rId7" Type="http://schemas.openxmlformats.org/officeDocument/2006/relationships/slideLayout" Target="../slideLayouts/slideLayout78.xml"/><Relationship Id="rId12" Type="http://schemas.openxmlformats.org/officeDocument/2006/relationships/theme" Target="../theme/theme7.xml"/><Relationship Id="rId2" Type="http://schemas.openxmlformats.org/officeDocument/2006/relationships/slideLayout" Target="../slideLayouts/slideLayout73.xml"/><Relationship Id="rId1" Type="http://schemas.openxmlformats.org/officeDocument/2006/relationships/slideLayout" Target="../slideLayouts/slideLayout72.xml"/><Relationship Id="rId6" Type="http://schemas.openxmlformats.org/officeDocument/2006/relationships/slideLayout" Target="../slideLayouts/slideLayout77.xml"/><Relationship Id="rId11" Type="http://schemas.openxmlformats.org/officeDocument/2006/relationships/slideLayout" Target="../slideLayouts/slideLayout82.xml"/><Relationship Id="rId5" Type="http://schemas.openxmlformats.org/officeDocument/2006/relationships/slideLayout" Target="../slideLayouts/slideLayout76.xml"/><Relationship Id="rId10" Type="http://schemas.openxmlformats.org/officeDocument/2006/relationships/slideLayout" Target="../slideLayouts/slideLayout81.xml"/><Relationship Id="rId4" Type="http://schemas.openxmlformats.org/officeDocument/2006/relationships/slideLayout" Target="../slideLayouts/slideLayout75.xml"/><Relationship Id="rId9" Type="http://schemas.openxmlformats.org/officeDocument/2006/relationships/slideLayout" Target="../slideLayouts/slideLayout80.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0.xml"/><Relationship Id="rId13" Type="http://schemas.openxmlformats.org/officeDocument/2006/relationships/slideLayout" Target="../slideLayouts/slideLayout95.xml"/><Relationship Id="rId3" Type="http://schemas.openxmlformats.org/officeDocument/2006/relationships/slideLayout" Target="../slideLayouts/slideLayout85.xml"/><Relationship Id="rId7" Type="http://schemas.openxmlformats.org/officeDocument/2006/relationships/slideLayout" Target="../slideLayouts/slideLayout89.xml"/><Relationship Id="rId12" Type="http://schemas.openxmlformats.org/officeDocument/2006/relationships/slideLayout" Target="../slideLayouts/slideLayout94.xml"/><Relationship Id="rId2" Type="http://schemas.openxmlformats.org/officeDocument/2006/relationships/slideLayout" Target="../slideLayouts/slideLayout84.xml"/><Relationship Id="rId1" Type="http://schemas.openxmlformats.org/officeDocument/2006/relationships/slideLayout" Target="../slideLayouts/slideLayout83.xml"/><Relationship Id="rId6" Type="http://schemas.openxmlformats.org/officeDocument/2006/relationships/slideLayout" Target="../slideLayouts/slideLayout88.xml"/><Relationship Id="rId11" Type="http://schemas.openxmlformats.org/officeDocument/2006/relationships/slideLayout" Target="../slideLayouts/slideLayout93.xml"/><Relationship Id="rId5" Type="http://schemas.openxmlformats.org/officeDocument/2006/relationships/slideLayout" Target="../slideLayouts/slideLayout87.xml"/><Relationship Id="rId15" Type="http://schemas.openxmlformats.org/officeDocument/2006/relationships/image" Target="../media/image1.jpeg"/><Relationship Id="rId10" Type="http://schemas.openxmlformats.org/officeDocument/2006/relationships/slideLayout" Target="../slideLayouts/slideLayout92.xml"/><Relationship Id="rId4" Type="http://schemas.openxmlformats.org/officeDocument/2006/relationships/slideLayout" Target="../slideLayouts/slideLayout86.xml"/><Relationship Id="rId9" Type="http://schemas.openxmlformats.org/officeDocument/2006/relationships/slideLayout" Target="../slideLayouts/slideLayout91.xml"/><Relationship Id="rId14" Type="http://schemas.openxmlformats.org/officeDocument/2006/relationships/theme" Target="../theme/theme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62000" y="571500"/>
            <a:ext cx="7629525" cy="985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lvl="0"/>
            <a:r>
              <a:rPr lang="sv-SE"/>
              <a:t>Klicka här för att ändra format på bakgrundsrubriken</a:t>
            </a:r>
          </a:p>
        </p:txBody>
      </p:sp>
      <p:sp>
        <p:nvSpPr>
          <p:cNvPr id="1027" name="Rectangle 3"/>
          <p:cNvSpPr>
            <a:spLocks noGrp="1" noChangeArrowheads="1"/>
          </p:cNvSpPr>
          <p:nvPr>
            <p:ph type="body" idx="1"/>
          </p:nvPr>
        </p:nvSpPr>
        <p:spPr bwMode="auto">
          <a:xfrm>
            <a:off x="762000" y="1773238"/>
            <a:ext cx="7629525" cy="4176712"/>
          </a:xfrm>
          <a:prstGeom prst="rect">
            <a:avLst/>
          </a:prstGeom>
          <a:noFill/>
          <a:ln>
            <a:noFill/>
          </a:ln>
          <a:effectLst/>
          <a:extLst>
            <a:ext uri="{909E8E84-426E-40DD-AFC4-6F175D3DCCD1}">
              <a14:hiddenFill xmlns:a14="http://schemas.microsoft.com/office/drawing/2010/main">
                <a:solidFill>
                  <a:schemeClr val="accent1">
                    <a:alpha val="20000"/>
                  </a:scheme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lvl="0"/>
            <a:r>
              <a:rPr lang="sv-SE"/>
              <a:t>Klicka här för att ändra format på bakgrundstexten</a:t>
            </a:r>
          </a:p>
          <a:p>
            <a:pPr lvl="1"/>
            <a:r>
              <a:rPr lang="sv-SE"/>
              <a:t>Nivå två</a:t>
            </a:r>
          </a:p>
          <a:p>
            <a:pPr lvl="2"/>
            <a:r>
              <a:rPr lang="sv-SE"/>
              <a:t>Nivå tre</a:t>
            </a:r>
          </a:p>
          <a:p>
            <a:pPr lvl="3"/>
            <a:r>
              <a:rPr lang="sv-SE"/>
              <a:t>Nivå fyra</a:t>
            </a:r>
          </a:p>
        </p:txBody>
      </p:sp>
      <p:sp>
        <p:nvSpPr>
          <p:cNvPr id="4101" name="Rectangle 5"/>
          <p:cNvSpPr>
            <a:spLocks noGrp="1" noChangeArrowheads="1"/>
          </p:cNvSpPr>
          <p:nvPr>
            <p:ph type="dt" sz="half" idx="2"/>
          </p:nvPr>
        </p:nvSpPr>
        <p:spPr bwMode="auto">
          <a:xfrm>
            <a:off x="3198813" y="6164263"/>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defRPr sz="1400">
                <a:ea typeface="+mn-ea"/>
              </a:defRPr>
            </a:lvl1pPr>
          </a:lstStyle>
          <a:p>
            <a:pPr>
              <a:defRPr/>
            </a:pPr>
            <a:endParaRPr lang="sv-SE"/>
          </a:p>
        </p:txBody>
      </p:sp>
      <p:sp>
        <p:nvSpPr>
          <p:cNvPr id="4102" name="Rectangle 6"/>
          <p:cNvSpPr>
            <a:spLocks noGrp="1" noChangeArrowheads="1"/>
          </p:cNvSpPr>
          <p:nvPr>
            <p:ph type="sldNum" sz="quarter" idx="4"/>
          </p:nvPr>
        </p:nvSpPr>
        <p:spPr bwMode="auto">
          <a:xfrm>
            <a:off x="7124700" y="6164263"/>
            <a:ext cx="17716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r">
              <a:defRPr sz="1400"/>
            </a:lvl1pPr>
          </a:lstStyle>
          <a:p>
            <a:fld id="{779365B6-07B2-3240-BD56-0A539F16373C}" type="slidenum">
              <a:rPr lang="sv-SE"/>
              <a:pPr/>
              <a:t>‹#›</a:t>
            </a:fld>
            <a:endParaRPr lang="sv-SE"/>
          </a:p>
        </p:txBody>
      </p:sp>
    </p:spTree>
  </p:cSld>
  <p:clrMap bg1="lt1" tx1="dk1" bg2="lt2" tx2="dk2" accent1="accent1" accent2="accent2" accent3="accent3" accent4="accent4" accent5="accent5" accent6="accent6" hlink="hlink" folHlink="folHlink"/>
  <p:sldLayoutIdLst>
    <p:sldLayoutId id="2147484824" r:id="rId1"/>
    <p:sldLayoutId id="2147484772" r:id="rId2"/>
    <p:sldLayoutId id="2147484773" r:id="rId3"/>
    <p:sldLayoutId id="2147484774" r:id="rId4"/>
    <p:sldLayoutId id="2147484775" r:id="rId5"/>
    <p:sldLayoutId id="2147484776" r:id="rId6"/>
    <p:sldLayoutId id="2147484777" r:id="rId7"/>
    <p:sldLayoutId id="2147484778" r:id="rId8"/>
    <p:sldLayoutId id="2147484779" r:id="rId9"/>
    <p:sldLayoutId id="2147484780" r:id="rId10"/>
    <p:sldLayoutId id="2147484781" r:id="rId11"/>
    <p:sldLayoutId id="2147484782" r:id="rId12"/>
    <p:sldLayoutId id="2147484783" r:id="rId13"/>
    <p:sldLayoutId id="2147484784" r:id="rId14"/>
    <p:sldLayoutId id="2147484785" r:id="rId15"/>
    <p:sldLayoutId id="2147484786" r:id="rId16"/>
  </p:sldLayoutIdLst>
  <p:txStyles>
    <p:titleStyle>
      <a:lvl1pPr algn="l" rtl="0" eaLnBrk="0" fontAlgn="base" hangingPunct="0">
        <a:lnSpc>
          <a:spcPts val="4000"/>
        </a:lnSpc>
        <a:spcBef>
          <a:spcPct val="0"/>
        </a:spcBef>
        <a:spcAft>
          <a:spcPct val="0"/>
        </a:spcAft>
        <a:defRPr sz="3600" b="1">
          <a:solidFill>
            <a:schemeClr val="tx2"/>
          </a:solidFill>
          <a:latin typeface="+mj-lt"/>
          <a:ea typeface="ＭＳ Ｐゴシック" charset="0"/>
          <a:cs typeface="+mj-cs"/>
        </a:defRPr>
      </a:lvl1pPr>
      <a:lvl2pPr algn="l" rtl="0" eaLnBrk="0" fontAlgn="base" hangingPunct="0">
        <a:lnSpc>
          <a:spcPts val="4000"/>
        </a:lnSpc>
        <a:spcBef>
          <a:spcPct val="0"/>
        </a:spcBef>
        <a:spcAft>
          <a:spcPct val="0"/>
        </a:spcAft>
        <a:defRPr sz="3600" b="1">
          <a:solidFill>
            <a:schemeClr val="tx2"/>
          </a:solidFill>
          <a:latin typeface="Arial" charset="0"/>
          <a:ea typeface="ＭＳ Ｐゴシック" charset="0"/>
        </a:defRPr>
      </a:lvl2pPr>
      <a:lvl3pPr algn="l" rtl="0" eaLnBrk="0" fontAlgn="base" hangingPunct="0">
        <a:lnSpc>
          <a:spcPts val="4000"/>
        </a:lnSpc>
        <a:spcBef>
          <a:spcPct val="0"/>
        </a:spcBef>
        <a:spcAft>
          <a:spcPct val="0"/>
        </a:spcAft>
        <a:defRPr sz="3600" b="1">
          <a:solidFill>
            <a:schemeClr val="tx2"/>
          </a:solidFill>
          <a:latin typeface="Arial" charset="0"/>
          <a:ea typeface="ＭＳ Ｐゴシック" charset="0"/>
        </a:defRPr>
      </a:lvl3pPr>
      <a:lvl4pPr algn="l" rtl="0" eaLnBrk="0" fontAlgn="base" hangingPunct="0">
        <a:lnSpc>
          <a:spcPts val="4000"/>
        </a:lnSpc>
        <a:spcBef>
          <a:spcPct val="0"/>
        </a:spcBef>
        <a:spcAft>
          <a:spcPct val="0"/>
        </a:spcAft>
        <a:defRPr sz="3600" b="1">
          <a:solidFill>
            <a:schemeClr val="tx2"/>
          </a:solidFill>
          <a:latin typeface="Arial" charset="0"/>
          <a:ea typeface="ＭＳ Ｐゴシック" charset="0"/>
        </a:defRPr>
      </a:lvl4pPr>
      <a:lvl5pPr algn="l" rtl="0" eaLnBrk="0" fontAlgn="base" hangingPunct="0">
        <a:lnSpc>
          <a:spcPts val="4000"/>
        </a:lnSpc>
        <a:spcBef>
          <a:spcPct val="0"/>
        </a:spcBef>
        <a:spcAft>
          <a:spcPct val="0"/>
        </a:spcAft>
        <a:defRPr sz="3600" b="1">
          <a:solidFill>
            <a:schemeClr val="tx2"/>
          </a:solidFill>
          <a:latin typeface="Arial" charset="0"/>
          <a:ea typeface="ＭＳ Ｐゴシック" charset="0"/>
        </a:defRPr>
      </a:lvl5pPr>
      <a:lvl6pPr marL="457200" algn="l" rtl="0" fontAlgn="base">
        <a:lnSpc>
          <a:spcPts val="4000"/>
        </a:lnSpc>
        <a:spcBef>
          <a:spcPct val="0"/>
        </a:spcBef>
        <a:spcAft>
          <a:spcPct val="0"/>
        </a:spcAft>
        <a:defRPr sz="3600" b="1">
          <a:solidFill>
            <a:schemeClr val="tx2"/>
          </a:solidFill>
          <a:latin typeface="Arial" charset="0"/>
        </a:defRPr>
      </a:lvl6pPr>
      <a:lvl7pPr marL="914400" algn="l" rtl="0" fontAlgn="base">
        <a:lnSpc>
          <a:spcPts val="4000"/>
        </a:lnSpc>
        <a:spcBef>
          <a:spcPct val="0"/>
        </a:spcBef>
        <a:spcAft>
          <a:spcPct val="0"/>
        </a:spcAft>
        <a:defRPr sz="3600" b="1">
          <a:solidFill>
            <a:schemeClr val="tx2"/>
          </a:solidFill>
          <a:latin typeface="Arial" charset="0"/>
        </a:defRPr>
      </a:lvl7pPr>
      <a:lvl8pPr marL="1371600" algn="l" rtl="0" fontAlgn="base">
        <a:lnSpc>
          <a:spcPts val="4000"/>
        </a:lnSpc>
        <a:spcBef>
          <a:spcPct val="0"/>
        </a:spcBef>
        <a:spcAft>
          <a:spcPct val="0"/>
        </a:spcAft>
        <a:defRPr sz="3600" b="1">
          <a:solidFill>
            <a:schemeClr val="tx2"/>
          </a:solidFill>
          <a:latin typeface="Arial" charset="0"/>
        </a:defRPr>
      </a:lvl8pPr>
      <a:lvl9pPr marL="1828800" algn="l" rtl="0" fontAlgn="base">
        <a:lnSpc>
          <a:spcPts val="4000"/>
        </a:lnSpc>
        <a:spcBef>
          <a:spcPct val="0"/>
        </a:spcBef>
        <a:spcAft>
          <a:spcPct val="0"/>
        </a:spcAft>
        <a:defRPr sz="3600" b="1">
          <a:solidFill>
            <a:schemeClr val="tx2"/>
          </a:solidFill>
          <a:latin typeface="Arial" charset="0"/>
        </a:defRPr>
      </a:lvl9pPr>
    </p:titleStyle>
    <p:bodyStyle>
      <a:lvl1pPr marL="342900" indent="-342900" algn="l" rtl="0" eaLnBrk="0" fontAlgn="base" hangingPunct="0">
        <a:spcBef>
          <a:spcPct val="40000"/>
        </a:spcBef>
        <a:spcAft>
          <a:spcPct val="0"/>
        </a:spcAft>
        <a:buChar char="•"/>
        <a:defRPr sz="2800">
          <a:solidFill>
            <a:schemeClr val="tx1"/>
          </a:solidFill>
          <a:latin typeface="+mn-lt"/>
          <a:ea typeface="ＭＳ Ｐゴシック" charset="0"/>
          <a:cs typeface="+mn-cs"/>
        </a:defRPr>
      </a:lvl1pPr>
      <a:lvl2pPr marL="698500" indent="-354013" algn="l" rtl="0" eaLnBrk="0" fontAlgn="base" hangingPunct="0">
        <a:spcBef>
          <a:spcPct val="40000"/>
        </a:spcBef>
        <a:spcAft>
          <a:spcPct val="0"/>
        </a:spcAft>
        <a:buChar char="–"/>
        <a:defRPr sz="2600">
          <a:solidFill>
            <a:schemeClr val="tx1"/>
          </a:solidFill>
          <a:latin typeface="+mn-lt"/>
          <a:ea typeface="ＭＳ Ｐゴシック" charset="0"/>
        </a:defRPr>
      </a:lvl2pPr>
      <a:lvl3pPr marL="963613" indent="-263525" algn="l" rtl="0" eaLnBrk="0" fontAlgn="base" hangingPunct="0">
        <a:spcBef>
          <a:spcPct val="40000"/>
        </a:spcBef>
        <a:spcAft>
          <a:spcPct val="0"/>
        </a:spcAft>
        <a:buChar char="•"/>
        <a:defRPr sz="2400">
          <a:solidFill>
            <a:schemeClr val="tx1"/>
          </a:solidFill>
          <a:latin typeface="+mn-lt"/>
          <a:ea typeface="ＭＳ Ｐゴシック" charset="0"/>
        </a:defRPr>
      </a:lvl3pPr>
      <a:lvl4pPr marL="1214438" indent="-249238" algn="l" rtl="0" eaLnBrk="0" fontAlgn="base" hangingPunct="0">
        <a:spcBef>
          <a:spcPct val="40000"/>
        </a:spcBef>
        <a:spcAft>
          <a:spcPct val="0"/>
        </a:spcAft>
        <a:buChar char="-"/>
        <a:defRPr sz="22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1000">
          <a:solidFill>
            <a:schemeClr val="tx1"/>
          </a:solidFill>
          <a:latin typeface="+mn-lt"/>
          <a:ea typeface="ＭＳ Ｐゴシック" charset="0"/>
        </a:defRPr>
      </a:lvl5pPr>
      <a:lvl6pPr marL="2514600" indent="-228600" algn="l" rtl="0" fontAlgn="base">
        <a:spcBef>
          <a:spcPct val="20000"/>
        </a:spcBef>
        <a:spcAft>
          <a:spcPct val="0"/>
        </a:spcAft>
        <a:buChar char="»"/>
        <a:defRPr sz="1000">
          <a:solidFill>
            <a:schemeClr val="tx1"/>
          </a:solidFill>
          <a:latin typeface="+mn-lt"/>
        </a:defRPr>
      </a:lvl6pPr>
      <a:lvl7pPr marL="2971800" indent="-228600" algn="l" rtl="0" fontAlgn="base">
        <a:spcBef>
          <a:spcPct val="20000"/>
        </a:spcBef>
        <a:spcAft>
          <a:spcPct val="0"/>
        </a:spcAft>
        <a:buChar char="»"/>
        <a:defRPr sz="1000">
          <a:solidFill>
            <a:schemeClr val="tx1"/>
          </a:solidFill>
          <a:latin typeface="+mn-lt"/>
        </a:defRPr>
      </a:lvl7pPr>
      <a:lvl8pPr marL="3429000" indent="-228600" algn="l" rtl="0" fontAlgn="base">
        <a:spcBef>
          <a:spcPct val="20000"/>
        </a:spcBef>
        <a:spcAft>
          <a:spcPct val="0"/>
        </a:spcAft>
        <a:buChar char="»"/>
        <a:defRPr sz="1000">
          <a:solidFill>
            <a:schemeClr val="tx1"/>
          </a:solidFill>
          <a:latin typeface="+mn-lt"/>
        </a:defRPr>
      </a:lvl8pPr>
      <a:lvl9pPr marL="3886200" indent="-228600" algn="l" rtl="0" fontAlgn="base">
        <a:spcBef>
          <a:spcPct val="20000"/>
        </a:spcBef>
        <a:spcAft>
          <a:spcPct val="0"/>
        </a:spcAft>
        <a:buChar char="»"/>
        <a:defRPr sz="1000">
          <a:solidFill>
            <a:schemeClr val="tx1"/>
          </a:solidFill>
          <a:latin typeface="+mn-lt"/>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762000" y="571500"/>
            <a:ext cx="7629525" cy="985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lvl="0"/>
            <a:r>
              <a:rPr lang="sv-SE"/>
              <a:t>Klicka här för att ändra format på bakgrundsrubriken</a:t>
            </a:r>
          </a:p>
        </p:txBody>
      </p:sp>
      <p:sp>
        <p:nvSpPr>
          <p:cNvPr id="2051" name="Rectangle 3"/>
          <p:cNvSpPr>
            <a:spLocks noGrp="1" noChangeArrowheads="1"/>
          </p:cNvSpPr>
          <p:nvPr>
            <p:ph type="body" idx="1"/>
          </p:nvPr>
        </p:nvSpPr>
        <p:spPr bwMode="auto">
          <a:xfrm>
            <a:off x="762000" y="1773238"/>
            <a:ext cx="7629525" cy="4176712"/>
          </a:xfrm>
          <a:prstGeom prst="rect">
            <a:avLst/>
          </a:prstGeom>
          <a:solidFill>
            <a:schemeClr val="accent1">
              <a:alpha val="2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180000" tIns="180000" rIns="180000" bIns="108000" numCol="1" anchor="t" anchorCtr="0" compatLnSpc="1">
            <a:prstTxWarp prst="textNoShape">
              <a:avLst/>
            </a:prstTxWarp>
          </a:bodyPr>
          <a:lstStyle/>
          <a:p>
            <a:pPr lvl="0"/>
            <a:r>
              <a:rPr lang="sv-SE"/>
              <a:t>Klicka här för att ändra format på bakgrundstexten</a:t>
            </a:r>
          </a:p>
          <a:p>
            <a:pPr lvl="1"/>
            <a:r>
              <a:rPr lang="sv-SE"/>
              <a:t>Nivå två</a:t>
            </a:r>
          </a:p>
          <a:p>
            <a:pPr lvl="2"/>
            <a:r>
              <a:rPr lang="sv-SE"/>
              <a:t>Nivå tre</a:t>
            </a:r>
          </a:p>
          <a:p>
            <a:pPr lvl="3"/>
            <a:r>
              <a:rPr lang="sv-SE"/>
              <a:t>Nivå fyra</a:t>
            </a:r>
          </a:p>
        </p:txBody>
      </p:sp>
      <p:sp>
        <p:nvSpPr>
          <p:cNvPr id="7173" name="Rectangle 5"/>
          <p:cNvSpPr>
            <a:spLocks noGrp="1" noChangeArrowheads="1"/>
          </p:cNvSpPr>
          <p:nvPr>
            <p:ph type="dt" sz="half" idx="2"/>
          </p:nvPr>
        </p:nvSpPr>
        <p:spPr bwMode="auto">
          <a:xfrm>
            <a:off x="3198813" y="6164263"/>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defRPr sz="1400">
                <a:ea typeface="+mn-ea"/>
              </a:defRPr>
            </a:lvl1pPr>
          </a:lstStyle>
          <a:p>
            <a:pPr>
              <a:defRPr/>
            </a:pPr>
            <a:endParaRPr lang="sv-SE"/>
          </a:p>
        </p:txBody>
      </p:sp>
      <p:sp>
        <p:nvSpPr>
          <p:cNvPr id="7174" name="Rectangle 6"/>
          <p:cNvSpPr>
            <a:spLocks noGrp="1" noChangeArrowheads="1"/>
          </p:cNvSpPr>
          <p:nvPr>
            <p:ph type="sldNum" sz="quarter" idx="4"/>
          </p:nvPr>
        </p:nvSpPr>
        <p:spPr bwMode="auto">
          <a:xfrm>
            <a:off x="7124700" y="6164263"/>
            <a:ext cx="17716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r">
              <a:defRPr sz="1400"/>
            </a:lvl1pPr>
          </a:lstStyle>
          <a:p>
            <a:fld id="{E643DAEC-B10D-794A-942A-646A26A81DB1}" type="slidenum">
              <a:rPr lang="sv-SE"/>
              <a:pPr/>
              <a:t>‹#›</a:t>
            </a:fld>
            <a:endParaRPr lang="sv-SE"/>
          </a:p>
        </p:txBody>
      </p:sp>
    </p:spTree>
  </p:cSld>
  <p:clrMap bg1="lt1" tx1="dk1" bg2="lt2" tx2="dk2" accent1="accent1" accent2="accent2" accent3="accent3" accent4="accent4" accent5="accent5" accent6="accent6" hlink="hlink" folHlink="folHlink"/>
  <p:sldLayoutIdLst>
    <p:sldLayoutId id="2147484825" r:id="rId1"/>
    <p:sldLayoutId id="2147484787" r:id="rId2"/>
    <p:sldLayoutId id="2147484788" r:id="rId3"/>
    <p:sldLayoutId id="2147484789" r:id="rId4"/>
    <p:sldLayoutId id="2147484790" r:id="rId5"/>
    <p:sldLayoutId id="2147484791" r:id="rId6"/>
    <p:sldLayoutId id="2147484792" r:id="rId7"/>
    <p:sldLayoutId id="2147484793" r:id="rId8"/>
    <p:sldLayoutId id="2147484794" r:id="rId9"/>
    <p:sldLayoutId id="2147484795" r:id="rId10"/>
    <p:sldLayoutId id="2147484796" r:id="rId11"/>
    <p:sldLayoutId id="2147484797" r:id="rId12"/>
    <p:sldLayoutId id="2147484798" r:id="rId13"/>
    <p:sldLayoutId id="2147484799" r:id="rId14"/>
  </p:sldLayoutIdLst>
  <p:txStyles>
    <p:titleStyle>
      <a:lvl1pPr algn="l" rtl="0" eaLnBrk="0" fontAlgn="base" hangingPunct="0">
        <a:lnSpc>
          <a:spcPts val="4000"/>
        </a:lnSpc>
        <a:spcBef>
          <a:spcPct val="0"/>
        </a:spcBef>
        <a:spcAft>
          <a:spcPct val="0"/>
        </a:spcAft>
        <a:defRPr sz="3600" b="1">
          <a:solidFill>
            <a:schemeClr val="tx2"/>
          </a:solidFill>
          <a:latin typeface="+mj-lt"/>
          <a:ea typeface="ＭＳ Ｐゴシック" charset="0"/>
          <a:cs typeface="+mj-cs"/>
        </a:defRPr>
      </a:lvl1pPr>
      <a:lvl2pPr algn="l" rtl="0" eaLnBrk="0" fontAlgn="base" hangingPunct="0">
        <a:lnSpc>
          <a:spcPts val="4000"/>
        </a:lnSpc>
        <a:spcBef>
          <a:spcPct val="0"/>
        </a:spcBef>
        <a:spcAft>
          <a:spcPct val="0"/>
        </a:spcAft>
        <a:defRPr sz="3600" b="1">
          <a:solidFill>
            <a:schemeClr val="tx2"/>
          </a:solidFill>
          <a:latin typeface="Arial" charset="0"/>
          <a:ea typeface="ＭＳ Ｐゴシック" charset="0"/>
        </a:defRPr>
      </a:lvl2pPr>
      <a:lvl3pPr algn="l" rtl="0" eaLnBrk="0" fontAlgn="base" hangingPunct="0">
        <a:lnSpc>
          <a:spcPts val="4000"/>
        </a:lnSpc>
        <a:spcBef>
          <a:spcPct val="0"/>
        </a:spcBef>
        <a:spcAft>
          <a:spcPct val="0"/>
        </a:spcAft>
        <a:defRPr sz="3600" b="1">
          <a:solidFill>
            <a:schemeClr val="tx2"/>
          </a:solidFill>
          <a:latin typeface="Arial" charset="0"/>
          <a:ea typeface="ＭＳ Ｐゴシック" charset="0"/>
        </a:defRPr>
      </a:lvl3pPr>
      <a:lvl4pPr algn="l" rtl="0" eaLnBrk="0" fontAlgn="base" hangingPunct="0">
        <a:lnSpc>
          <a:spcPts val="4000"/>
        </a:lnSpc>
        <a:spcBef>
          <a:spcPct val="0"/>
        </a:spcBef>
        <a:spcAft>
          <a:spcPct val="0"/>
        </a:spcAft>
        <a:defRPr sz="3600" b="1">
          <a:solidFill>
            <a:schemeClr val="tx2"/>
          </a:solidFill>
          <a:latin typeface="Arial" charset="0"/>
          <a:ea typeface="ＭＳ Ｐゴシック" charset="0"/>
        </a:defRPr>
      </a:lvl4pPr>
      <a:lvl5pPr algn="l" rtl="0" eaLnBrk="0" fontAlgn="base" hangingPunct="0">
        <a:lnSpc>
          <a:spcPts val="4000"/>
        </a:lnSpc>
        <a:spcBef>
          <a:spcPct val="0"/>
        </a:spcBef>
        <a:spcAft>
          <a:spcPct val="0"/>
        </a:spcAft>
        <a:defRPr sz="3600" b="1">
          <a:solidFill>
            <a:schemeClr val="tx2"/>
          </a:solidFill>
          <a:latin typeface="Arial" charset="0"/>
          <a:ea typeface="ＭＳ Ｐゴシック" charset="0"/>
        </a:defRPr>
      </a:lvl5pPr>
      <a:lvl6pPr marL="457200" algn="l" rtl="0" fontAlgn="base">
        <a:lnSpc>
          <a:spcPts val="4000"/>
        </a:lnSpc>
        <a:spcBef>
          <a:spcPct val="0"/>
        </a:spcBef>
        <a:spcAft>
          <a:spcPct val="0"/>
        </a:spcAft>
        <a:defRPr sz="3600" b="1">
          <a:solidFill>
            <a:schemeClr val="tx2"/>
          </a:solidFill>
          <a:latin typeface="Arial" charset="0"/>
        </a:defRPr>
      </a:lvl6pPr>
      <a:lvl7pPr marL="914400" algn="l" rtl="0" fontAlgn="base">
        <a:lnSpc>
          <a:spcPts val="4000"/>
        </a:lnSpc>
        <a:spcBef>
          <a:spcPct val="0"/>
        </a:spcBef>
        <a:spcAft>
          <a:spcPct val="0"/>
        </a:spcAft>
        <a:defRPr sz="3600" b="1">
          <a:solidFill>
            <a:schemeClr val="tx2"/>
          </a:solidFill>
          <a:latin typeface="Arial" charset="0"/>
        </a:defRPr>
      </a:lvl7pPr>
      <a:lvl8pPr marL="1371600" algn="l" rtl="0" fontAlgn="base">
        <a:lnSpc>
          <a:spcPts val="4000"/>
        </a:lnSpc>
        <a:spcBef>
          <a:spcPct val="0"/>
        </a:spcBef>
        <a:spcAft>
          <a:spcPct val="0"/>
        </a:spcAft>
        <a:defRPr sz="3600" b="1">
          <a:solidFill>
            <a:schemeClr val="tx2"/>
          </a:solidFill>
          <a:latin typeface="Arial" charset="0"/>
        </a:defRPr>
      </a:lvl8pPr>
      <a:lvl9pPr marL="1828800" algn="l" rtl="0" fontAlgn="base">
        <a:lnSpc>
          <a:spcPts val="4000"/>
        </a:lnSpc>
        <a:spcBef>
          <a:spcPct val="0"/>
        </a:spcBef>
        <a:spcAft>
          <a:spcPct val="0"/>
        </a:spcAft>
        <a:defRPr sz="3600" b="1">
          <a:solidFill>
            <a:schemeClr val="tx2"/>
          </a:solidFill>
          <a:latin typeface="Arial" charset="0"/>
        </a:defRPr>
      </a:lvl9pPr>
    </p:titleStyle>
    <p:bodyStyle>
      <a:lvl1pPr marL="342900" indent="-342900" algn="l" rtl="0" eaLnBrk="0" fontAlgn="base" hangingPunct="0">
        <a:spcBef>
          <a:spcPct val="40000"/>
        </a:spcBef>
        <a:spcAft>
          <a:spcPct val="0"/>
        </a:spcAft>
        <a:buChar char="•"/>
        <a:defRPr sz="2800">
          <a:solidFill>
            <a:schemeClr val="tx1"/>
          </a:solidFill>
          <a:latin typeface="+mn-lt"/>
          <a:ea typeface="ＭＳ Ｐゴシック" charset="0"/>
          <a:cs typeface="+mn-cs"/>
        </a:defRPr>
      </a:lvl1pPr>
      <a:lvl2pPr marL="698500" indent="-354013" algn="l" rtl="0" eaLnBrk="0" fontAlgn="base" hangingPunct="0">
        <a:spcBef>
          <a:spcPct val="40000"/>
        </a:spcBef>
        <a:spcAft>
          <a:spcPct val="0"/>
        </a:spcAft>
        <a:buChar char="–"/>
        <a:defRPr sz="2600">
          <a:solidFill>
            <a:schemeClr val="tx1"/>
          </a:solidFill>
          <a:latin typeface="+mn-lt"/>
          <a:ea typeface="ＭＳ Ｐゴシック" charset="0"/>
        </a:defRPr>
      </a:lvl2pPr>
      <a:lvl3pPr marL="963613" indent="-263525" algn="l" rtl="0" eaLnBrk="0" fontAlgn="base" hangingPunct="0">
        <a:spcBef>
          <a:spcPct val="40000"/>
        </a:spcBef>
        <a:spcAft>
          <a:spcPct val="0"/>
        </a:spcAft>
        <a:buChar char="•"/>
        <a:defRPr sz="2400">
          <a:solidFill>
            <a:schemeClr val="tx1"/>
          </a:solidFill>
          <a:latin typeface="+mn-lt"/>
          <a:ea typeface="ＭＳ Ｐゴシック" charset="0"/>
        </a:defRPr>
      </a:lvl3pPr>
      <a:lvl4pPr marL="1214438" indent="-249238" algn="l" rtl="0" eaLnBrk="0" fontAlgn="base" hangingPunct="0">
        <a:spcBef>
          <a:spcPct val="40000"/>
        </a:spcBef>
        <a:spcAft>
          <a:spcPct val="0"/>
        </a:spcAft>
        <a:buChar char="-"/>
        <a:defRPr sz="22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1000">
          <a:solidFill>
            <a:schemeClr val="tx1"/>
          </a:solidFill>
          <a:latin typeface="+mn-lt"/>
          <a:ea typeface="ＭＳ Ｐゴシック" charset="0"/>
        </a:defRPr>
      </a:lvl5pPr>
      <a:lvl6pPr marL="2514600" indent="-228600" algn="l" rtl="0" fontAlgn="base">
        <a:spcBef>
          <a:spcPct val="20000"/>
        </a:spcBef>
        <a:spcAft>
          <a:spcPct val="0"/>
        </a:spcAft>
        <a:buChar char="»"/>
        <a:defRPr sz="1000">
          <a:solidFill>
            <a:schemeClr val="tx1"/>
          </a:solidFill>
          <a:latin typeface="+mn-lt"/>
        </a:defRPr>
      </a:lvl6pPr>
      <a:lvl7pPr marL="2971800" indent="-228600" algn="l" rtl="0" fontAlgn="base">
        <a:spcBef>
          <a:spcPct val="20000"/>
        </a:spcBef>
        <a:spcAft>
          <a:spcPct val="0"/>
        </a:spcAft>
        <a:buChar char="»"/>
        <a:defRPr sz="1000">
          <a:solidFill>
            <a:schemeClr val="tx1"/>
          </a:solidFill>
          <a:latin typeface="+mn-lt"/>
        </a:defRPr>
      </a:lvl7pPr>
      <a:lvl8pPr marL="3429000" indent="-228600" algn="l" rtl="0" fontAlgn="base">
        <a:spcBef>
          <a:spcPct val="20000"/>
        </a:spcBef>
        <a:spcAft>
          <a:spcPct val="0"/>
        </a:spcAft>
        <a:buChar char="»"/>
        <a:defRPr sz="1000">
          <a:solidFill>
            <a:schemeClr val="tx1"/>
          </a:solidFill>
          <a:latin typeface="+mn-lt"/>
        </a:defRPr>
      </a:lvl8pPr>
      <a:lvl9pPr marL="3886200" indent="-228600" algn="l" rtl="0" fontAlgn="base">
        <a:spcBef>
          <a:spcPct val="20000"/>
        </a:spcBef>
        <a:spcAft>
          <a:spcPct val="0"/>
        </a:spcAft>
        <a:buChar char="»"/>
        <a:defRPr sz="1000">
          <a:solidFill>
            <a:schemeClr val="tx1"/>
          </a:solidFill>
          <a:latin typeface="+mn-lt"/>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762000" y="571500"/>
            <a:ext cx="7629525" cy="985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lvl="0"/>
            <a:r>
              <a:rPr lang="sv-SE"/>
              <a:t>Klicka här för att ändra format på bakgrundsrubriken</a:t>
            </a:r>
          </a:p>
        </p:txBody>
      </p:sp>
      <p:sp>
        <p:nvSpPr>
          <p:cNvPr id="3075" name="Rectangle 3"/>
          <p:cNvSpPr>
            <a:spLocks noGrp="1" noChangeArrowheads="1"/>
          </p:cNvSpPr>
          <p:nvPr>
            <p:ph type="body" idx="1"/>
          </p:nvPr>
        </p:nvSpPr>
        <p:spPr bwMode="auto">
          <a:xfrm>
            <a:off x="762000" y="1773238"/>
            <a:ext cx="7629525" cy="4176712"/>
          </a:xfrm>
          <a:prstGeom prst="rect">
            <a:avLst/>
          </a:prstGeom>
          <a:solidFill>
            <a:schemeClr val="accent1">
              <a:alpha val="2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180000" tIns="180000" rIns="180000" bIns="108000" numCol="1" anchor="t" anchorCtr="0" compatLnSpc="1">
            <a:prstTxWarp prst="textNoShape">
              <a:avLst/>
            </a:prstTxWarp>
          </a:bodyPr>
          <a:lstStyle/>
          <a:p>
            <a:pPr lvl="0"/>
            <a:r>
              <a:rPr lang="sv-SE"/>
              <a:t>Klicka här för att ändra format på bakgrundstexten</a:t>
            </a:r>
          </a:p>
          <a:p>
            <a:pPr lvl="1"/>
            <a:r>
              <a:rPr lang="sv-SE"/>
              <a:t>Nivå två</a:t>
            </a:r>
          </a:p>
          <a:p>
            <a:pPr lvl="2"/>
            <a:r>
              <a:rPr lang="sv-SE"/>
              <a:t>Nivå tre</a:t>
            </a:r>
          </a:p>
          <a:p>
            <a:pPr lvl="3"/>
            <a:r>
              <a:rPr lang="sv-SE"/>
              <a:t>Nivå fyra</a:t>
            </a:r>
          </a:p>
        </p:txBody>
      </p:sp>
      <p:sp>
        <p:nvSpPr>
          <p:cNvPr id="9221" name="Rectangle 5"/>
          <p:cNvSpPr>
            <a:spLocks noGrp="1" noChangeArrowheads="1"/>
          </p:cNvSpPr>
          <p:nvPr>
            <p:ph type="dt" sz="half" idx="2"/>
          </p:nvPr>
        </p:nvSpPr>
        <p:spPr bwMode="auto">
          <a:xfrm>
            <a:off x="3198813" y="6164263"/>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defRPr sz="1400">
                <a:ea typeface="+mn-ea"/>
              </a:defRPr>
            </a:lvl1pPr>
          </a:lstStyle>
          <a:p>
            <a:pPr>
              <a:defRPr/>
            </a:pPr>
            <a:endParaRPr lang="sv-SE"/>
          </a:p>
        </p:txBody>
      </p:sp>
      <p:sp>
        <p:nvSpPr>
          <p:cNvPr id="9222" name="Rectangle 6"/>
          <p:cNvSpPr>
            <a:spLocks noGrp="1" noChangeArrowheads="1"/>
          </p:cNvSpPr>
          <p:nvPr>
            <p:ph type="sldNum" sz="quarter" idx="4"/>
          </p:nvPr>
        </p:nvSpPr>
        <p:spPr bwMode="auto">
          <a:xfrm>
            <a:off x="7124700" y="6164263"/>
            <a:ext cx="17716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r">
              <a:defRPr sz="1400"/>
            </a:lvl1pPr>
          </a:lstStyle>
          <a:p>
            <a:fld id="{32373235-C123-3A48-AE7F-3242C2B68880}" type="slidenum">
              <a:rPr lang="sv-SE"/>
              <a:pPr/>
              <a:t>‹#›</a:t>
            </a:fld>
            <a:endParaRPr lang="sv-SE"/>
          </a:p>
        </p:txBody>
      </p:sp>
    </p:spTree>
  </p:cSld>
  <p:clrMap bg1="lt1" tx1="dk1" bg2="lt2" tx2="dk2" accent1="accent1" accent2="accent2" accent3="accent3" accent4="accent4" accent5="accent5" accent6="accent6" hlink="hlink" folHlink="folHlink"/>
  <p:sldLayoutIdLst>
    <p:sldLayoutId id="2147484826" r:id="rId1"/>
    <p:sldLayoutId id="2147484800" r:id="rId2"/>
    <p:sldLayoutId id="2147484801" r:id="rId3"/>
    <p:sldLayoutId id="2147484802" r:id="rId4"/>
    <p:sldLayoutId id="2147484803" r:id="rId5"/>
    <p:sldLayoutId id="2147484804" r:id="rId6"/>
    <p:sldLayoutId id="2147484805" r:id="rId7"/>
    <p:sldLayoutId id="2147484806" r:id="rId8"/>
    <p:sldLayoutId id="2147484807" r:id="rId9"/>
    <p:sldLayoutId id="2147484808" r:id="rId10"/>
    <p:sldLayoutId id="2147484809" r:id="rId11"/>
  </p:sldLayoutIdLst>
  <p:txStyles>
    <p:titleStyle>
      <a:lvl1pPr algn="l" rtl="0" eaLnBrk="0" fontAlgn="base" hangingPunct="0">
        <a:lnSpc>
          <a:spcPts val="4000"/>
        </a:lnSpc>
        <a:spcBef>
          <a:spcPct val="0"/>
        </a:spcBef>
        <a:spcAft>
          <a:spcPct val="0"/>
        </a:spcAft>
        <a:defRPr sz="3600" b="1">
          <a:solidFill>
            <a:schemeClr val="tx2"/>
          </a:solidFill>
          <a:latin typeface="+mj-lt"/>
          <a:ea typeface="ＭＳ Ｐゴシック" charset="0"/>
          <a:cs typeface="+mj-cs"/>
        </a:defRPr>
      </a:lvl1pPr>
      <a:lvl2pPr algn="l" rtl="0" eaLnBrk="0" fontAlgn="base" hangingPunct="0">
        <a:lnSpc>
          <a:spcPts val="4000"/>
        </a:lnSpc>
        <a:spcBef>
          <a:spcPct val="0"/>
        </a:spcBef>
        <a:spcAft>
          <a:spcPct val="0"/>
        </a:spcAft>
        <a:defRPr sz="3600" b="1">
          <a:solidFill>
            <a:schemeClr val="tx2"/>
          </a:solidFill>
          <a:latin typeface="Arial" charset="0"/>
          <a:ea typeface="ＭＳ Ｐゴシック" charset="0"/>
        </a:defRPr>
      </a:lvl2pPr>
      <a:lvl3pPr algn="l" rtl="0" eaLnBrk="0" fontAlgn="base" hangingPunct="0">
        <a:lnSpc>
          <a:spcPts val="4000"/>
        </a:lnSpc>
        <a:spcBef>
          <a:spcPct val="0"/>
        </a:spcBef>
        <a:spcAft>
          <a:spcPct val="0"/>
        </a:spcAft>
        <a:defRPr sz="3600" b="1">
          <a:solidFill>
            <a:schemeClr val="tx2"/>
          </a:solidFill>
          <a:latin typeface="Arial" charset="0"/>
          <a:ea typeface="ＭＳ Ｐゴシック" charset="0"/>
        </a:defRPr>
      </a:lvl3pPr>
      <a:lvl4pPr algn="l" rtl="0" eaLnBrk="0" fontAlgn="base" hangingPunct="0">
        <a:lnSpc>
          <a:spcPts val="4000"/>
        </a:lnSpc>
        <a:spcBef>
          <a:spcPct val="0"/>
        </a:spcBef>
        <a:spcAft>
          <a:spcPct val="0"/>
        </a:spcAft>
        <a:defRPr sz="3600" b="1">
          <a:solidFill>
            <a:schemeClr val="tx2"/>
          </a:solidFill>
          <a:latin typeface="Arial" charset="0"/>
          <a:ea typeface="ＭＳ Ｐゴシック" charset="0"/>
        </a:defRPr>
      </a:lvl4pPr>
      <a:lvl5pPr algn="l" rtl="0" eaLnBrk="0" fontAlgn="base" hangingPunct="0">
        <a:lnSpc>
          <a:spcPts val="4000"/>
        </a:lnSpc>
        <a:spcBef>
          <a:spcPct val="0"/>
        </a:spcBef>
        <a:spcAft>
          <a:spcPct val="0"/>
        </a:spcAft>
        <a:defRPr sz="3600" b="1">
          <a:solidFill>
            <a:schemeClr val="tx2"/>
          </a:solidFill>
          <a:latin typeface="Arial" charset="0"/>
          <a:ea typeface="ＭＳ Ｐゴシック" charset="0"/>
        </a:defRPr>
      </a:lvl5pPr>
      <a:lvl6pPr marL="457200" algn="l" rtl="0" fontAlgn="base">
        <a:lnSpc>
          <a:spcPts val="4000"/>
        </a:lnSpc>
        <a:spcBef>
          <a:spcPct val="0"/>
        </a:spcBef>
        <a:spcAft>
          <a:spcPct val="0"/>
        </a:spcAft>
        <a:defRPr sz="3600" b="1">
          <a:solidFill>
            <a:schemeClr val="tx2"/>
          </a:solidFill>
          <a:latin typeface="Arial" charset="0"/>
        </a:defRPr>
      </a:lvl6pPr>
      <a:lvl7pPr marL="914400" algn="l" rtl="0" fontAlgn="base">
        <a:lnSpc>
          <a:spcPts val="4000"/>
        </a:lnSpc>
        <a:spcBef>
          <a:spcPct val="0"/>
        </a:spcBef>
        <a:spcAft>
          <a:spcPct val="0"/>
        </a:spcAft>
        <a:defRPr sz="3600" b="1">
          <a:solidFill>
            <a:schemeClr val="tx2"/>
          </a:solidFill>
          <a:latin typeface="Arial" charset="0"/>
        </a:defRPr>
      </a:lvl7pPr>
      <a:lvl8pPr marL="1371600" algn="l" rtl="0" fontAlgn="base">
        <a:lnSpc>
          <a:spcPts val="4000"/>
        </a:lnSpc>
        <a:spcBef>
          <a:spcPct val="0"/>
        </a:spcBef>
        <a:spcAft>
          <a:spcPct val="0"/>
        </a:spcAft>
        <a:defRPr sz="3600" b="1">
          <a:solidFill>
            <a:schemeClr val="tx2"/>
          </a:solidFill>
          <a:latin typeface="Arial" charset="0"/>
        </a:defRPr>
      </a:lvl8pPr>
      <a:lvl9pPr marL="1828800" algn="l" rtl="0" fontAlgn="base">
        <a:lnSpc>
          <a:spcPts val="4000"/>
        </a:lnSpc>
        <a:spcBef>
          <a:spcPct val="0"/>
        </a:spcBef>
        <a:spcAft>
          <a:spcPct val="0"/>
        </a:spcAft>
        <a:defRPr sz="3600" b="1">
          <a:solidFill>
            <a:schemeClr val="tx2"/>
          </a:solidFill>
          <a:latin typeface="Arial" charset="0"/>
        </a:defRPr>
      </a:lvl9pPr>
    </p:titleStyle>
    <p:bodyStyle>
      <a:lvl1pPr marL="342900" indent="-342900" algn="l" rtl="0" eaLnBrk="0" fontAlgn="base" hangingPunct="0">
        <a:spcBef>
          <a:spcPct val="40000"/>
        </a:spcBef>
        <a:spcAft>
          <a:spcPct val="0"/>
        </a:spcAft>
        <a:defRPr sz="2800">
          <a:solidFill>
            <a:schemeClr val="tx1"/>
          </a:solidFill>
          <a:latin typeface="+mn-lt"/>
          <a:ea typeface="ＭＳ Ｐゴシック" charset="0"/>
          <a:cs typeface="+mn-cs"/>
        </a:defRPr>
      </a:lvl1pPr>
      <a:lvl2pPr marL="536575" indent="6350" algn="l" rtl="0" eaLnBrk="0" fontAlgn="base" hangingPunct="0">
        <a:spcBef>
          <a:spcPct val="40000"/>
        </a:spcBef>
        <a:spcAft>
          <a:spcPct val="0"/>
        </a:spcAft>
        <a:defRPr sz="2600">
          <a:solidFill>
            <a:schemeClr val="tx1"/>
          </a:solidFill>
          <a:latin typeface="+mn-lt"/>
          <a:ea typeface="ＭＳ Ｐゴシック" charset="0"/>
        </a:defRPr>
      </a:lvl2pPr>
      <a:lvl3pPr marL="1074738" indent="1588" algn="l" rtl="0" eaLnBrk="0" fontAlgn="base" hangingPunct="0">
        <a:spcBef>
          <a:spcPct val="40000"/>
        </a:spcBef>
        <a:spcAft>
          <a:spcPct val="0"/>
        </a:spcAft>
        <a:defRPr sz="2400">
          <a:solidFill>
            <a:schemeClr val="tx1"/>
          </a:solidFill>
          <a:latin typeface="+mn-lt"/>
          <a:ea typeface="ＭＳ Ｐゴシック" charset="0"/>
        </a:defRPr>
      </a:lvl3pPr>
      <a:lvl4pPr marL="1524000" indent="4763" algn="l" rtl="0" eaLnBrk="0" fontAlgn="base" hangingPunct="0">
        <a:spcBef>
          <a:spcPct val="40000"/>
        </a:spcBef>
        <a:spcAft>
          <a:spcPct val="0"/>
        </a:spcAft>
        <a:defRPr sz="2200">
          <a:solidFill>
            <a:schemeClr val="tx1"/>
          </a:solidFill>
          <a:latin typeface="+mn-lt"/>
          <a:ea typeface="ＭＳ Ｐゴシック" charset="0"/>
        </a:defRPr>
      </a:lvl4pPr>
      <a:lvl5pPr marL="2185988" indent="-228600" algn="l" rtl="0" eaLnBrk="0" fontAlgn="base" hangingPunct="0">
        <a:spcBef>
          <a:spcPct val="20000"/>
        </a:spcBef>
        <a:spcAft>
          <a:spcPct val="0"/>
        </a:spcAft>
        <a:buChar char="»"/>
        <a:defRPr sz="1000">
          <a:solidFill>
            <a:schemeClr val="tx1"/>
          </a:solidFill>
          <a:latin typeface="+mn-lt"/>
          <a:ea typeface="ＭＳ Ｐゴシック" charset="0"/>
        </a:defRPr>
      </a:lvl5pPr>
      <a:lvl6pPr marL="2643188" indent="-228600" algn="l" rtl="0" fontAlgn="base">
        <a:spcBef>
          <a:spcPct val="20000"/>
        </a:spcBef>
        <a:spcAft>
          <a:spcPct val="0"/>
        </a:spcAft>
        <a:buChar char="»"/>
        <a:defRPr sz="1000">
          <a:solidFill>
            <a:schemeClr val="tx1"/>
          </a:solidFill>
          <a:latin typeface="+mn-lt"/>
        </a:defRPr>
      </a:lvl6pPr>
      <a:lvl7pPr marL="3100388" indent="-228600" algn="l" rtl="0" fontAlgn="base">
        <a:spcBef>
          <a:spcPct val="20000"/>
        </a:spcBef>
        <a:spcAft>
          <a:spcPct val="0"/>
        </a:spcAft>
        <a:buChar char="»"/>
        <a:defRPr sz="1000">
          <a:solidFill>
            <a:schemeClr val="tx1"/>
          </a:solidFill>
          <a:latin typeface="+mn-lt"/>
        </a:defRPr>
      </a:lvl7pPr>
      <a:lvl8pPr marL="3557588" indent="-228600" algn="l" rtl="0" fontAlgn="base">
        <a:spcBef>
          <a:spcPct val="20000"/>
        </a:spcBef>
        <a:spcAft>
          <a:spcPct val="0"/>
        </a:spcAft>
        <a:buChar char="»"/>
        <a:defRPr sz="1000">
          <a:solidFill>
            <a:schemeClr val="tx1"/>
          </a:solidFill>
          <a:latin typeface="+mn-lt"/>
        </a:defRPr>
      </a:lvl8pPr>
      <a:lvl9pPr marL="4014788" indent="-228600" algn="l" rtl="0" fontAlgn="base">
        <a:spcBef>
          <a:spcPct val="20000"/>
        </a:spcBef>
        <a:spcAft>
          <a:spcPct val="0"/>
        </a:spcAft>
        <a:buChar char="»"/>
        <a:defRPr sz="1000">
          <a:solidFill>
            <a:schemeClr val="tx1"/>
          </a:solidFill>
          <a:latin typeface="+mn-lt"/>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762000" y="571500"/>
            <a:ext cx="7629525" cy="985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lvl="0"/>
            <a:r>
              <a:rPr lang="sv-SE"/>
              <a:t>Klicka här för att ändra format på bakgrundsrubriken</a:t>
            </a:r>
          </a:p>
        </p:txBody>
      </p:sp>
      <p:sp>
        <p:nvSpPr>
          <p:cNvPr id="4099" name="Rectangle 3"/>
          <p:cNvSpPr>
            <a:spLocks noGrp="1" noChangeArrowheads="1"/>
          </p:cNvSpPr>
          <p:nvPr>
            <p:ph type="body" idx="1"/>
          </p:nvPr>
        </p:nvSpPr>
        <p:spPr bwMode="auto">
          <a:xfrm>
            <a:off x="762000" y="1773238"/>
            <a:ext cx="7629525" cy="4176712"/>
          </a:xfrm>
          <a:prstGeom prst="rect">
            <a:avLst/>
          </a:prstGeom>
          <a:noFill/>
          <a:ln>
            <a:noFill/>
          </a:ln>
          <a:effectLst/>
          <a:extLst>
            <a:ext uri="{909E8E84-426E-40DD-AFC4-6F175D3DCCD1}">
              <a14:hiddenFill xmlns:a14="http://schemas.microsoft.com/office/drawing/2010/main">
                <a:solidFill>
                  <a:schemeClr val="accent1">
                    <a:alpha val="20000"/>
                  </a:scheme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lvl="0"/>
            <a:r>
              <a:rPr lang="sv-SE"/>
              <a:t>Klicka här för att ändra format på bakgrundstexten</a:t>
            </a:r>
          </a:p>
          <a:p>
            <a:pPr lvl="1"/>
            <a:r>
              <a:rPr lang="sv-SE"/>
              <a:t>Nivå två</a:t>
            </a:r>
          </a:p>
          <a:p>
            <a:pPr lvl="2"/>
            <a:r>
              <a:rPr lang="sv-SE"/>
              <a:t>Nivå tre</a:t>
            </a:r>
          </a:p>
          <a:p>
            <a:pPr lvl="3"/>
            <a:r>
              <a:rPr lang="sv-SE"/>
              <a:t>Nivå fyra</a:t>
            </a:r>
          </a:p>
        </p:txBody>
      </p:sp>
      <p:sp>
        <p:nvSpPr>
          <p:cNvPr id="11269" name="Rectangle 5"/>
          <p:cNvSpPr>
            <a:spLocks noGrp="1" noChangeArrowheads="1"/>
          </p:cNvSpPr>
          <p:nvPr>
            <p:ph type="dt" sz="half" idx="2"/>
          </p:nvPr>
        </p:nvSpPr>
        <p:spPr bwMode="auto">
          <a:xfrm>
            <a:off x="3198813" y="6164263"/>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defRPr sz="1400">
                <a:ea typeface="+mn-ea"/>
              </a:defRPr>
            </a:lvl1pPr>
          </a:lstStyle>
          <a:p>
            <a:pPr>
              <a:defRPr/>
            </a:pPr>
            <a:endParaRPr lang="sv-SE"/>
          </a:p>
        </p:txBody>
      </p:sp>
      <p:sp>
        <p:nvSpPr>
          <p:cNvPr id="11270" name="Rectangle 6"/>
          <p:cNvSpPr>
            <a:spLocks noGrp="1" noChangeArrowheads="1"/>
          </p:cNvSpPr>
          <p:nvPr>
            <p:ph type="sldNum" sz="quarter" idx="4"/>
          </p:nvPr>
        </p:nvSpPr>
        <p:spPr bwMode="auto">
          <a:xfrm>
            <a:off x="7124700" y="6164263"/>
            <a:ext cx="17716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r">
              <a:defRPr sz="1400"/>
            </a:lvl1pPr>
          </a:lstStyle>
          <a:p>
            <a:fld id="{FBBBA52A-644B-FD42-B300-2AAE8ACA8B8B}" type="slidenum">
              <a:rPr lang="sv-SE"/>
              <a:pPr/>
              <a:t>‹#›</a:t>
            </a:fld>
            <a:endParaRPr lang="sv-SE"/>
          </a:p>
        </p:txBody>
      </p:sp>
    </p:spTree>
  </p:cSld>
  <p:clrMap bg1="lt1" tx1="dk1" bg2="lt2" tx2="dk2" accent1="accent1" accent2="accent2" accent3="accent3" accent4="accent4" accent5="accent5" accent6="accent6" hlink="hlink" folHlink="folHlink"/>
  <p:sldLayoutIdLst>
    <p:sldLayoutId id="2147484827" r:id="rId1"/>
    <p:sldLayoutId id="2147484811" r:id="rId2"/>
    <p:sldLayoutId id="2147484812" r:id="rId3"/>
    <p:sldLayoutId id="2147484813" r:id="rId4"/>
    <p:sldLayoutId id="2147484814" r:id="rId5"/>
    <p:sldLayoutId id="2147484815" r:id="rId6"/>
    <p:sldLayoutId id="2147484816" r:id="rId7"/>
    <p:sldLayoutId id="2147484817" r:id="rId8"/>
    <p:sldLayoutId id="2147484818" r:id="rId9"/>
    <p:sldLayoutId id="2147484819" r:id="rId10"/>
    <p:sldLayoutId id="2147484820" r:id="rId11"/>
    <p:sldLayoutId id="2147484821" r:id="rId12"/>
    <p:sldLayoutId id="2147484822" r:id="rId13"/>
    <p:sldLayoutId id="2147484823" r:id="rId14"/>
  </p:sldLayoutIdLst>
  <p:txStyles>
    <p:titleStyle>
      <a:lvl1pPr algn="l" rtl="0" eaLnBrk="0" fontAlgn="base" hangingPunct="0">
        <a:lnSpc>
          <a:spcPts val="4000"/>
        </a:lnSpc>
        <a:spcBef>
          <a:spcPct val="0"/>
        </a:spcBef>
        <a:spcAft>
          <a:spcPct val="0"/>
        </a:spcAft>
        <a:defRPr sz="3600" b="1">
          <a:solidFill>
            <a:schemeClr val="tx2"/>
          </a:solidFill>
          <a:latin typeface="+mj-lt"/>
          <a:ea typeface="ＭＳ Ｐゴシック" charset="0"/>
          <a:cs typeface="+mj-cs"/>
        </a:defRPr>
      </a:lvl1pPr>
      <a:lvl2pPr algn="l" rtl="0" eaLnBrk="0" fontAlgn="base" hangingPunct="0">
        <a:lnSpc>
          <a:spcPts val="4000"/>
        </a:lnSpc>
        <a:spcBef>
          <a:spcPct val="0"/>
        </a:spcBef>
        <a:spcAft>
          <a:spcPct val="0"/>
        </a:spcAft>
        <a:defRPr sz="3600" b="1">
          <a:solidFill>
            <a:schemeClr val="tx2"/>
          </a:solidFill>
          <a:latin typeface="Arial" charset="0"/>
          <a:ea typeface="ＭＳ Ｐゴシック" charset="0"/>
        </a:defRPr>
      </a:lvl2pPr>
      <a:lvl3pPr algn="l" rtl="0" eaLnBrk="0" fontAlgn="base" hangingPunct="0">
        <a:lnSpc>
          <a:spcPts val="4000"/>
        </a:lnSpc>
        <a:spcBef>
          <a:spcPct val="0"/>
        </a:spcBef>
        <a:spcAft>
          <a:spcPct val="0"/>
        </a:spcAft>
        <a:defRPr sz="3600" b="1">
          <a:solidFill>
            <a:schemeClr val="tx2"/>
          </a:solidFill>
          <a:latin typeface="Arial" charset="0"/>
          <a:ea typeface="ＭＳ Ｐゴシック" charset="0"/>
        </a:defRPr>
      </a:lvl3pPr>
      <a:lvl4pPr algn="l" rtl="0" eaLnBrk="0" fontAlgn="base" hangingPunct="0">
        <a:lnSpc>
          <a:spcPts val="4000"/>
        </a:lnSpc>
        <a:spcBef>
          <a:spcPct val="0"/>
        </a:spcBef>
        <a:spcAft>
          <a:spcPct val="0"/>
        </a:spcAft>
        <a:defRPr sz="3600" b="1">
          <a:solidFill>
            <a:schemeClr val="tx2"/>
          </a:solidFill>
          <a:latin typeface="Arial" charset="0"/>
          <a:ea typeface="ＭＳ Ｐゴシック" charset="0"/>
        </a:defRPr>
      </a:lvl4pPr>
      <a:lvl5pPr algn="l" rtl="0" eaLnBrk="0" fontAlgn="base" hangingPunct="0">
        <a:lnSpc>
          <a:spcPts val="4000"/>
        </a:lnSpc>
        <a:spcBef>
          <a:spcPct val="0"/>
        </a:spcBef>
        <a:spcAft>
          <a:spcPct val="0"/>
        </a:spcAft>
        <a:defRPr sz="3600" b="1">
          <a:solidFill>
            <a:schemeClr val="tx2"/>
          </a:solidFill>
          <a:latin typeface="Arial" charset="0"/>
          <a:ea typeface="ＭＳ Ｐゴシック" charset="0"/>
        </a:defRPr>
      </a:lvl5pPr>
      <a:lvl6pPr marL="457200" algn="l" rtl="0" fontAlgn="base">
        <a:lnSpc>
          <a:spcPts val="4000"/>
        </a:lnSpc>
        <a:spcBef>
          <a:spcPct val="0"/>
        </a:spcBef>
        <a:spcAft>
          <a:spcPct val="0"/>
        </a:spcAft>
        <a:defRPr sz="3600" b="1">
          <a:solidFill>
            <a:schemeClr val="tx2"/>
          </a:solidFill>
          <a:latin typeface="Arial" charset="0"/>
        </a:defRPr>
      </a:lvl6pPr>
      <a:lvl7pPr marL="914400" algn="l" rtl="0" fontAlgn="base">
        <a:lnSpc>
          <a:spcPts val="4000"/>
        </a:lnSpc>
        <a:spcBef>
          <a:spcPct val="0"/>
        </a:spcBef>
        <a:spcAft>
          <a:spcPct val="0"/>
        </a:spcAft>
        <a:defRPr sz="3600" b="1">
          <a:solidFill>
            <a:schemeClr val="tx2"/>
          </a:solidFill>
          <a:latin typeface="Arial" charset="0"/>
        </a:defRPr>
      </a:lvl7pPr>
      <a:lvl8pPr marL="1371600" algn="l" rtl="0" fontAlgn="base">
        <a:lnSpc>
          <a:spcPts val="4000"/>
        </a:lnSpc>
        <a:spcBef>
          <a:spcPct val="0"/>
        </a:spcBef>
        <a:spcAft>
          <a:spcPct val="0"/>
        </a:spcAft>
        <a:defRPr sz="3600" b="1">
          <a:solidFill>
            <a:schemeClr val="tx2"/>
          </a:solidFill>
          <a:latin typeface="Arial" charset="0"/>
        </a:defRPr>
      </a:lvl8pPr>
      <a:lvl9pPr marL="1828800" algn="l" rtl="0" fontAlgn="base">
        <a:lnSpc>
          <a:spcPts val="4000"/>
        </a:lnSpc>
        <a:spcBef>
          <a:spcPct val="0"/>
        </a:spcBef>
        <a:spcAft>
          <a:spcPct val="0"/>
        </a:spcAft>
        <a:defRPr sz="3600" b="1">
          <a:solidFill>
            <a:schemeClr val="tx2"/>
          </a:solidFill>
          <a:latin typeface="Arial" charset="0"/>
        </a:defRPr>
      </a:lvl9pPr>
    </p:titleStyle>
    <p:bodyStyle>
      <a:lvl1pPr marL="342900" indent="-342900" algn="l" rtl="0" eaLnBrk="0" fontAlgn="base" hangingPunct="0">
        <a:spcBef>
          <a:spcPct val="40000"/>
        </a:spcBef>
        <a:spcAft>
          <a:spcPct val="0"/>
        </a:spcAft>
        <a:defRPr sz="2800">
          <a:solidFill>
            <a:schemeClr val="tx1"/>
          </a:solidFill>
          <a:latin typeface="+mn-lt"/>
          <a:ea typeface="ＭＳ Ｐゴシック" charset="0"/>
          <a:cs typeface="+mn-cs"/>
        </a:defRPr>
      </a:lvl1pPr>
      <a:lvl2pPr marL="536575" indent="6350" algn="l" rtl="0" eaLnBrk="0" fontAlgn="base" hangingPunct="0">
        <a:spcBef>
          <a:spcPct val="40000"/>
        </a:spcBef>
        <a:spcAft>
          <a:spcPct val="0"/>
        </a:spcAft>
        <a:defRPr sz="2600">
          <a:solidFill>
            <a:schemeClr val="tx1"/>
          </a:solidFill>
          <a:latin typeface="+mn-lt"/>
          <a:ea typeface="ＭＳ Ｐゴシック" charset="0"/>
        </a:defRPr>
      </a:lvl2pPr>
      <a:lvl3pPr marL="1074738" indent="1588" algn="l" rtl="0" eaLnBrk="0" fontAlgn="base" hangingPunct="0">
        <a:spcBef>
          <a:spcPct val="40000"/>
        </a:spcBef>
        <a:spcAft>
          <a:spcPct val="0"/>
        </a:spcAft>
        <a:defRPr sz="2400">
          <a:solidFill>
            <a:schemeClr val="tx1"/>
          </a:solidFill>
          <a:latin typeface="+mn-lt"/>
          <a:ea typeface="ＭＳ Ｐゴシック" charset="0"/>
        </a:defRPr>
      </a:lvl3pPr>
      <a:lvl4pPr marL="1524000" indent="-4763" algn="l" rtl="0" eaLnBrk="0" fontAlgn="base" hangingPunct="0">
        <a:spcBef>
          <a:spcPct val="40000"/>
        </a:spcBef>
        <a:spcAft>
          <a:spcPct val="0"/>
        </a:spcAft>
        <a:defRPr sz="2200">
          <a:solidFill>
            <a:schemeClr val="tx1"/>
          </a:solidFill>
          <a:latin typeface="+mn-lt"/>
          <a:ea typeface="ＭＳ Ｐゴシック" charset="0"/>
        </a:defRPr>
      </a:lvl4pPr>
      <a:lvl5pPr marL="2176463" indent="-228600" algn="l" rtl="0" eaLnBrk="0" fontAlgn="base" hangingPunct="0">
        <a:spcBef>
          <a:spcPct val="20000"/>
        </a:spcBef>
        <a:spcAft>
          <a:spcPct val="0"/>
        </a:spcAft>
        <a:buChar char="»"/>
        <a:defRPr sz="1000">
          <a:solidFill>
            <a:schemeClr val="tx1"/>
          </a:solidFill>
          <a:latin typeface="+mn-lt"/>
          <a:ea typeface="ＭＳ Ｐゴシック" charset="0"/>
        </a:defRPr>
      </a:lvl5pPr>
      <a:lvl6pPr marL="2633663" indent="-228600" algn="l" rtl="0" fontAlgn="base">
        <a:spcBef>
          <a:spcPct val="20000"/>
        </a:spcBef>
        <a:spcAft>
          <a:spcPct val="0"/>
        </a:spcAft>
        <a:buChar char="»"/>
        <a:defRPr sz="1000">
          <a:solidFill>
            <a:schemeClr val="tx1"/>
          </a:solidFill>
          <a:latin typeface="+mn-lt"/>
        </a:defRPr>
      </a:lvl6pPr>
      <a:lvl7pPr marL="3090863" indent="-228600" algn="l" rtl="0" fontAlgn="base">
        <a:spcBef>
          <a:spcPct val="20000"/>
        </a:spcBef>
        <a:spcAft>
          <a:spcPct val="0"/>
        </a:spcAft>
        <a:buChar char="»"/>
        <a:defRPr sz="1000">
          <a:solidFill>
            <a:schemeClr val="tx1"/>
          </a:solidFill>
          <a:latin typeface="+mn-lt"/>
        </a:defRPr>
      </a:lvl7pPr>
      <a:lvl8pPr marL="3548063" indent="-228600" algn="l" rtl="0" fontAlgn="base">
        <a:spcBef>
          <a:spcPct val="20000"/>
        </a:spcBef>
        <a:spcAft>
          <a:spcPct val="0"/>
        </a:spcAft>
        <a:buChar char="»"/>
        <a:defRPr sz="1000">
          <a:solidFill>
            <a:schemeClr val="tx1"/>
          </a:solidFill>
          <a:latin typeface="+mn-lt"/>
        </a:defRPr>
      </a:lvl8pPr>
      <a:lvl9pPr marL="4005263" indent="-228600" algn="l" rtl="0" fontAlgn="base">
        <a:spcBef>
          <a:spcPct val="20000"/>
        </a:spcBef>
        <a:spcAft>
          <a:spcPct val="0"/>
        </a:spcAft>
        <a:buChar char="»"/>
        <a:defRPr sz="1000">
          <a:solidFill>
            <a:schemeClr val="tx1"/>
          </a:solidFill>
          <a:latin typeface="+mn-lt"/>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bwMode="auto">
          <a:xfrm>
            <a:off x="521100" y="403200"/>
            <a:ext cx="8100000" cy="11520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sv-SE" dirty="0"/>
              <a:t>Klicka här för att ändra format på bakgrundsrubriken</a:t>
            </a:r>
          </a:p>
        </p:txBody>
      </p:sp>
      <p:sp>
        <p:nvSpPr>
          <p:cNvPr id="51203" name="Rectangle 3"/>
          <p:cNvSpPr>
            <a:spLocks noGrp="1" noChangeArrowheads="1"/>
          </p:cNvSpPr>
          <p:nvPr>
            <p:ph type="body" idx="1"/>
          </p:nvPr>
        </p:nvSpPr>
        <p:spPr bwMode="auto">
          <a:xfrm>
            <a:off x="521100" y="1773238"/>
            <a:ext cx="8100000" cy="417671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p:txBody>
      </p:sp>
      <p:sp>
        <p:nvSpPr>
          <p:cNvPr id="51205" name="Rectangle 5"/>
          <p:cNvSpPr>
            <a:spLocks noGrp="1" noChangeArrowheads="1"/>
          </p:cNvSpPr>
          <p:nvPr>
            <p:ph type="dt" sz="half" idx="2"/>
          </p:nvPr>
        </p:nvSpPr>
        <p:spPr bwMode="auto">
          <a:xfrm>
            <a:off x="3198813" y="6164263"/>
            <a:ext cx="1905000" cy="457200"/>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a:defRPr sz="1050"/>
            </a:lvl1pPr>
          </a:lstStyle>
          <a:p>
            <a:endParaRPr lang="sv-SE"/>
          </a:p>
        </p:txBody>
      </p:sp>
      <p:sp>
        <p:nvSpPr>
          <p:cNvPr id="51206" name="Rectangle 6"/>
          <p:cNvSpPr>
            <a:spLocks noGrp="1" noChangeArrowheads="1"/>
          </p:cNvSpPr>
          <p:nvPr>
            <p:ph type="sldNum" sz="quarter" idx="4"/>
          </p:nvPr>
        </p:nvSpPr>
        <p:spPr bwMode="auto">
          <a:xfrm>
            <a:off x="7124700" y="6164263"/>
            <a:ext cx="1771650" cy="457200"/>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algn="r">
              <a:defRPr sz="1050"/>
            </a:lvl1pPr>
          </a:lstStyle>
          <a:p>
            <a:fld id="{4FB244A4-5FAB-41E7-8F13-75565648FC8E}" type="slidenum">
              <a:rPr lang="sv-SE"/>
              <a:pPr/>
              <a:t>‹#›</a:t>
            </a:fld>
            <a:endParaRPr lang="sv-SE"/>
          </a:p>
        </p:txBody>
      </p:sp>
      <p:pic>
        <p:nvPicPr>
          <p:cNvPr id="8" name="Picture 12" descr="stem_eng_pms_left"/>
          <p:cNvPicPr>
            <a:picLocks noChangeAspect="1" noChangeArrowheads="1"/>
          </p:cNvPicPr>
          <p:nvPr userDrawn="1"/>
        </p:nvPicPr>
        <p:blipFill>
          <a:blip r:embed="rId7" cstate="print"/>
          <a:srcRect/>
          <a:stretch>
            <a:fillRect/>
          </a:stretch>
        </p:blipFill>
        <p:spPr bwMode="auto">
          <a:xfrm>
            <a:off x="242887" y="6251578"/>
            <a:ext cx="977504" cy="346075"/>
          </a:xfrm>
          <a:prstGeom prst="rect">
            <a:avLst/>
          </a:prstGeom>
          <a:noFill/>
        </p:spPr>
      </p:pic>
    </p:spTree>
    <p:extLst>
      <p:ext uri="{BB962C8B-B14F-4D97-AF65-F5344CB8AC3E}">
        <p14:creationId xmlns:p14="http://schemas.microsoft.com/office/powerpoint/2010/main" val="1066026532"/>
      </p:ext>
    </p:extLst>
  </p:cSld>
  <p:clrMap bg1="lt1" tx1="dk1" bg2="lt2" tx2="dk2" accent1="accent1" accent2="accent2" accent3="accent3" accent4="accent4" accent5="accent5" accent6="accent6" hlink="hlink" folHlink="folHlink"/>
  <p:sldLayoutIdLst>
    <p:sldLayoutId id="2147484829" r:id="rId1"/>
    <p:sldLayoutId id="2147484830" r:id="rId2"/>
    <p:sldLayoutId id="2147484831" r:id="rId3"/>
    <p:sldLayoutId id="2147484832" r:id="rId4"/>
    <p:sldLayoutId id="2147484833" r:id="rId5"/>
  </p:sldLayoutIdLst>
  <p:txStyles>
    <p:titleStyle>
      <a:lvl1pPr algn="l" rtl="0" fontAlgn="base">
        <a:lnSpc>
          <a:spcPts val="3450"/>
        </a:lnSpc>
        <a:spcBef>
          <a:spcPct val="0"/>
        </a:spcBef>
        <a:spcAft>
          <a:spcPct val="0"/>
        </a:spcAft>
        <a:defRPr sz="3000" b="0">
          <a:solidFill>
            <a:schemeClr val="tx2"/>
          </a:solidFill>
          <a:latin typeface="+mj-lt"/>
          <a:ea typeface="+mj-ea"/>
          <a:cs typeface="+mj-cs"/>
        </a:defRPr>
      </a:lvl1pPr>
      <a:lvl2pPr algn="l" rtl="0" fontAlgn="base">
        <a:lnSpc>
          <a:spcPts val="3000"/>
        </a:lnSpc>
        <a:spcBef>
          <a:spcPct val="0"/>
        </a:spcBef>
        <a:spcAft>
          <a:spcPct val="0"/>
        </a:spcAft>
        <a:defRPr sz="2700" b="1">
          <a:solidFill>
            <a:schemeClr val="tx2"/>
          </a:solidFill>
          <a:latin typeface="Arial" charset="0"/>
        </a:defRPr>
      </a:lvl2pPr>
      <a:lvl3pPr algn="l" rtl="0" fontAlgn="base">
        <a:lnSpc>
          <a:spcPts val="3000"/>
        </a:lnSpc>
        <a:spcBef>
          <a:spcPct val="0"/>
        </a:spcBef>
        <a:spcAft>
          <a:spcPct val="0"/>
        </a:spcAft>
        <a:defRPr sz="2700" b="1">
          <a:solidFill>
            <a:schemeClr val="tx2"/>
          </a:solidFill>
          <a:latin typeface="Arial" charset="0"/>
        </a:defRPr>
      </a:lvl3pPr>
      <a:lvl4pPr algn="l" rtl="0" fontAlgn="base">
        <a:lnSpc>
          <a:spcPts val="3000"/>
        </a:lnSpc>
        <a:spcBef>
          <a:spcPct val="0"/>
        </a:spcBef>
        <a:spcAft>
          <a:spcPct val="0"/>
        </a:spcAft>
        <a:defRPr sz="2700" b="1">
          <a:solidFill>
            <a:schemeClr val="tx2"/>
          </a:solidFill>
          <a:latin typeface="Arial" charset="0"/>
        </a:defRPr>
      </a:lvl4pPr>
      <a:lvl5pPr algn="l" rtl="0" fontAlgn="base">
        <a:lnSpc>
          <a:spcPts val="3000"/>
        </a:lnSpc>
        <a:spcBef>
          <a:spcPct val="0"/>
        </a:spcBef>
        <a:spcAft>
          <a:spcPct val="0"/>
        </a:spcAft>
        <a:defRPr sz="2700" b="1">
          <a:solidFill>
            <a:schemeClr val="tx2"/>
          </a:solidFill>
          <a:latin typeface="Arial" charset="0"/>
        </a:defRPr>
      </a:lvl5pPr>
      <a:lvl6pPr marL="342900" algn="l" rtl="0" fontAlgn="base">
        <a:lnSpc>
          <a:spcPts val="3000"/>
        </a:lnSpc>
        <a:spcBef>
          <a:spcPct val="0"/>
        </a:spcBef>
        <a:spcAft>
          <a:spcPct val="0"/>
        </a:spcAft>
        <a:defRPr sz="2700" b="1">
          <a:solidFill>
            <a:schemeClr val="tx2"/>
          </a:solidFill>
          <a:latin typeface="Arial" charset="0"/>
        </a:defRPr>
      </a:lvl6pPr>
      <a:lvl7pPr marL="685800" algn="l" rtl="0" fontAlgn="base">
        <a:lnSpc>
          <a:spcPts val="3000"/>
        </a:lnSpc>
        <a:spcBef>
          <a:spcPct val="0"/>
        </a:spcBef>
        <a:spcAft>
          <a:spcPct val="0"/>
        </a:spcAft>
        <a:defRPr sz="2700" b="1">
          <a:solidFill>
            <a:schemeClr val="tx2"/>
          </a:solidFill>
          <a:latin typeface="Arial" charset="0"/>
        </a:defRPr>
      </a:lvl7pPr>
      <a:lvl8pPr marL="1028700" algn="l" rtl="0" fontAlgn="base">
        <a:lnSpc>
          <a:spcPts val="3000"/>
        </a:lnSpc>
        <a:spcBef>
          <a:spcPct val="0"/>
        </a:spcBef>
        <a:spcAft>
          <a:spcPct val="0"/>
        </a:spcAft>
        <a:defRPr sz="2700" b="1">
          <a:solidFill>
            <a:schemeClr val="tx2"/>
          </a:solidFill>
          <a:latin typeface="Arial" charset="0"/>
        </a:defRPr>
      </a:lvl8pPr>
      <a:lvl9pPr marL="1371600" algn="l" rtl="0" fontAlgn="base">
        <a:lnSpc>
          <a:spcPts val="3000"/>
        </a:lnSpc>
        <a:spcBef>
          <a:spcPct val="0"/>
        </a:spcBef>
        <a:spcAft>
          <a:spcPct val="0"/>
        </a:spcAft>
        <a:defRPr sz="2700" b="1">
          <a:solidFill>
            <a:schemeClr val="tx2"/>
          </a:solidFill>
          <a:latin typeface="Arial" charset="0"/>
        </a:defRPr>
      </a:lvl9pPr>
    </p:titleStyle>
    <p:bodyStyle>
      <a:lvl1pPr marL="257175" indent="-257175" algn="l" rtl="0" fontAlgn="base">
        <a:spcBef>
          <a:spcPct val="40000"/>
        </a:spcBef>
        <a:spcAft>
          <a:spcPct val="0"/>
        </a:spcAft>
        <a:buChar char="•"/>
        <a:defRPr sz="2100">
          <a:solidFill>
            <a:schemeClr val="tx1"/>
          </a:solidFill>
          <a:latin typeface="+mn-lt"/>
          <a:ea typeface="+mn-ea"/>
          <a:cs typeface="+mn-cs"/>
        </a:defRPr>
      </a:lvl1pPr>
      <a:lvl2pPr marL="523875" indent="-265510" algn="l" rtl="0" fontAlgn="base">
        <a:spcBef>
          <a:spcPct val="40000"/>
        </a:spcBef>
        <a:spcAft>
          <a:spcPct val="0"/>
        </a:spcAft>
        <a:buChar char="–"/>
        <a:defRPr sz="1950">
          <a:solidFill>
            <a:schemeClr val="tx1"/>
          </a:solidFill>
          <a:latin typeface="+mn-lt"/>
        </a:defRPr>
      </a:lvl2pPr>
      <a:lvl3pPr marL="722710" indent="-197644" algn="l" rtl="0" fontAlgn="base">
        <a:spcBef>
          <a:spcPct val="40000"/>
        </a:spcBef>
        <a:spcAft>
          <a:spcPct val="0"/>
        </a:spcAft>
        <a:buChar char="•"/>
        <a:defRPr sz="1800">
          <a:solidFill>
            <a:schemeClr val="tx1"/>
          </a:solidFill>
          <a:latin typeface="+mn-lt"/>
        </a:defRPr>
      </a:lvl3pPr>
      <a:lvl4pPr marL="910829" indent="-186929" algn="l" rtl="0" fontAlgn="base">
        <a:spcBef>
          <a:spcPct val="40000"/>
        </a:spcBef>
        <a:spcAft>
          <a:spcPct val="0"/>
        </a:spcAft>
        <a:buChar char="-"/>
        <a:defRPr sz="1650">
          <a:solidFill>
            <a:schemeClr val="tx1"/>
          </a:solidFill>
          <a:latin typeface="+mn-lt"/>
        </a:defRPr>
      </a:lvl4pPr>
      <a:lvl5pPr marL="1543050" indent="-171450" algn="l" rtl="0" fontAlgn="base">
        <a:spcBef>
          <a:spcPct val="20000"/>
        </a:spcBef>
        <a:spcAft>
          <a:spcPct val="0"/>
        </a:spcAft>
        <a:buChar char="»"/>
        <a:defRPr sz="750">
          <a:solidFill>
            <a:schemeClr val="tx1"/>
          </a:solidFill>
          <a:latin typeface="+mn-lt"/>
        </a:defRPr>
      </a:lvl5pPr>
      <a:lvl6pPr marL="1885950" indent="-171450" algn="l" rtl="0" fontAlgn="base">
        <a:spcBef>
          <a:spcPct val="20000"/>
        </a:spcBef>
        <a:spcAft>
          <a:spcPct val="0"/>
        </a:spcAft>
        <a:buChar char="»"/>
        <a:defRPr sz="750">
          <a:solidFill>
            <a:schemeClr val="tx1"/>
          </a:solidFill>
          <a:latin typeface="+mn-lt"/>
        </a:defRPr>
      </a:lvl6pPr>
      <a:lvl7pPr marL="2228850" indent="-171450" algn="l" rtl="0" fontAlgn="base">
        <a:spcBef>
          <a:spcPct val="20000"/>
        </a:spcBef>
        <a:spcAft>
          <a:spcPct val="0"/>
        </a:spcAft>
        <a:buChar char="»"/>
        <a:defRPr sz="750">
          <a:solidFill>
            <a:schemeClr val="tx1"/>
          </a:solidFill>
          <a:latin typeface="+mn-lt"/>
        </a:defRPr>
      </a:lvl7pPr>
      <a:lvl8pPr marL="2571750" indent="-171450" algn="l" rtl="0" fontAlgn="base">
        <a:spcBef>
          <a:spcPct val="20000"/>
        </a:spcBef>
        <a:spcAft>
          <a:spcPct val="0"/>
        </a:spcAft>
        <a:buChar char="»"/>
        <a:defRPr sz="750">
          <a:solidFill>
            <a:schemeClr val="tx1"/>
          </a:solidFill>
          <a:latin typeface="+mn-lt"/>
        </a:defRPr>
      </a:lvl8pPr>
      <a:lvl9pPr marL="2914650" indent="-171450" algn="l" rtl="0" fontAlgn="base">
        <a:spcBef>
          <a:spcPct val="20000"/>
        </a:spcBef>
        <a:spcAft>
          <a:spcPct val="0"/>
        </a:spcAft>
        <a:buChar char="»"/>
        <a:defRPr sz="750">
          <a:solidFill>
            <a:schemeClr val="tx1"/>
          </a:solidFill>
          <a:latin typeface="+mn-lt"/>
        </a:defRPr>
      </a:lvl9pPr>
    </p:bodyStyle>
    <p:otherStyle>
      <a:defPPr>
        <a:defRPr lang="sv-S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v-SE"/>
              <a:t>Klicka här för att ändra format</a:t>
            </a:r>
          </a:p>
        </p:txBody>
      </p:sp>
      <p:sp>
        <p:nvSpPr>
          <p:cNvPr id="3" name="Platshållare för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sidfo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335904-98AC-46F2-B9A4-0B4B7A987F54}" type="slidenum">
              <a:rPr lang="sv-SE" smtClean="0"/>
              <a:pPr/>
              <a:t>‹#›</a:t>
            </a:fld>
            <a:endParaRPr lang="sv-SE"/>
          </a:p>
        </p:txBody>
      </p:sp>
      <p:pic>
        <p:nvPicPr>
          <p:cNvPr id="7" name="Picture 12" descr="lig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216446" y="6309320"/>
            <a:ext cx="1619250" cy="344487"/>
          </a:xfrm>
          <a:prstGeom prst="rect">
            <a:avLst/>
          </a:prstGeom>
          <a:noFill/>
        </p:spPr>
      </p:pic>
    </p:spTree>
    <p:extLst>
      <p:ext uri="{BB962C8B-B14F-4D97-AF65-F5344CB8AC3E}">
        <p14:creationId xmlns:p14="http://schemas.microsoft.com/office/powerpoint/2010/main" val="762492883"/>
      </p:ext>
    </p:extLst>
  </p:cSld>
  <p:clrMap bg1="lt1" tx1="dk1" bg2="lt2" tx2="dk2" accent1="accent1" accent2="accent2" accent3="accent3" accent4="accent4" accent5="accent5" accent6="accent6" hlink="hlink" folHlink="folHlink"/>
  <p:sldLayoutIdLst>
    <p:sldLayoutId id="2147484835" r:id="rId1"/>
    <p:sldLayoutId id="2147484836" r:id="rId2"/>
    <p:sldLayoutId id="2147484837" r:id="rId3"/>
    <p:sldLayoutId id="2147484838" r:id="rId4"/>
    <p:sldLayoutId id="2147484839" r:id="rId5"/>
    <p:sldLayoutId id="2147484840" r:id="rId6"/>
    <p:sldLayoutId id="2147484841" r:id="rId7"/>
    <p:sldLayoutId id="2147484842" r:id="rId8"/>
    <p:sldLayoutId id="2147484843" r:id="rId9"/>
    <p:sldLayoutId id="2147484844" r:id="rId10"/>
    <p:sldLayoutId id="2147484845"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D171D39D-F8DB-4496-921B-E52FB8DE1AF1}"/>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3A9AF0C5-30DA-4CC0-B561-2F56794AB681}"/>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843E1F0C-CA9A-47AE-A44C-AAD042FB82FB}"/>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CAEF407F-9F09-4B2A-A535-B098FDB13232}" type="datetimeFigureOut">
              <a:rPr lang="sv-SE" smtClean="0"/>
              <a:t>2017-11-08</a:t>
            </a:fld>
            <a:endParaRPr lang="sv-SE"/>
          </a:p>
        </p:txBody>
      </p:sp>
      <p:sp>
        <p:nvSpPr>
          <p:cNvPr id="5" name="Platshållare för sidfot 4">
            <a:extLst>
              <a:ext uri="{FF2B5EF4-FFF2-40B4-BE49-F238E27FC236}">
                <a16:creationId xmlns:a16="http://schemas.microsoft.com/office/drawing/2014/main" id="{F51D0A5D-44BD-4921-9F1D-257C2DCB9E0C}"/>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sv-SE"/>
          </a:p>
        </p:txBody>
      </p:sp>
      <p:sp>
        <p:nvSpPr>
          <p:cNvPr id="6" name="Platshållare för bildnummer 5">
            <a:extLst>
              <a:ext uri="{FF2B5EF4-FFF2-40B4-BE49-F238E27FC236}">
                <a16:creationId xmlns:a16="http://schemas.microsoft.com/office/drawing/2014/main" id="{75CB112B-CFD2-4135-B731-0FF9A61234E1}"/>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2AB1A43F-CB4C-4F9D-A40A-6A0426AE9F90}" type="slidenum">
              <a:rPr lang="sv-SE" smtClean="0"/>
              <a:t>‹#›</a:t>
            </a:fld>
            <a:endParaRPr lang="sv-SE"/>
          </a:p>
        </p:txBody>
      </p:sp>
    </p:spTree>
    <p:extLst>
      <p:ext uri="{BB962C8B-B14F-4D97-AF65-F5344CB8AC3E}">
        <p14:creationId xmlns:p14="http://schemas.microsoft.com/office/powerpoint/2010/main" val="1763802461"/>
      </p:ext>
    </p:extLst>
  </p:cSld>
  <p:clrMap bg1="lt1" tx1="dk1" bg2="lt2" tx2="dk2" accent1="accent1" accent2="accent2" accent3="accent3" accent4="accent4" accent5="accent5" accent6="accent6" hlink="hlink" folHlink="folHlink"/>
  <p:sldLayoutIdLst>
    <p:sldLayoutId id="2147484861" r:id="rId1"/>
    <p:sldLayoutId id="2147484862" r:id="rId2"/>
    <p:sldLayoutId id="2147484863" r:id="rId3"/>
    <p:sldLayoutId id="2147484864" r:id="rId4"/>
    <p:sldLayoutId id="2147484865" r:id="rId5"/>
    <p:sldLayoutId id="2147484866" r:id="rId6"/>
    <p:sldLayoutId id="2147484867" r:id="rId7"/>
    <p:sldLayoutId id="2147484868" r:id="rId8"/>
    <p:sldLayoutId id="2147484869" r:id="rId9"/>
    <p:sldLayoutId id="2147484870" r:id="rId10"/>
    <p:sldLayoutId id="21474848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sv-S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bwMode="auto">
          <a:xfrm>
            <a:off x="762000" y="571500"/>
            <a:ext cx="7629525" cy="985838"/>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sv-SE"/>
              <a:t>Klicka här för att ändra format på bakgrundsrubriken</a:t>
            </a:r>
          </a:p>
        </p:txBody>
      </p:sp>
      <p:sp>
        <p:nvSpPr>
          <p:cNvPr id="51203" name="Rectangle 3"/>
          <p:cNvSpPr>
            <a:spLocks noGrp="1" noChangeArrowheads="1"/>
          </p:cNvSpPr>
          <p:nvPr>
            <p:ph type="body" idx="1"/>
          </p:nvPr>
        </p:nvSpPr>
        <p:spPr bwMode="auto">
          <a:xfrm>
            <a:off x="762000" y="1773238"/>
            <a:ext cx="7629525" cy="417671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sv-SE"/>
              <a:t>Klicka här för att ändra format på bakgrundstexten</a:t>
            </a:r>
          </a:p>
          <a:p>
            <a:pPr lvl="1"/>
            <a:r>
              <a:rPr lang="sv-SE"/>
              <a:t>Nivå två</a:t>
            </a:r>
          </a:p>
          <a:p>
            <a:pPr lvl="2"/>
            <a:r>
              <a:rPr lang="sv-SE"/>
              <a:t>Nivå tre</a:t>
            </a:r>
          </a:p>
          <a:p>
            <a:pPr lvl="3"/>
            <a:r>
              <a:rPr lang="sv-SE"/>
              <a:t>Nivå fyra</a:t>
            </a:r>
          </a:p>
        </p:txBody>
      </p:sp>
      <p:sp>
        <p:nvSpPr>
          <p:cNvPr id="51205" name="Rectangle 5"/>
          <p:cNvSpPr>
            <a:spLocks noGrp="1" noChangeArrowheads="1"/>
          </p:cNvSpPr>
          <p:nvPr>
            <p:ph type="dt" sz="half" idx="2"/>
          </p:nvPr>
        </p:nvSpPr>
        <p:spPr bwMode="auto">
          <a:xfrm>
            <a:off x="3198813" y="6164263"/>
            <a:ext cx="1905000" cy="457200"/>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a:defRPr sz="1400"/>
            </a:lvl1pPr>
          </a:lstStyle>
          <a:p>
            <a:endParaRPr lang="sv-SE"/>
          </a:p>
        </p:txBody>
      </p:sp>
      <p:sp>
        <p:nvSpPr>
          <p:cNvPr id="51206" name="Rectangle 6"/>
          <p:cNvSpPr>
            <a:spLocks noGrp="1" noChangeArrowheads="1"/>
          </p:cNvSpPr>
          <p:nvPr>
            <p:ph type="sldNum" sz="quarter" idx="4"/>
          </p:nvPr>
        </p:nvSpPr>
        <p:spPr bwMode="auto">
          <a:xfrm>
            <a:off x="7124700" y="6164263"/>
            <a:ext cx="1771650" cy="457200"/>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algn="r">
              <a:defRPr sz="1400"/>
            </a:lvl1pPr>
          </a:lstStyle>
          <a:p>
            <a:fld id="{4FB244A4-5FAB-41E7-8F13-75565648FC8E}" type="slidenum">
              <a:rPr lang="sv-SE"/>
              <a:pPr/>
              <a:t>‹#›</a:t>
            </a:fld>
            <a:endParaRPr lang="sv-SE"/>
          </a:p>
        </p:txBody>
      </p:sp>
      <p:pic>
        <p:nvPicPr>
          <p:cNvPr id="7" name="Picture 12" descr="stem_eng_pms_left"/>
          <p:cNvPicPr>
            <a:picLocks noChangeAspect="1" noChangeArrowheads="1"/>
          </p:cNvPicPr>
          <p:nvPr/>
        </p:nvPicPr>
        <p:blipFill>
          <a:blip r:embed="rId15" cstate="print"/>
          <a:srcRect/>
          <a:stretch>
            <a:fillRect/>
          </a:stretch>
        </p:blipFill>
        <p:spPr bwMode="auto">
          <a:xfrm>
            <a:off x="323850" y="6251575"/>
            <a:ext cx="1303338" cy="346075"/>
          </a:xfrm>
          <a:prstGeom prst="rect">
            <a:avLst/>
          </a:prstGeom>
          <a:noFill/>
        </p:spPr>
      </p:pic>
    </p:spTree>
    <p:extLst>
      <p:ext uri="{BB962C8B-B14F-4D97-AF65-F5344CB8AC3E}">
        <p14:creationId xmlns:p14="http://schemas.microsoft.com/office/powerpoint/2010/main" val="945190796"/>
      </p:ext>
    </p:extLst>
  </p:cSld>
  <p:clrMap bg1="lt1" tx1="dk1" bg2="lt2" tx2="dk2" accent1="accent1" accent2="accent2" accent3="accent3" accent4="accent4" accent5="accent5" accent6="accent6" hlink="hlink" folHlink="folHlink"/>
  <p:sldLayoutIdLst>
    <p:sldLayoutId id="2147484873" r:id="rId1"/>
    <p:sldLayoutId id="2147484874" r:id="rId2"/>
    <p:sldLayoutId id="2147484875" r:id="rId3"/>
    <p:sldLayoutId id="2147484876" r:id="rId4"/>
    <p:sldLayoutId id="2147484877" r:id="rId5"/>
    <p:sldLayoutId id="2147484878" r:id="rId6"/>
    <p:sldLayoutId id="2147484879" r:id="rId7"/>
    <p:sldLayoutId id="2147484880" r:id="rId8"/>
    <p:sldLayoutId id="2147484881" r:id="rId9"/>
    <p:sldLayoutId id="2147484882" r:id="rId10"/>
    <p:sldLayoutId id="2147484883" r:id="rId11"/>
    <p:sldLayoutId id="2147484884" r:id="rId12"/>
    <p:sldLayoutId id="2147484885" r:id="rId13"/>
  </p:sldLayoutIdLst>
  <p:txStyles>
    <p:titleStyle>
      <a:lvl1pPr algn="l" rtl="0" fontAlgn="base">
        <a:lnSpc>
          <a:spcPts val="4000"/>
        </a:lnSpc>
        <a:spcBef>
          <a:spcPct val="0"/>
        </a:spcBef>
        <a:spcAft>
          <a:spcPct val="0"/>
        </a:spcAft>
        <a:defRPr sz="3600" b="1">
          <a:solidFill>
            <a:schemeClr val="tx2"/>
          </a:solidFill>
          <a:latin typeface="+mj-lt"/>
          <a:ea typeface="+mj-ea"/>
          <a:cs typeface="+mj-cs"/>
        </a:defRPr>
      </a:lvl1pPr>
      <a:lvl2pPr algn="l" rtl="0" fontAlgn="base">
        <a:lnSpc>
          <a:spcPts val="4000"/>
        </a:lnSpc>
        <a:spcBef>
          <a:spcPct val="0"/>
        </a:spcBef>
        <a:spcAft>
          <a:spcPct val="0"/>
        </a:spcAft>
        <a:defRPr sz="3600" b="1">
          <a:solidFill>
            <a:schemeClr val="tx2"/>
          </a:solidFill>
          <a:latin typeface="Arial" charset="0"/>
        </a:defRPr>
      </a:lvl2pPr>
      <a:lvl3pPr algn="l" rtl="0" fontAlgn="base">
        <a:lnSpc>
          <a:spcPts val="4000"/>
        </a:lnSpc>
        <a:spcBef>
          <a:spcPct val="0"/>
        </a:spcBef>
        <a:spcAft>
          <a:spcPct val="0"/>
        </a:spcAft>
        <a:defRPr sz="3600" b="1">
          <a:solidFill>
            <a:schemeClr val="tx2"/>
          </a:solidFill>
          <a:latin typeface="Arial" charset="0"/>
        </a:defRPr>
      </a:lvl3pPr>
      <a:lvl4pPr algn="l" rtl="0" fontAlgn="base">
        <a:lnSpc>
          <a:spcPts val="4000"/>
        </a:lnSpc>
        <a:spcBef>
          <a:spcPct val="0"/>
        </a:spcBef>
        <a:spcAft>
          <a:spcPct val="0"/>
        </a:spcAft>
        <a:defRPr sz="3600" b="1">
          <a:solidFill>
            <a:schemeClr val="tx2"/>
          </a:solidFill>
          <a:latin typeface="Arial" charset="0"/>
        </a:defRPr>
      </a:lvl4pPr>
      <a:lvl5pPr algn="l" rtl="0" fontAlgn="base">
        <a:lnSpc>
          <a:spcPts val="4000"/>
        </a:lnSpc>
        <a:spcBef>
          <a:spcPct val="0"/>
        </a:spcBef>
        <a:spcAft>
          <a:spcPct val="0"/>
        </a:spcAft>
        <a:defRPr sz="3600" b="1">
          <a:solidFill>
            <a:schemeClr val="tx2"/>
          </a:solidFill>
          <a:latin typeface="Arial" charset="0"/>
        </a:defRPr>
      </a:lvl5pPr>
      <a:lvl6pPr marL="457200" algn="l" rtl="0" fontAlgn="base">
        <a:lnSpc>
          <a:spcPts val="4000"/>
        </a:lnSpc>
        <a:spcBef>
          <a:spcPct val="0"/>
        </a:spcBef>
        <a:spcAft>
          <a:spcPct val="0"/>
        </a:spcAft>
        <a:defRPr sz="3600" b="1">
          <a:solidFill>
            <a:schemeClr val="tx2"/>
          </a:solidFill>
          <a:latin typeface="Arial" charset="0"/>
        </a:defRPr>
      </a:lvl6pPr>
      <a:lvl7pPr marL="914400" algn="l" rtl="0" fontAlgn="base">
        <a:lnSpc>
          <a:spcPts val="4000"/>
        </a:lnSpc>
        <a:spcBef>
          <a:spcPct val="0"/>
        </a:spcBef>
        <a:spcAft>
          <a:spcPct val="0"/>
        </a:spcAft>
        <a:defRPr sz="3600" b="1">
          <a:solidFill>
            <a:schemeClr val="tx2"/>
          </a:solidFill>
          <a:latin typeface="Arial" charset="0"/>
        </a:defRPr>
      </a:lvl7pPr>
      <a:lvl8pPr marL="1371600" algn="l" rtl="0" fontAlgn="base">
        <a:lnSpc>
          <a:spcPts val="4000"/>
        </a:lnSpc>
        <a:spcBef>
          <a:spcPct val="0"/>
        </a:spcBef>
        <a:spcAft>
          <a:spcPct val="0"/>
        </a:spcAft>
        <a:defRPr sz="3600" b="1">
          <a:solidFill>
            <a:schemeClr val="tx2"/>
          </a:solidFill>
          <a:latin typeface="Arial" charset="0"/>
        </a:defRPr>
      </a:lvl8pPr>
      <a:lvl9pPr marL="1828800" algn="l" rtl="0" fontAlgn="base">
        <a:lnSpc>
          <a:spcPts val="4000"/>
        </a:lnSpc>
        <a:spcBef>
          <a:spcPct val="0"/>
        </a:spcBef>
        <a:spcAft>
          <a:spcPct val="0"/>
        </a:spcAft>
        <a:defRPr sz="3600" b="1">
          <a:solidFill>
            <a:schemeClr val="tx2"/>
          </a:solidFill>
          <a:latin typeface="Arial" charset="0"/>
        </a:defRPr>
      </a:lvl9pPr>
    </p:titleStyle>
    <p:bodyStyle>
      <a:lvl1pPr marL="342900" indent="-342900" algn="l" rtl="0" fontAlgn="base">
        <a:spcBef>
          <a:spcPct val="40000"/>
        </a:spcBef>
        <a:spcAft>
          <a:spcPct val="0"/>
        </a:spcAft>
        <a:buChar char="•"/>
        <a:defRPr sz="2800">
          <a:solidFill>
            <a:schemeClr val="tx1"/>
          </a:solidFill>
          <a:latin typeface="+mn-lt"/>
          <a:ea typeface="+mn-ea"/>
          <a:cs typeface="+mn-cs"/>
        </a:defRPr>
      </a:lvl1pPr>
      <a:lvl2pPr marL="698500" indent="-354013" algn="l" rtl="0" fontAlgn="base">
        <a:spcBef>
          <a:spcPct val="40000"/>
        </a:spcBef>
        <a:spcAft>
          <a:spcPct val="0"/>
        </a:spcAft>
        <a:buChar char="–"/>
        <a:defRPr sz="2600">
          <a:solidFill>
            <a:schemeClr val="tx1"/>
          </a:solidFill>
          <a:latin typeface="+mn-lt"/>
        </a:defRPr>
      </a:lvl2pPr>
      <a:lvl3pPr marL="963613" indent="-263525" algn="l" rtl="0" fontAlgn="base">
        <a:spcBef>
          <a:spcPct val="40000"/>
        </a:spcBef>
        <a:spcAft>
          <a:spcPct val="0"/>
        </a:spcAft>
        <a:buChar char="•"/>
        <a:defRPr sz="2400">
          <a:solidFill>
            <a:schemeClr val="tx1"/>
          </a:solidFill>
          <a:latin typeface="+mn-lt"/>
        </a:defRPr>
      </a:lvl3pPr>
      <a:lvl4pPr marL="1214438" indent="-249238" algn="l" rtl="0" fontAlgn="base">
        <a:spcBef>
          <a:spcPct val="40000"/>
        </a:spcBef>
        <a:spcAft>
          <a:spcPct val="0"/>
        </a:spcAft>
        <a:buChar char="-"/>
        <a:defRPr sz="2200">
          <a:solidFill>
            <a:schemeClr val="tx1"/>
          </a:solidFill>
          <a:latin typeface="+mn-lt"/>
        </a:defRPr>
      </a:lvl4pPr>
      <a:lvl5pPr marL="2057400" indent="-228600" algn="l" rtl="0" fontAlgn="base">
        <a:spcBef>
          <a:spcPct val="20000"/>
        </a:spcBef>
        <a:spcAft>
          <a:spcPct val="0"/>
        </a:spcAft>
        <a:buChar char="»"/>
        <a:defRPr sz="1000">
          <a:solidFill>
            <a:schemeClr val="tx1"/>
          </a:solidFill>
          <a:latin typeface="+mn-lt"/>
        </a:defRPr>
      </a:lvl5pPr>
      <a:lvl6pPr marL="2514600" indent="-228600" algn="l" rtl="0" fontAlgn="base">
        <a:spcBef>
          <a:spcPct val="20000"/>
        </a:spcBef>
        <a:spcAft>
          <a:spcPct val="0"/>
        </a:spcAft>
        <a:buChar char="»"/>
        <a:defRPr sz="1000">
          <a:solidFill>
            <a:schemeClr val="tx1"/>
          </a:solidFill>
          <a:latin typeface="+mn-lt"/>
        </a:defRPr>
      </a:lvl6pPr>
      <a:lvl7pPr marL="2971800" indent="-228600" algn="l" rtl="0" fontAlgn="base">
        <a:spcBef>
          <a:spcPct val="20000"/>
        </a:spcBef>
        <a:spcAft>
          <a:spcPct val="0"/>
        </a:spcAft>
        <a:buChar char="»"/>
        <a:defRPr sz="1000">
          <a:solidFill>
            <a:schemeClr val="tx1"/>
          </a:solidFill>
          <a:latin typeface="+mn-lt"/>
        </a:defRPr>
      </a:lvl7pPr>
      <a:lvl8pPr marL="3429000" indent="-228600" algn="l" rtl="0" fontAlgn="base">
        <a:spcBef>
          <a:spcPct val="20000"/>
        </a:spcBef>
        <a:spcAft>
          <a:spcPct val="0"/>
        </a:spcAft>
        <a:buChar char="»"/>
        <a:defRPr sz="1000">
          <a:solidFill>
            <a:schemeClr val="tx1"/>
          </a:solidFill>
          <a:latin typeface="+mn-lt"/>
        </a:defRPr>
      </a:lvl8pPr>
      <a:lvl9pPr marL="3886200" indent="-228600" algn="l" rtl="0" fontAlgn="base">
        <a:spcBef>
          <a:spcPct val="20000"/>
        </a:spcBef>
        <a:spcAft>
          <a:spcPct val="0"/>
        </a:spcAft>
        <a:buChar char="»"/>
        <a:defRPr sz="1000">
          <a:solidFill>
            <a:schemeClr val="tx1"/>
          </a:solidFill>
          <a:latin typeface="+mn-lt"/>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6.xml"/></Relationships>
</file>

<file path=ppt/slides/_rels/slide10.xml.rels><?xml version="1.0" encoding="UTF-8" standalone="yes"?>
<Relationships xmlns="http://schemas.openxmlformats.org/package/2006/relationships"><Relationship Id="rId8" Type="http://schemas.openxmlformats.org/officeDocument/2006/relationships/chart" Target="../charts/chart2.xml"/><Relationship Id="rId3" Type="http://schemas.openxmlformats.org/officeDocument/2006/relationships/image" Target="../media/image13.png"/><Relationship Id="rId7"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32.xml"/><Relationship Id="rId6" Type="http://schemas.openxmlformats.org/officeDocument/2006/relationships/image" Target="../media/image16.png"/><Relationship Id="rId5" Type="http://schemas.openxmlformats.org/officeDocument/2006/relationships/image" Target="../media/image15.png"/><Relationship Id="rId10" Type="http://schemas.openxmlformats.org/officeDocument/2006/relationships/image" Target="../media/image17.tiff"/><Relationship Id="rId4" Type="http://schemas.openxmlformats.org/officeDocument/2006/relationships/image" Target="../media/image14.png"/><Relationship Id="rId9" Type="http://schemas.openxmlformats.org/officeDocument/2006/relationships/chart" Target="../charts/chart3.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84.xml"/><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84.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jpeg"/></Relationships>
</file>

<file path=ppt/slides/_rels/slide1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7.xml"/><Relationship Id="rId1" Type="http://schemas.openxmlformats.org/officeDocument/2006/relationships/slideLayout" Target="../slideLayouts/slideLayout95.xml"/></Relationships>
</file>

<file path=ppt/slides/_rels/slide1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8.xml"/><Relationship Id="rId1" Type="http://schemas.openxmlformats.org/officeDocument/2006/relationships/slideLayout" Target="../slideLayouts/slideLayout95.xml"/></Relationships>
</file>

<file path=ppt/slides/_rels/slide1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9.xml"/><Relationship Id="rId1" Type="http://schemas.openxmlformats.org/officeDocument/2006/relationships/slideLayout" Target="../slideLayouts/slideLayout95.xml"/></Relationships>
</file>

<file path=ppt/slides/_rels/slide16.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8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58.xml"/></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1.xml"/><Relationship Id="rId1" Type="http://schemas.openxmlformats.org/officeDocument/2006/relationships/slideLayout" Target="../slideLayouts/slideLayout5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7.xml"/></Relationships>
</file>

<file path=ppt/slides/_rels/slide20.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58.xml"/></Relationships>
</file>

<file path=ppt/slides/_rels/slide21.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57.xml"/></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2.xml"/><Relationship Id="rId1" Type="http://schemas.openxmlformats.org/officeDocument/2006/relationships/slideLayout" Target="../slideLayouts/slideLayout5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24.xml.rels><?xml version="1.0" encoding="UTF-8" standalone="yes"?>
<Relationships xmlns="http://schemas.openxmlformats.org/package/2006/relationships"><Relationship Id="rId8" Type="http://schemas.openxmlformats.org/officeDocument/2006/relationships/image" Target="../media/image37.png"/><Relationship Id="rId13" Type="http://schemas.openxmlformats.org/officeDocument/2006/relationships/image" Target="../media/image23.png"/><Relationship Id="rId3" Type="http://schemas.openxmlformats.org/officeDocument/2006/relationships/image" Target="../media/image32.jpeg"/><Relationship Id="rId7" Type="http://schemas.openxmlformats.org/officeDocument/2006/relationships/image" Target="../media/image36.png"/><Relationship Id="rId12"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31.xml"/><Relationship Id="rId6" Type="http://schemas.openxmlformats.org/officeDocument/2006/relationships/image" Target="../media/image35.png"/><Relationship Id="rId11" Type="http://schemas.openxmlformats.org/officeDocument/2006/relationships/image" Target="../media/image21.png"/><Relationship Id="rId5" Type="http://schemas.openxmlformats.org/officeDocument/2006/relationships/image" Target="../media/image34.png"/><Relationship Id="rId10" Type="http://schemas.openxmlformats.org/officeDocument/2006/relationships/image" Target="../media/image39.png"/><Relationship Id="rId4" Type="http://schemas.openxmlformats.org/officeDocument/2006/relationships/image" Target="../media/image33.png"/><Relationship Id="rId9" Type="http://schemas.openxmlformats.org/officeDocument/2006/relationships/image" Target="../media/image38.png"/><Relationship Id="rId14" Type="http://schemas.openxmlformats.org/officeDocument/2006/relationships/image" Target="../media/image40.jpg"/></Relationships>
</file>

<file path=ppt/slides/_rels/slide2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4.xml"/><Relationship Id="rId1" Type="http://schemas.openxmlformats.org/officeDocument/2006/relationships/slideLayout" Target="../slideLayouts/slideLayout3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2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5.xml"/><Relationship Id="rId1" Type="http://schemas.openxmlformats.org/officeDocument/2006/relationships/slideLayout" Target="../slideLayouts/slideLayout32.xml"/><Relationship Id="rId4" Type="http://schemas.openxmlformats.org/officeDocument/2006/relationships/image" Target="../media/image40.jpg"/></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32.xml"/><Relationship Id="rId4" Type="http://schemas.openxmlformats.org/officeDocument/2006/relationships/image" Target="../media/image42.png"/></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32.xml"/><Relationship Id="rId4" Type="http://schemas.openxmlformats.org/officeDocument/2006/relationships/image" Target="../media/image43.png"/></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32.xml"/><Relationship Id="rId4" Type="http://schemas.openxmlformats.org/officeDocument/2006/relationships/image" Target="../media/image4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30.xml.rels><?xml version="1.0" encoding="UTF-8" standalone="yes"?>
<Relationships xmlns="http://schemas.openxmlformats.org/package/2006/relationships"><Relationship Id="rId3" Type="http://schemas.openxmlformats.org/officeDocument/2006/relationships/hyperlink" Target="http://test.learnways.com/ContentOfProject/Ongoing/energilyftet/index.html" TargetMode="External"/><Relationship Id="rId2" Type="http://schemas.openxmlformats.org/officeDocument/2006/relationships/notesSlide" Target="../notesSlides/notesSlide19.xml"/><Relationship Id="rId1" Type="http://schemas.openxmlformats.org/officeDocument/2006/relationships/slideLayout" Target="../slideLayouts/slideLayout34.xml"/></Relationships>
</file>

<file path=ppt/slides/_rels/slide3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32.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15.png"/></Relationships>
</file>

<file path=ppt/slides/_rels/slide32.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34.xml.rels><?xml version="1.0" encoding="UTF-8" standalone="yes"?>
<Relationships xmlns="http://schemas.openxmlformats.org/package/2006/relationships"><Relationship Id="rId3" Type="http://schemas.openxmlformats.org/officeDocument/2006/relationships/image" Target="../media/image48.emf"/><Relationship Id="rId2" Type="http://schemas.openxmlformats.org/officeDocument/2006/relationships/notesSlide" Target="../notesSlides/notesSlide21.xml"/><Relationship Id="rId1" Type="http://schemas.openxmlformats.org/officeDocument/2006/relationships/slideLayout" Target="../slideLayouts/slideLayout6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2.xml"/></Relationships>
</file>

<file path=ppt/slides/_rels/slide36.xml.rels><?xml version="1.0" encoding="UTF-8" standalone="yes"?>
<Relationships xmlns="http://schemas.openxmlformats.org/package/2006/relationships"><Relationship Id="rId3" Type="http://schemas.openxmlformats.org/officeDocument/2006/relationships/hyperlink" Target="mailto:carin.raberger@energimyndigheten.se" TargetMode="External"/><Relationship Id="rId2" Type="http://schemas.openxmlformats.org/officeDocument/2006/relationships/notesSlide" Target="../notesSlides/notesSlide23.xml"/><Relationship Id="rId1" Type="http://schemas.openxmlformats.org/officeDocument/2006/relationships/slideLayout" Target="../slideLayouts/slideLayout84.xml"/><Relationship Id="rId4" Type="http://schemas.openxmlformats.org/officeDocument/2006/relationships/image" Target="../media/image49.jpg"/></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57.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4.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57.xml"/><Relationship Id="rId5" Type="http://schemas.openxmlformats.org/officeDocument/2006/relationships/image" Target="../media/image10.jpg"/><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57.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ctrTitle"/>
          </p:nvPr>
        </p:nvSpPr>
        <p:spPr>
          <a:xfrm>
            <a:off x="3199500" y="332656"/>
            <a:ext cx="5715000" cy="1944216"/>
          </a:xfrm>
        </p:spPr>
        <p:txBody>
          <a:bodyPr/>
          <a:lstStyle/>
          <a:p>
            <a:r>
              <a:rPr lang="sv-SE" dirty="0"/>
              <a:t>Information to </a:t>
            </a:r>
            <a:r>
              <a:rPr lang="sv-SE" dirty="0" err="1"/>
              <a:t>consumers</a:t>
            </a:r>
            <a:r>
              <a:rPr lang="sv-SE" dirty="0"/>
              <a:t> 		 – the Swedish </a:t>
            </a:r>
            <a:r>
              <a:rPr lang="sv-SE" dirty="0" err="1"/>
              <a:t>example</a:t>
            </a:r>
            <a:endParaRPr lang="sv-SE" dirty="0"/>
          </a:p>
        </p:txBody>
      </p:sp>
      <p:sp>
        <p:nvSpPr>
          <p:cNvPr id="45059" name="Rectangle 3"/>
          <p:cNvSpPr>
            <a:spLocks noGrp="1" noChangeArrowheads="1"/>
          </p:cNvSpPr>
          <p:nvPr>
            <p:ph type="subTitle" idx="1"/>
          </p:nvPr>
        </p:nvSpPr>
        <p:spPr>
          <a:xfrm>
            <a:off x="3200400" y="2780928"/>
            <a:ext cx="5715000" cy="3312368"/>
          </a:xfrm>
        </p:spPr>
        <p:txBody>
          <a:bodyPr/>
          <a:lstStyle/>
          <a:p>
            <a:r>
              <a:rPr lang="sv-SE" dirty="0"/>
              <a:t>EU-</a:t>
            </a:r>
            <a:r>
              <a:rPr lang="sv-SE" dirty="0" err="1"/>
              <a:t>commission</a:t>
            </a:r>
            <a:r>
              <a:rPr lang="sv-SE" dirty="0"/>
              <a:t> workshop November 8, 2017</a:t>
            </a:r>
          </a:p>
          <a:p>
            <a:r>
              <a:rPr lang="en-US" dirty="0"/>
              <a:t>Highly Efficient Heating and Cooling Solutions for Residential Buildings</a:t>
            </a:r>
          </a:p>
          <a:p>
            <a:endParaRPr lang="en-US" dirty="0"/>
          </a:p>
          <a:p>
            <a:r>
              <a:rPr lang="en-US" dirty="0"/>
              <a:t>Carin Råberger</a:t>
            </a:r>
          </a:p>
          <a:p>
            <a:r>
              <a:rPr lang="en-US" sz="1800" dirty="0"/>
              <a:t>Environmental Engineer</a:t>
            </a:r>
          </a:p>
          <a:p>
            <a:r>
              <a:rPr lang="sv-SE" dirty="0" err="1"/>
              <a:t>Resource-efficient</a:t>
            </a:r>
            <a:r>
              <a:rPr lang="sv-SE" dirty="0"/>
              <a:t> </a:t>
            </a:r>
            <a:r>
              <a:rPr lang="sv-SE" dirty="0" err="1"/>
              <a:t>buildings</a:t>
            </a:r>
            <a:endParaRPr lang="sv-SE" dirty="0"/>
          </a:p>
          <a:p>
            <a:r>
              <a:rPr lang="sv-SE" sz="1800" dirty="0"/>
              <a:t>Energy </a:t>
            </a:r>
            <a:r>
              <a:rPr lang="sv-SE" sz="1800" dirty="0" err="1"/>
              <a:t>Efficiency</a:t>
            </a:r>
            <a:r>
              <a:rPr lang="sv-SE" sz="1800" dirty="0"/>
              <a:t> Departement</a:t>
            </a:r>
          </a:p>
          <a:p>
            <a:endParaRPr lang="sv-SE" dirty="0"/>
          </a:p>
          <a:p>
            <a:endParaRPr lang="sv-SE" dirty="0"/>
          </a:p>
        </p:txBody>
      </p:sp>
    </p:spTree>
    <p:extLst>
      <p:ext uri="{BB962C8B-B14F-4D97-AF65-F5344CB8AC3E}">
        <p14:creationId xmlns:p14="http://schemas.microsoft.com/office/powerpoint/2010/main" val="7839714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4"/>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324348" y="6237312"/>
            <a:ext cx="1520109" cy="3218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3" descr="C:\Documents and Settings\MariLiis\Lokala inställningar\Temporary Internet Files\Content.IE5\VUMEWYMB\MC900438066[1].png"/>
          <p:cNvPicPr>
            <a:picLocks noChangeAspect="1" noChangeArrowheads="1"/>
          </p:cNvPicPr>
          <p:nvPr/>
        </p:nvPicPr>
        <p:blipFill>
          <a:blip r:embed="rId4" cstate="print">
            <a:duotone>
              <a:schemeClr val="bg2">
                <a:shade val="45000"/>
                <a:satMod val="135000"/>
              </a:schemeClr>
              <a:prstClr val="white"/>
            </a:duotone>
          </a:blip>
          <a:srcRect/>
          <a:stretch>
            <a:fillRect/>
          </a:stretch>
        </p:blipFill>
        <p:spPr bwMode="auto">
          <a:xfrm>
            <a:off x="2174611" y="2604884"/>
            <a:ext cx="1760220" cy="1760220"/>
          </a:xfrm>
          <a:prstGeom prst="rect">
            <a:avLst/>
          </a:prstGeom>
          <a:noFill/>
        </p:spPr>
      </p:pic>
      <p:pic>
        <p:nvPicPr>
          <p:cNvPr id="48" name="Picture 4"/>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0" y="0"/>
            <a:ext cx="9144000" cy="6846956"/>
          </a:xfrm>
          <a:prstGeom prst="rect">
            <a:avLst/>
          </a:prstGeom>
        </p:spPr>
      </p:pic>
      <p:sp>
        <p:nvSpPr>
          <p:cNvPr id="49" name="Rubrik 1"/>
          <p:cNvSpPr>
            <a:spLocks noGrp="1"/>
          </p:cNvSpPr>
          <p:nvPr>
            <p:ph type="title"/>
          </p:nvPr>
        </p:nvSpPr>
        <p:spPr>
          <a:xfrm>
            <a:off x="611560" y="630050"/>
            <a:ext cx="7576312" cy="606069"/>
          </a:xfrm>
        </p:spPr>
        <p:txBody>
          <a:bodyPr/>
          <a:lstStyle/>
          <a:p>
            <a:r>
              <a:rPr lang="sv-SE" sz="2400" dirty="0" err="1"/>
              <a:t>Classification</a:t>
            </a:r>
            <a:r>
              <a:rPr lang="sv-SE" sz="2400" dirty="0"/>
              <a:t> </a:t>
            </a:r>
            <a:r>
              <a:rPr lang="sv-SE" sz="2400" dirty="0" err="1"/>
              <a:t>of</a:t>
            </a:r>
            <a:r>
              <a:rPr lang="sv-SE" sz="2400" dirty="0"/>
              <a:t> </a:t>
            </a:r>
            <a:r>
              <a:rPr lang="sv-SE" sz="2400" dirty="0" err="1"/>
              <a:t>buildings</a:t>
            </a:r>
            <a:r>
              <a:rPr lang="sv-SE" sz="2400" dirty="0"/>
              <a:t> - </a:t>
            </a:r>
            <a:r>
              <a:rPr lang="sv-SE" sz="2400" dirty="0" err="1"/>
              <a:t>building</a:t>
            </a:r>
            <a:r>
              <a:rPr lang="sv-SE" sz="2400" dirty="0"/>
              <a:t> </a:t>
            </a:r>
            <a:r>
              <a:rPr lang="sv-SE" sz="2400" dirty="0" err="1"/>
              <a:t>regulations</a:t>
            </a:r>
            <a:br>
              <a:rPr lang="sv-SE" sz="2400" dirty="0">
                <a:latin typeface="Arial" charset="0"/>
              </a:rPr>
            </a:br>
            <a:endParaRPr lang="sv-SE" sz="2400" dirty="0">
              <a:latin typeface="Arial" charset="0"/>
            </a:endParaRPr>
          </a:p>
        </p:txBody>
      </p:sp>
      <p:pic>
        <p:nvPicPr>
          <p:cNvPr id="51" name="Picture 2" descr="Hus på rad med bokstäver på."/>
          <p:cNvPicPr/>
          <p:nvPr/>
        </p:nvPicPr>
        <p:blipFill>
          <a:blip r:embed="rId6">
            <a:extLst>
              <a:ext uri="{28A0092B-C50C-407E-A947-70E740481C1C}">
                <a14:useLocalDpi xmlns:a14="http://schemas.microsoft.com/office/drawing/2010/main" val="0"/>
              </a:ext>
            </a:extLst>
          </a:blip>
          <a:srcRect/>
          <a:stretch>
            <a:fillRect/>
          </a:stretch>
        </p:blipFill>
        <p:spPr bwMode="auto">
          <a:xfrm>
            <a:off x="971600" y="1607905"/>
            <a:ext cx="4674445" cy="524951"/>
          </a:xfrm>
          <a:prstGeom prst="rect">
            <a:avLst/>
          </a:prstGeom>
          <a:noFill/>
          <a:extLst/>
        </p:spPr>
      </p:pic>
      <p:grpSp>
        <p:nvGrpSpPr>
          <p:cNvPr id="54" name="Grupp 53"/>
          <p:cNvGrpSpPr/>
          <p:nvPr/>
        </p:nvGrpSpPr>
        <p:grpSpPr>
          <a:xfrm>
            <a:off x="908679" y="2560768"/>
            <a:ext cx="6178995" cy="3579112"/>
            <a:chOff x="908679" y="2560768"/>
            <a:chExt cx="6178995" cy="3579112"/>
          </a:xfrm>
        </p:grpSpPr>
        <p:graphicFrame>
          <p:nvGraphicFramePr>
            <p:cNvPr id="55" name="Diagram 54"/>
            <p:cNvGraphicFramePr/>
            <p:nvPr>
              <p:extLst/>
            </p:nvPr>
          </p:nvGraphicFramePr>
          <p:xfrm>
            <a:off x="908679" y="2669775"/>
            <a:ext cx="5658623" cy="3291433"/>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56" name="Diagram 55"/>
            <p:cNvGraphicFramePr/>
            <p:nvPr>
              <p:extLst/>
            </p:nvPr>
          </p:nvGraphicFramePr>
          <p:xfrm>
            <a:off x="1243249" y="2560768"/>
            <a:ext cx="5844425" cy="3579112"/>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57" name="Diagram 56"/>
            <p:cNvGraphicFramePr/>
            <p:nvPr>
              <p:extLst/>
            </p:nvPr>
          </p:nvGraphicFramePr>
          <p:xfrm>
            <a:off x="1251360" y="3174015"/>
            <a:ext cx="5390133" cy="2594079"/>
          </p:xfrm>
          <a:graphic>
            <a:graphicData uri="http://schemas.openxmlformats.org/drawingml/2006/chart">
              <c:chart xmlns:c="http://schemas.openxmlformats.org/drawingml/2006/chart" xmlns:r="http://schemas.openxmlformats.org/officeDocument/2006/relationships" r:id="rId9"/>
            </a:graphicData>
          </a:graphic>
        </p:graphicFrame>
        <p:grpSp>
          <p:nvGrpSpPr>
            <p:cNvPr id="58" name="Grupp 57"/>
            <p:cNvGrpSpPr/>
            <p:nvPr/>
          </p:nvGrpSpPr>
          <p:grpSpPr>
            <a:xfrm>
              <a:off x="2019372" y="5007302"/>
              <a:ext cx="3984565" cy="440541"/>
              <a:chOff x="2467554" y="4004517"/>
              <a:chExt cx="3730361" cy="299342"/>
            </a:xfrm>
          </p:grpSpPr>
          <p:sp>
            <p:nvSpPr>
              <p:cNvPr id="69" name="Text Box 30"/>
              <p:cNvSpPr txBox="1">
                <a:spLocks noChangeArrowheads="1"/>
              </p:cNvSpPr>
              <p:nvPr/>
            </p:nvSpPr>
            <p:spPr bwMode="auto">
              <a:xfrm>
                <a:off x="2467554" y="4030809"/>
                <a:ext cx="268287" cy="27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sv-SE" altLang="en-US" sz="1200" b="0"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Times New Roman" panose="02020603050405020304" pitchFamily="18" charset="0"/>
                  </a:rPr>
                  <a:t>A</a:t>
                </a:r>
                <a:endParaRPr kumimoji="0" lang="sv-SE" altLang="en-US" sz="1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mn-cs"/>
                </a:endParaRPr>
              </a:p>
            </p:txBody>
          </p:sp>
          <p:sp>
            <p:nvSpPr>
              <p:cNvPr id="70" name="Text Box 30"/>
              <p:cNvSpPr txBox="1">
                <a:spLocks noChangeArrowheads="1"/>
              </p:cNvSpPr>
              <p:nvPr/>
            </p:nvSpPr>
            <p:spPr bwMode="auto">
              <a:xfrm>
                <a:off x="3618636" y="4030809"/>
                <a:ext cx="268287" cy="27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sv-SE" altLang="en-US" sz="1200" b="0"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Times New Roman" panose="02020603050405020304" pitchFamily="18" charset="0"/>
                  </a:rPr>
                  <a:t>A</a:t>
                </a:r>
                <a:endParaRPr kumimoji="0" lang="sv-SE" altLang="en-US" sz="1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mn-cs"/>
                </a:endParaRPr>
              </a:p>
            </p:txBody>
          </p:sp>
          <p:sp>
            <p:nvSpPr>
              <p:cNvPr id="71" name="Text Box 30"/>
              <p:cNvSpPr txBox="1">
                <a:spLocks noChangeArrowheads="1"/>
              </p:cNvSpPr>
              <p:nvPr/>
            </p:nvSpPr>
            <p:spPr bwMode="auto">
              <a:xfrm>
                <a:off x="4778024" y="4024580"/>
                <a:ext cx="268287" cy="27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sv-SE" altLang="en-US" sz="1200" b="0"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Times New Roman" panose="02020603050405020304" pitchFamily="18" charset="0"/>
                  </a:rPr>
                  <a:t>A</a:t>
                </a:r>
                <a:endParaRPr kumimoji="0" lang="sv-SE" altLang="en-US" sz="1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mn-cs"/>
                </a:endParaRPr>
              </a:p>
            </p:txBody>
          </p:sp>
          <p:sp>
            <p:nvSpPr>
              <p:cNvPr id="72" name="Text Box 30"/>
              <p:cNvSpPr txBox="1">
                <a:spLocks noChangeArrowheads="1"/>
              </p:cNvSpPr>
              <p:nvPr/>
            </p:nvSpPr>
            <p:spPr bwMode="auto">
              <a:xfrm>
                <a:off x="5929628" y="4004517"/>
                <a:ext cx="268287" cy="27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sv-SE" altLang="en-US" sz="1200" b="0"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Times New Roman" panose="02020603050405020304" pitchFamily="18" charset="0"/>
                  </a:rPr>
                  <a:t>A</a:t>
                </a:r>
                <a:endParaRPr kumimoji="0" lang="sv-SE" altLang="en-US" sz="1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mn-cs"/>
                </a:endParaRPr>
              </a:p>
            </p:txBody>
          </p:sp>
        </p:grpSp>
        <p:grpSp>
          <p:nvGrpSpPr>
            <p:cNvPr id="59" name="Grupp 58"/>
            <p:cNvGrpSpPr/>
            <p:nvPr/>
          </p:nvGrpSpPr>
          <p:grpSpPr>
            <a:xfrm>
              <a:off x="1872566" y="3012192"/>
              <a:ext cx="4199086" cy="1219793"/>
              <a:chOff x="2384330" y="2154037"/>
              <a:chExt cx="3880582" cy="919683"/>
            </a:xfrm>
          </p:grpSpPr>
          <p:sp>
            <p:nvSpPr>
              <p:cNvPr id="65" name="Text Box 26"/>
              <p:cNvSpPr txBox="1">
                <a:spLocks noChangeArrowheads="1"/>
              </p:cNvSpPr>
              <p:nvPr/>
            </p:nvSpPr>
            <p:spPr bwMode="auto">
              <a:xfrm>
                <a:off x="2384330" y="2796721"/>
                <a:ext cx="43473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sv-SE" altLang="en-US" sz="1200" b="0"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Times New Roman" panose="02020603050405020304" pitchFamily="18" charset="0"/>
                  </a:rPr>
                  <a:t>BBR</a:t>
                </a:r>
                <a:endParaRPr kumimoji="0" lang="sv-SE" altLang="en-US" sz="1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mn-cs"/>
                </a:endParaRPr>
              </a:p>
            </p:txBody>
          </p:sp>
          <p:sp>
            <p:nvSpPr>
              <p:cNvPr id="66" name="Text Box 26"/>
              <p:cNvSpPr txBox="1">
                <a:spLocks noChangeArrowheads="1"/>
              </p:cNvSpPr>
              <p:nvPr/>
            </p:nvSpPr>
            <p:spPr bwMode="auto">
              <a:xfrm>
                <a:off x="3535412" y="2713147"/>
                <a:ext cx="43473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sv-SE" altLang="en-US" sz="1200" b="0"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Times New Roman" panose="02020603050405020304" pitchFamily="18" charset="0"/>
                  </a:rPr>
                  <a:t>BBR</a:t>
                </a:r>
                <a:endParaRPr kumimoji="0" lang="sv-SE" altLang="en-US" sz="1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mn-cs"/>
                </a:endParaRPr>
              </a:p>
            </p:txBody>
          </p:sp>
          <p:sp>
            <p:nvSpPr>
              <p:cNvPr id="67" name="Text Box 26"/>
              <p:cNvSpPr txBox="1">
                <a:spLocks noChangeArrowheads="1"/>
              </p:cNvSpPr>
              <p:nvPr/>
            </p:nvSpPr>
            <p:spPr bwMode="auto">
              <a:xfrm>
                <a:off x="4721421" y="2408657"/>
                <a:ext cx="43473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sv-SE" altLang="en-US" sz="1200" b="0"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Times New Roman" panose="02020603050405020304" pitchFamily="18" charset="0"/>
                  </a:rPr>
                  <a:t>BBR</a:t>
                </a:r>
                <a:endParaRPr kumimoji="0" lang="sv-SE" altLang="en-US" sz="1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mn-cs"/>
                </a:endParaRPr>
              </a:p>
            </p:txBody>
          </p:sp>
          <p:sp>
            <p:nvSpPr>
              <p:cNvPr id="68" name="Text Box 26"/>
              <p:cNvSpPr txBox="1">
                <a:spLocks noChangeArrowheads="1"/>
              </p:cNvSpPr>
              <p:nvPr/>
            </p:nvSpPr>
            <p:spPr bwMode="auto">
              <a:xfrm>
                <a:off x="5830178" y="2154037"/>
                <a:ext cx="43473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sv-SE" altLang="en-US" sz="1200" b="0"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Times New Roman" panose="02020603050405020304" pitchFamily="18" charset="0"/>
                  </a:rPr>
                  <a:t>BBR</a:t>
                </a:r>
                <a:endParaRPr kumimoji="0" lang="sv-SE" altLang="en-US" sz="1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mn-cs"/>
                </a:endParaRPr>
              </a:p>
            </p:txBody>
          </p:sp>
        </p:grpSp>
        <p:grpSp>
          <p:nvGrpSpPr>
            <p:cNvPr id="60" name="Grupp 59"/>
            <p:cNvGrpSpPr/>
            <p:nvPr/>
          </p:nvGrpSpPr>
          <p:grpSpPr>
            <a:xfrm>
              <a:off x="2019372" y="3942931"/>
              <a:ext cx="3958755" cy="912060"/>
              <a:chOff x="2476376" y="2948680"/>
              <a:chExt cx="3695729" cy="769821"/>
            </a:xfrm>
          </p:grpSpPr>
          <p:sp>
            <p:nvSpPr>
              <p:cNvPr id="61" name="Text Box 30"/>
              <p:cNvSpPr txBox="1">
                <a:spLocks noChangeArrowheads="1"/>
              </p:cNvSpPr>
              <p:nvPr/>
            </p:nvSpPr>
            <p:spPr bwMode="auto">
              <a:xfrm>
                <a:off x="2476376" y="3441502"/>
                <a:ext cx="26802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sv-SE" altLang="en-US" sz="1200" b="0"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Times New Roman" panose="02020603050405020304" pitchFamily="18" charset="0"/>
                  </a:rPr>
                  <a:t>B</a:t>
                </a:r>
                <a:endParaRPr kumimoji="0" lang="sv-SE" altLang="en-US" sz="1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mn-cs"/>
                </a:endParaRPr>
              </a:p>
            </p:txBody>
          </p:sp>
          <p:sp>
            <p:nvSpPr>
              <p:cNvPr id="62" name="Text Box 30"/>
              <p:cNvSpPr txBox="1">
                <a:spLocks noChangeArrowheads="1"/>
              </p:cNvSpPr>
              <p:nvPr/>
            </p:nvSpPr>
            <p:spPr bwMode="auto">
              <a:xfrm>
                <a:off x="3627458" y="3373952"/>
                <a:ext cx="26802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sv-SE" altLang="en-US" sz="1200" b="0"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Times New Roman" panose="02020603050405020304" pitchFamily="18" charset="0"/>
                  </a:rPr>
                  <a:t>B</a:t>
                </a:r>
                <a:endParaRPr kumimoji="0" lang="sv-SE" altLang="en-US" sz="1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mn-cs"/>
                </a:endParaRPr>
              </a:p>
            </p:txBody>
          </p:sp>
          <p:sp>
            <p:nvSpPr>
              <p:cNvPr id="63" name="Text Box 30"/>
              <p:cNvSpPr txBox="1">
                <a:spLocks noChangeArrowheads="1"/>
              </p:cNvSpPr>
              <p:nvPr/>
            </p:nvSpPr>
            <p:spPr bwMode="auto">
              <a:xfrm>
                <a:off x="4773012" y="3146137"/>
                <a:ext cx="26802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sv-SE" altLang="en-US" sz="1200" b="0"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Times New Roman" panose="02020603050405020304" pitchFamily="18" charset="0"/>
                  </a:rPr>
                  <a:t>B</a:t>
                </a:r>
                <a:endParaRPr kumimoji="0" lang="sv-SE" altLang="en-US" sz="1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mn-cs"/>
                </a:endParaRPr>
              </a:p>
            </p:txBody>
          </p:sp>
          <p:sp>
            <p:nvSpPr>
              <p:cNvPr id="64" name="Text Box 30"/>
              <p:cNvSpPr txBox="1">
                <a:spLocks noChangeArrowheads="1"/>
              </p:cNvSpPr>
              <p:nvPr/>
            </p:nvSpPr>
            <p:spPr bwMode="auto">
              <a:xfrm>
                <a:off x="5904083" y="2948680"/>
                <a:ext cx="26802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sv-SE" altLang="en-US" sz="1200" b="0"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Times New Roman" panose="02020603050405020304" pitchFamily="18" charset="0"/>
                  </a:rPr>
                  <a:t>B</a:t>
                </a:r>
                <a:endParaRPr kumimoji="0" lang="sv-SE" altLang="en-US" sz="1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mn-cs"/>
                </a:endParaRPr>
              </a:p>
            </p:txBody>
          </p:sp>
        </p:grpSp>
      </p:grpSp>
      <p:pic>
        <p:nvPicPr>
          <p:cNvPr id="2" name="Bildobjekt 1"/>
          <p:cNvPicPr>
            <a:picLocks noChangeAspect="1"/>
          </p:cNvPicPr>
          <p:nvPr/>
        </p:nvPicPr>
        <p:blipFill>
          <a:blip r:embed="rId10"/>
          <a:stretch>
            <a:fillRect/>
          </a:stretch>
        </p:blipFill>
        <p:spPr>
          <a:xfrm>
            <a:off x="6898877" y="1772815"/>
            <a:ext cx="1816853" cy="4166649"/>
          </a:xfrm>
          <a:prstGeom prst="rect">
            <a:avLst/>
          </a:prstGeom>
        </p:spPr>
      </p:pic>
      <p:sp>
        <p:nvSpPr>
          <p:cNvPr id="3" name="textruta 2">
            <a:extLst>
              <a:ext uri="{FF2B5EF4-FFF2-40B4-BE49-F238E27FC236}">
                <a16:creationId xmlns:a16="http://schemas.microsoft.com/office/drawing/2014/main" id="{93694868-78EE-4D82-A0FB-C7ACF140C2D7}"/>
              </a:ext>
            </a:extLst>
          </p:cNvPr>
          <p:cNvSpPr txBox="1"/>
          <p:nvPr/>
        </p:nvSpPr>
        <p:spPr>
          <a:xfrm>
            <a:off x="2843807" y="2621216"/>
            <a:ext cx="2683239" cy="369332"/>
          </a:xfrm>
          <a:prstGeom prst="rect">
            <a:avLst/>
          </a:prstGeom>
          <a:solidFill>
            <a:schemeClr val="accent6"/>
          </a:solidFill>
        </p:spPr>
        <p:txBody>
          <a:bodyPr wrap="square" rtlCol="0">
            <a:spAutoFit/>
          </a:bodyPr>
          <a:lstStyle/>
          <a:p>
            <a:r>
              <a:rPr lang="sv-SE" sz="1800" dirty="0"/>
              <a:t>Multi-</a:t>
            </a:r>
            <a:r>
              <a:rPr lang="sv-SE" sz="1800" dirty="0" err="1"/>
              <a:t>dwelling</a:t>
            </a:r>
            <a:r>
              <a:rPr lang="sv-SE" sz="1800" dirty="0"/>
              <a:t> </a:t>
            </a:r>
            <a:r>
              <a:rPr lang="sv-SE" sz="1800" dirty="0" err="1"/>
              <a:t>buildings</a:t>
            </a:r>
            <a:endParaRPr lang="sv-SE" sz="1800" dirty="0"/>
          </a:p>
        </p:txBody>
      </p:sp>
    </p:spTree>
    <p:extLst>
      <p:ext uri="{BB962C8B-B14F-4D97-AF65-F5344CB8AC3E}">
        <p14:creationId xmlns:p14="http://schemas.microsoft.com/office/powerpoint/2010/main" val="28491384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 name="Picture 4"/>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6826"/>
            <a:ext cx="9144000" cy="6846956"/>
          </a:xfrm>
          <a:prstGeom prst="rect">
            <a:avLst/>
          </a:prstGeom>
        </p:spPr>
      </p:pic>
      <p:sp>
        <p:nvSpPr>
          <p:cNvPr id="49" name="Rubrik 1"/>
          <p:cNvSpPr>
            <a:spLocks noGrp="1"/>
          </p:cNvSpPr>
          <p:nvPr>
            <p:ph type="title"/>
          </p:nvPr>
        </p:nvSpPr>
        <p:spPr>
          <a:xfrm>
            <a:off x="940602" y="692696"/>
            <a:ext cx="7087782" cy="606069"/>
          </a:xfrm>
        </p:spPr>
        <p:txBody>
          <a:bodyPr/>
          <a:lstStyle/>
          <a:p>
            <a:r>
              <a:rPr lang="sv-SE" sz="3200" dirty="0" err="1">
                <a:latin typeface="Arial" charset="0"/>
              </a:rPr>
              <a:t>Classification</a:t>
            </a:r>
            <a:r>
              <a:rPr lang="sv-SE" sz="3200" dirty="0">
                <a:latin typeface="Arial" charset="0"/>
              </a:rPr>
              <a:t> </a:t>
            </a:r>
            <a:r>
              <a:rPr lang="sv-SE" sz="3200" dirty="0" err="1">
                <a:latin typeface="Arial" charset="0"/>
              </a:rPr>
              <a:t>of</a:t>
            </a:r>
            <a:r>
              <a:rPr lang="sv-SE" sz="3200" dirty="0">
                <a:latin typeface="Arial" charset="0"/>
              </a:rPr>
              <a:t> </a:t>
            </a:r>
            <a:r>
              <a:rPr lang="sv-SE" sz="3200" dirty="0" err="1">
                <a:latin typeface="Arial" charset="0"/>
              </a:rPr>
              <a:t>buildings</a:t>
            </a:r>
            <a:r>
              <a:rPr lang="sv-SE" sz="3200" dirty="0">
                <a:latin typeface="Arial" charset="0"/>
              </a:rPr>
              <a:t> </a:t>
            </a:r>
            <a:br>
              <a:rPr lang="sv-SE" sz="2400" dirty="0">
                <a:latin typeface="Arial" charset="0"/>
              </a:rPr>
            </a:br>
            <a:endParaRPr lang="sv-SE" sz="2400" dirty="0">
              <a:latin typeface="Arial" charset="0"/>
            </a:endParaRPr>
          </a:p>
        </p:txBody>
      </p:sp>
      <p:pic>
        <p:nvPicPr>
          <p:cNvPr id="13" name="Platshållare för innehåll 3"/>
          <p:cNvPicPr>
            <a:picLocks noGrp="1" noChangeAspect="1"/>
          </p:cNvPicPr>
          <p:nvPr>
            <p:ph idx="1"/>
          </p:nvPr>
        </p:nvPicPr>
        <p:blipFill rotWithShape="1">
          <a:blip r:embed="rId4">
            <a:extLst>
              <a:ext uri="{28A0092B-C50C-407E-A947-70E740481C1C}">
                <a14:useLocalDpi xmlns:a14="http://schemas.microsoft.com/office/drawing/2010/main" val="0"/>
              </a:ext>
            </a:extLst>
          </a:blip>
          <a:srcRect t="15507" r="1405" b="20704"/>
          <a:stretch/>
        </p:blipFill>
        <p:spPr>
          <a:xfrm>
            <a:off x="495306" y="1998287"/>
            <a:ext cx="8153388" cy="3384376"/>
          </a:xfrm>
        </p:spPr>
      </p:pic>
      <p:sp>
        <p:nvSpPr>
          <p:cNvPr id="5" name="Ellips 4"/>
          <p:cNvSpPr/>
          <p:nvPr/>
        </p:nvSpPr>
        <p:spPr>
          <a:xfrm>
            <a:off x="1804291" y="2996952"/>
            <a:ext cx="751485" cy="510285"/>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textruta 1">
            <a:extLst>
              <a:ext uri="{FF2B5EF4-FFF2-40B4-BE49-F238E27FC236}">
                <a16:creationId xmlns:a16="http://schemas.microsoft.com/office/drawing/2014/main" id="{EC054AB9-9382-4622-8765-E9AD7DE0972B}"/>
              </a:ext>
            </a:extLst>
          </p:cNvPr>
          <p:cNvSpPr txBox="1"/>
          <p:nvPr/>
        </p:nvSpPr>
        <p:spPr>
          <a:xfrm>
            <a:off x="6059348" y="2308637"/>
            <a:ext cx="2088232" cy="338554"/>
          </a:xfrm>
          <a:prstGeom prst="rect">
            <a:avLst/>
          </a:prstGeom>
          <a:solidFill>
            <a:schemeClr val="bg1"/>
          </a:solidFill>
        </p:spPr>
        <p:txBody>
          <a:bodyPr wrap="square" rtlCol="0">
            <a:spAutoFit/>
          </a:bodyPr>
          <a:lstStyle/>
          <a:p>
            <a:r>
              <a:rPr lang="sv-SE" sz="1600" dirty="0" err="1"/>
              <a:t>Low</a:t>
            </a:r>
            <a:r>
              <a:rPr lang="sv-SE" sz="1600" dirty="0"/>
              <a:t> </a:t>
            </a:r>
            <a:r>
              <a:rPr lang="sv-SE" sz="1600" dirty="0" err="1"/>
              <a:t>energy</a:t>
            </a:r>
            <a:r>
              <a:rPr lang="sv-SE" sz="1600" dirty="0"/>
              <a:t> </a:t>
            </a:r>
            <a:r>
              <a:rPr lang="sv-SE" sz="1600" dirty="0" err="1"/>
              <a:t>buildings</a:t>
            </a:r>
            <a:endParaRPr lang="sv-SE" sz="1600" dirty="0"/>
          </a:p>
        </p:txBody>
      </p:sp>
      <p:sp>
        <p:nvSpPr>
          <p:cNvPr id="3" name="textruta 2">
            <a:extLst>
              <a:ext uri="{FF2B5EF4-FFF2-40B4-BE49-F238E27FC236}">
                <a16:creationId xmlns:a16="http://schemas.microsoft.com/office/drawing/2014/main" id="{299B5101-BD43-4761-8BC4-FA1E97EA9FDD}"/>
              </a:ext>
            </a:extLst>
          </p:cNvPr>
          <p:cNvSpPr txBox="1"/>
          <p:nvPr/>
        </p:nvSpPr>
        <p:spPr>
          <a:xfrm>
            <a:off x="5652120" y="2996952"/>
            <a:ext cx="2376264" cy="338554"/>
          </a:xfrm>
          <a:prstGeom prst="rect">
            <a:avLst/>
          </a:prstGeom>
          <a:solidFill>
            <a:schemeClr val="bg1"/>
          </a:solidFill>
        </p:spPr>
        <p:txBody>
          <a:bodyPr wrap="square" rtlCol="0">
            <a:spAutoFit/>
          </a:bodyPr>
          <a:lstStyle/>
          <a:p>
            <a:r>
              <a:rPr lang="sv-SE" sz="1600" dirty="0" err="1"/>
              <a:t>Building</a:t>
            </a:r>
            <a:r>
              <a:rPr lang="sv-SE" sz="1600" dirty="0"/>
              <a:t> </a:t>
            </a:r>
            <a:r>
              <a:rPr lang="sv-SE" sz="1600" dirty="0" err="1"/>
              <a:t>regulation</a:t>
            </a:r>
            <a:r>
              <a:rPr lang="sv-SE" sz="1600" dirty="0"/>
              <a:t> </a:t>
            </a:r>
            <a:r>
              <a:rPr lang="sv-SE" sz="1600" dirty="0" err="1"/>
              <a:t>level</a:t>
            </a:r>
            <a:endParaRPr lang="sv-SE" sz="1600" dirty="0"/>
          </a:p>
        </p:txBody>
      </p:sp>
      <p:sp>
        <p:nvSpPr>
          <p:cNvPr id="4" name="textruta 3">
            <a:extLst>
              <a:ext uri="{FF2B5EF4-FFF2-40B4-BE49-F238E27FC236}">
                <a16:creationId xmlns:a16="http://schemas.microsoft.com/office/drawing/2014/main" id="{C896AF01-45FD-41C8-AA78-639083A2A2F8}"/>
              </a:ext>
            </a:extLst>
          </p:cNvPr>
          <p:cNvSpPr txBox="1"/>
          <p:nvPr/>
        </p:nvSpPr>
        <p:spPr>
          <a:xfrm>
            <a:off x="6840252" y="4149080"/>
            <a:ext cx="1307328" cy="584775"/>
          </a:xfrm>
          <a:prstGeom prst="rect">
            <a:avLst/>
          </a:prstGeom>
          <a:solidFill>
            <a:schemeClr val="bg1"/>
          </a:solidFill>
        </p:spPr>
        <p:txBody>
          <a:bodyPr wrap="square" rtlCol="0">
            <a:spAutoFit/>
          </a:bodyPr>
          <a:lstStyle/>
          <a:p>
            <a:r>
              <a:rPr lang="sv-SE" sz="1600" dirty="0" err="1"/>
              <a:t>Existing</a:t>
            </a:r>
            <a:r>
              <a:rPr lang="sv-SE" sz="1600" dirty="0"/>
              <a:t> </a:t>
            </a:r>
            <a:r>
              <a:rPr lang="sv-SE" sz="1600" dirty="0" err="1"/>
              <a:t>buildings</a:t>
            </a:r>
            <a:endParaRPr lang="sv-SE" sz="1600" dirty="0"/>
          </a:p>
        </p:txBody>
      </p:sp>
    </p:spTree>
    <p:extLst>
      <p:ext uri="{BB962C8B-B14F-4D97-AF65-F5344CB8AC3E}">
        <p14:creationId xmlns:p14="http://schemas.microsoft.com/office/powerpoint/2010/main" val="1494737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Bildobjekt 13"/>
          <p:cNvPicPr>
            <a:picLocks noChangeAspect="1"/>
          </p:cNvPicPr>
          <p:nvPr/>
        </p:nvPicPr>
        <p:blipFill>
          <a:blip r:embed="rId3"/>
          <a:stretch>
            <a:fillRect/>
          </a:stretch>
        </p:blipFill>
        <p:spPr>
          <a:xfrm>
            <a:off x="58890" y="797228"/>
            <a:ext cx="2551517" cy="3932912"/>
          </a:xfrm>
          <a:prstGeom prst="rect">
            <a:avLst/>
          </a:prstGeom>
        </p:spPr>
      </p:pic>
      <p:pic>
        <p:nvPicPr>
          <p:cNvPr id="10" name="Bildobjekt 9"/>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flipH="1">
            <a:off x="6695144" y="3222"/>
            <a:ext cx="2448856" cy="6858000"/>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57783" y="1591437"/>
            <a:ext cx="1630641" cy="1405515"/>
          </a:xfrm>
          <a:prstGeom prst="rect">
            <a:avLst/>
          </a:prstGeom>
        </p:spPr>
      </p:pic>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725577" y="77148"/>
            <a:ext cx="1662847" cy="1440160"/>
          </a:xfrm>
          <a:prstGeom prst="rect">
            <a:avLst/>
          </a:prstGeom>
        </p:spPr>
      </p:pic>
      <p:pic>
        <p:nvPicPr>
          <p:cNvPr id="12" name="Picture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020692" y="841280"/>
            <a:ext cx="1663876" cy="1441051"/>
          </a:xfrm>
          <a:prstGeom prst="rect">
            <a:avLst/>
          </a:prstGeom>
        </p:spPr>
      </p:pic>
      <p:sp>
        <p:nvSpPr>
          <p:cNvPr id="2" name="Rubrik 1"/>
          <p:cNvSpPr>
            <a:spLocks noGrp="1"/>
          </p:cNvSpPr>
          <p:nvPr>
            <p:ph type="title"/>
          </p:nvPr>
        </p:nvSpPr>
        <p:spPr>
          <a:xfrm>
            <a:off x="320718" y="355165"/>
            <a:ext cx="7105195" cy="642622"/>
          </a:xfrm>
        </p:spPr>
        <p:txBody>
          <a:bodyPr/>
          <a:lstStyle/>
          <a:p>
            <a:r>
              <a:rPr lang="sv-SE" sz="2400" i="1" dirty="0">
                <a:highlight>
                  <a:srgbClr val="FFFF00"/>
                </a:highlight>
              </a:rPr>
              <a:t>Suggestion</a:t>
            </a:r>
            <a:r>
              <a:rPr lang="sv-SE" sz="2400" dirty="0"/>
              <a:t> - </a:t>
            </a:r>
            <a:r>
              <a:rPr lang="sv-SE" sz="2400" dirty="0" err="1"/>
              <a:t>nearly-zero</a:t>
            </a:r>
            <a:r>
              <a:rPr lang="sv-SE" sz="2400" dirty="0"/>
              <a:t> </a:t>
            </a:r>
            <a:r>
              <a:rPr lang="sv-SE" sz="2400" dirty="0" err="1"/>
              <a:t>energy</a:t>
            </a:r>
            <a:r>
              <a:rPr lang="sv-SE" sz="2400" dirty="0"/>
              <a:t> </a:t>
            </a:r>
            <a:r>
              <a:rPr lang="sv-SE" sz="2400" dirty="0" err="1"/>
              <a:t>buildings</a:t>
            </a:r>
            <a:br>
              <a:rPr lang="sv-SE" sz="2400" dirty="0"/>
            </a:br>
            <a:endParaRPr lang="sv-SE" sz="1800" dirty="0"/>
          </a:p>
        </p:txBody>
      </p:sp>
      <p:graphicFrame>
        <p:nvGraphicFramePr>
          <p:cNvPr id="16" name="Tabell 15"/>
          <p:cNvGraphicFramePr>
            <a:graphicFrameLocks noGrp="1"/>
          </p:cNvGraphicFramePr>
          <p:nvPr>
            <p:extLst>
              <p:ext uri="{D42A27DB-BD31-4B8C-83A1-F6EECF244321}">
                <p14:modId xmlns:p14="http://schemas.microsoft.com/office/powerpoint/2010/main" val="457471936"/>
              </p:ext>
            </p:extLst>
          </p:nvPr>
        </p:nvGraphicFramePr>
        <p:xfrm>
          <a:off x="2771799" y="2209147"/>
          <a:ext cx="3744417" cy="1861362"/>
        </p:xfrm>
        <a:graphic>
          <a:graphicData uri="http://schemas.openxmlformats.org/drawingml/2006/table">
            <a:tbl>
              <a:tblPr firstRow="1" bandRow="1">
                <a:tableStyleId>{5C22544A-7EE6-4342-B048-85BDC9FD1C3A}</a:tableStyleId>
              </a:tblPr>
              <a:tblGrid>
                <a:gridCol w="1944217">
                  <a:extLst>
                    <a:ext uri="{9D8B030D-6E8A-4147-A177-3AD203B41FA5}">
                      <a16:colId xmlns:a16="http://schemas.microsoft.com/office/drawing/2014/main" val="3729853443"/>
                    </a:ext>
                  </a:extLst>
                </a:gridCol>
                <a:gridCol w="864096">
                  <a:extLst>
                    <a:ext uri="{9D8B030D-6E8A-4147-A177-3AD203B41FA5}">
                      <a16:colId xmlns:a16="http://schemas.microsoft.com/office/drawing/2014/main" val="739323694"/>
                    </a:ext>
                  </a:extLst>
                </a:gridCol>
                <a:gridCol w="936104">
                  <a:extLst>
                    <a:ext uri="{9D8B030D-6E8A-4147-A177-3AD203B41FA5}">
                      <a16:colId xmlns:a16="http://schemas.microsoft.com/office/drawing/2014/main" val="665022831"/>
                    </a:ext>
                  </a:extLst>
                </a:gridCol>
              </a:tblGrid>
              <a:tr h="371455">
                <a:tc>
                  <a:txBody>
                    <a:bodyPr/>
                    <a:lstStyle/>
                    <a:p>
                      <a:r>
                        <a:rPr lang="sv-SE" sz="1400" dirty="0">
                          <a:solidFill>
                            <a:schemeClr val="tx1"/>
                          </a:solidFill>
                        </a:rPr>
                        <a:t>Primärenergital (PET)</a:t>
                      </a:r>
                      <a:br>
                        <a:rPr lang="sv-SE" sz="1400" dirty="0">
                          <a:solidFill>
                            <a:schemeClr val="tx1"/>
                          </a:solidFill>
                        </a:rPr>
                      </a:br>
                      <a:r>
                        <a:rPr lang="sv-SE" sz="1400" dirty="0">
                          <a:solidFill>
                            <a:schemeClr val="tx1"/>
                          </a:solidFill>
                        </a:rPr>
                        <a:t>[kWh/m2 </a:t>
                      </a:r>
                      <a:r>
                        <a:rPr lang="sv-SE" sz="1400" dirty="0" err="1">
                          <a:solidFill>
                            <a:schemeClr val="tx1"/>
                          </a:solidFill>
                        </a:rPr>
                        <a:t>Atemp</a:t>
                      </a:r>
                      <a:r>
                        <a:rPr lang="sv-SE" sz="1400" dirty="0">
                          <a:solidFill>
                            <a:schemeClr val="tx1"/>
                          </a:solidFill>
                        </a:rPr>
                        <a:t>*år]</a:t>
                      </a:r>
                    </a:p>
                  </a:txBody>
                  <a:tcPr>
                    <a:solidFill>
                      <a:srgbClr val="85D6AD"/>
                    </a:solidFill>
                  </a:tcPr>
                </a:tc>
                <a:tc>
                  <a:txBody>
                    <a:bodyPr/>
                    <a:lstStyle/>
                    <a:p>
                      <a:pPr algn="ctr"/>
                      <a:r>
                        <a:rPr lang="sv-SE" sz="1600" b="1" dirty="0">
                          <a:solidFill>
                            <a:schemeClr val="tx1"/>
                          </a:solidFill>
                        </a:rPr>
                        <a:t>2017</a:t>
                      </a:r>
                      <a:endParaRPr lang="sv-SE" sz="1600" b="1" baseline="30000" dirty="0">
                        <a:solidFill>
                          <a:schemeClr val="tx1"/>
                        </a:solidFill>
                      </a:endParaRPr>
                    </a:p>
                  </a:txBody>
                  <a:tcPr anchor="ctr">
                    <a:solidFill>
                      <a:schemeClr val="bg1">
                        <a:lumMod val="85000"/>
                      </a:schemeClr>
                    </a:solidFill>
                  </a:tcPr>
                </a:tc>
                <a:tc>
                  <a:txBody>
                    <a:bodyPr/>
                    <a:lstStyle/>
                    <a:p>
                      <a:pPr algn="ctr"/>
                      <a:r>
                        <a:rPr lang="sv-SE" sz="1600" b="1" kern="1200" dirty="0">
                          <a:solidFill>
                            <a:schemeClr val="tx1"/>
                          </a:solidFill>
                          <a:latin typeface="+mn-lt"/>
                          <a:ea typeface="+mn-ea"/>
                          <a:cs typeface="+mn-cs"/>
                        </a:rPr>
                        <a:t>2021</a:t>
                      </a:r>
                    </a:p>
                  </a:txBody>
                  <a:tcPr anchor="ctr">
                    <a:solidFill>
                      <a:schemeClr val="bg1">
                        <a:lumMod val="85000"/>
                      </a:schemeClr>
                    </a:solidFill>
                  </a:tcPr>
                </a:tc>
                <a:extLst>
                  <a:ext uri="{0D108BD9-81ED-4DB2-BD59-A6C34878D82A}">
                    <a16:rowId xmlns:a16="http://schemas.microsoft.com/office/drawing/2014/main" val="745018531"/>
                  </a:ext>
                </a:extLst>
              </a:tr>
              <a:tr h="37661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400" kern="1200" dirty="0" err="1">
                          <a:solidFill>
                            <a:schemeClr val="tx1"/>
                          </a:solidFill>
                          <a:latin typeface="+mn-lt"/>
                          <a:ea typeface="+mn-ea"/>
                          <a:cs typeface="+mn-cs"/>
                        </a:rPr>
                        <a:t>Single</a:t>
                      </a:r>
                      <a:r>
                        <a:rPr lang="sv-SE" sz="1400" kern="1200" dirty="0">
                          <a:solidFill>
                            <a:schemeClr val="tx1"/>
                          </a:solidFill>
                          <a:latin typeface="+mn-lt"/>
                          <a:ea typeface="+mn-ea"/>
                          <a:cs typeface="+mn-cs"/>
                        </a:rPr>
                        <a:t> houses</a:t>
                      </a:r>
                    </a:p>
                  </a:txBody>
                  <a:tcPr>
                    <a:solidFill>
                      <a:srgbClr val="85D6AD"/>
                    </a:solidFill>
                  </a:tcPr>
                </a:tc>
                <a:tc>
                  <a:txBody>
                    <a:bodyPr/>
                    <a:lstStyle/>
                    <a:p>
                      <a:pPr algn="ctr"/>
                      <a:r>
                        <a:rPr lang="sv-SE" sz="1600" dirty="0"/>
                        <a:t>90</a:t>
                      </a:r>
                    </a:p>
                  </a:txBody>
                  <a:tcPr>
                    <a:solidFill>
                      <a:schemeClr val="bg1">
                        <a:lumMod val="85000"/>
                      </a:schemeClr>
                    </a:solidFill>
                  </a:tcPr>
                </a:tc>
                <a:tc>
                  <a:txBody>
                    <a:bodyPr/>
                    <a:lstStyle/>
                    <a:p>
                      <a:pPr algn="ctr"/>
                      <a:r>
                        <a:rPr lang="sv-SE" sz="1600" dirty="0"/>
                        <a:t>90</a:t>
                      </a:r>
                    </a:p>
                  </a:txBody>
                  <a:tcPr>
                    <a:solidFill>
                      <a:schemeClr val="bg1">
                        <a:lumMod val="85000"/>
                      </a:schemeClr>
                    </a:solidFill>
                  </a:tcPr>
                </a:tc>
                <a:extLst>
                  <a:ext uri="{0D108BD9-81ED-4DB2-BD59-A6C34878D82A}">
                    <a16:rowId xmlns:a16="http://schemas.microsoft.com/office/drawing/2014/main" val="1198361717"/>
                  </a:ext>
                </a:extLst>
              </a:tr>
              <a:tr h="37661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400" dirty="0" err="1">
                          <a:solidFill>
                            <a:schemeClr val="tx1"/>
                          </a:solidFill>
                        </a:rPr>
                        <a:t>Apartement</a:t>
                      </a:r>
                      <a:r>
                        <a:rPr lang="sv-SE" sz="1400" dirty="0">
                          <a:solidFill>
                            <a:schemeClr val="tx1"/>
                          </a:solidFill>
                        </a:rPr>
                        <a:t> </a:t>
                      </a:r>
                      <a:r>
                        <a:rPr lang="sv-SE" sz="1400" dirty="0" err="1">
                          <a:solidFill>
                            <a:schemeClr val="tx1"/>
                          </a:solidFill>
                        </a:rPr>
                        <a:t>buildings</a:t>
                      </a:r>
                      <a:endParaRPr lang="sv-SE" sz="1400" dirty="0">
                        <a:solidFill>
                          <a:schemeClr val="tx1"/>
                        </a:solidFill>
                      </a:endParaRPr>
                    </a:p>
                  </a:txBody>
                  <a:tcPr>
                    <a:solidFill>
                      <a:srgbClr val="85D6AD"/>
                    </a:solidFill>
                  </a:tcPr>
                </a:tc>
                <a:tc>
                  <a:txBody>
                    <a:bodyPr/>
                    <a:lstStyle/>
                    <a:p>
                      <a:pPr algn="ctr"/>
                      <a:r>
                        <a:rPr lang="sv-SE" sz="1600" dirty="0"/>
                        <a:t>85</a:t>
                      </a:r>
                    </a:p>
                  </a:txBody>
                  <a:tcPr>
                    <a:solidFill>
                      <a:schemeClr val="bg1">
                        <a:lumMod val="85000"/>
                      </a:schemeClr>
                    </a:solidFill>
                  </a:tcPr>
                </a:tc>
                <a:tc>
                  <a:txBody>
                    <a:bodyPr/>
                    <a:lstStyle/>
                    <a:p>
                      <a:pPr algn="ctr"/>
                      <a:r>
                        <a:rPr lang="sv-SE" sz="1600" dirty="0"/>
                        <a:t>90</a:t>
                      </a:r>
                    </a:p>
                  </a:txBody>
                  <a:tcPr>
                    <a:solidFill>
                      <a:schemeClr val="bg1">
                        <a:lumMod val="85000"/>
                      </a:schemeClr>
                    </a:solidFill>
                  </a:tcPr>
                </a:tc>
                <a:extLst>
                  <a:ext uri="{0D108BD9-81ED-4DB2-BD59-A6C34878D82A}">
                    <a16:rowId xmlns:a16="http://schemas.microsoft.com/office/drawing/2014/main" val="1282367785"/>
                  </a:ext>
                </a:extLst>
              </a:tr>
              <a:tr h="37661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400" kern="1200" dirty="0" err="1">
                          <a:solidFill>
                            <a:schemeClr val="tx1"/>
                          </a:solidFill>
                          <a:latin typeface="+mn-lt"/>
                          <a:ea typeface="+mn-ea"/>
                          <a:cs typeface="+mn-cs"/>
                        </a:rPr>
                        <a:t>Facilities</a:t>
                      </a:r>
                      <a:endParaRPr lang="sv-SE" sz="1400" kern="1200" dirty="0">
                        <a:solidFill>
                          <a:schemeClr val="tx1"/>
                        </a:solidFill>
                        <a:latin typeface="+mn-lt"/>
                        <a:ea typeface="+mn-ea"/>
                        <a:cs typeface="+mn-cs"/>
                      </a:endParaRPr>
                    </a:p>
                  </a:txBody>
                  <a:tcPr>
                    <a:solidFill>
                      <a:srgbClr val="85D6AD"/>
                    </a:solidFill>
                  </a:tcPr>
                </a:tc>
                <a:tc>
                  <a:txBody>
                    <a:bodyPr/>
                    <a:lstStyle/>
                    <a:p>
                      <a:pPr algn="ctr"/>
                      <a:r>
                        <a:rPr lang="sv-SE" sz="1600" dirty="0"/>
                        <a:t>80</a:t>
                      </a:r>
                    </a:p>
                  </a:txBody>
                  <a:tcPr>
                    <a:solidFill>
                      <a:schemeClr val="bg1">
                        <a:lumMod val="85000"/>
                      </a:schemeClr>
                    </a:solidFill>
                  </a:tcPr>
                </a:tc>
                <a:tc>
                  <a:txBody>
                    <a:bodyPr/>
                    <a:lstStyle/>
                    <a:p>
                      <a:pPr algn="ctr"/>
                      <a:r>
                        <a:rPr lang="sv-SE" sz="1600" dirty="0"/>
                        <a:t>80</a:t>
                      </a:r>
                    </a:p>
                  </a:txBody>
                  <a:tcPr>
                    <a:solidFill>
                      <a:schemeClr val="bg1">
                        <a:lumMod val="85000"/>
                      </a:schemeClr>
                    </a:solidFill>
                  </a:tcPr>
                </a:tc>
                <a:extLst>
                  <a:ext uri="{0D108BD9-81ED-4DB2-BD59-A6C34878D82A}">
                    <a16:rowId xmlns:a16="http://schemas.microsoft.com/office/drawing/2014/main" val="470014407"/>
                  </a:ext>
                </a:extLst>
              </a:tr>
            </a:tbl>
          </a:graphicData>
        </a:graphic>
      </p:graphicFrame>
      <p:grpSp>
        <p:nvGrpSpPr>
          <p:cNvPr id="18" name="Grupp 17"/>
          <p:cNvGrpSpPr/>
          <p:nvPr/>
        </p:nvGrpSpPr>
        <p:grpSpPr>
          <a:xfrm>
            <a:off x="179512" y="4834171"/>
            <a:ext cx="7304140" cy="1003497"/>
            <a:chOff x="337633" y="4801767"/>
            <a:chExt cx="7304140" cy="1003497"/>
          </a:xfrm>
        </p:grpSpPr>
        <p:pic>
          <p:nvPicPr>
            <p:cNvPr id="20" name="Bildobjekt 19"/>
            <p:cNvPicPr>
              <a:picLocks noChangeAspect="1"/>
            </p:cNvPicPr>
            <p:nvPr/>
          </p:nvPicPr>
          <p:blipFill>
            <a:blip r:embed="rId8"/>
            <a:stretch>
              <a:fillRect/>
            </a:stretch>
          </p:blipFill>
          <p:spPr>
            <a:xfrm>
              <a:off x="337633" y="4801767"/>
              <a:ext cx="7304140" cy="1003497"/>
            </a:xfrm>
            <a:prstGeom prst="rect">
              <a:avLst/>
            </a:prstGeom>
          </p:spPr>
        </p:pic>
        <p:sp>
          <p:nvSpPr>
            <p:cNvPr id="21" name="Ellips 20"/>
            <p:cNvSpPr/>
            <p:nvPr/>
          </p:nvSpPr>
          <p:spPr>
            <a:xfrm>
              <a:off x="1012203" y="5150963"/>
              <a:ext cx="535461" cy="36626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
        <p:nvSpPr>
          <p:cNvPr id="22" name="Ellips 21"/>
          <p:cNvSpPr/>
          <p:nvPr/>
        </p:nvSpPr>
        <p:spPr>
          <a:xfrm>
            <a:off x="4716016" y="5157192"/>
            <a:ext cx="535461" cy="36626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23" name="Grupp 22"/>
          <p:cNvGrpSpPr/>
          <p:nvPr/>
        </p:nvGrpSpPr>
        <p:grpSpPr>
          <a:xfrm>
            <a:off x="1146729" y="5340325"/>
            <a:ext cx="3569287" cy="1267432"/>
            <a:chOff x="999509" y="3918625"/>
            <a:chExt cx="3122179" cy="1118386"/>
          </a:xfrm>
        </p:grpSpPr>
        <p:sp>
          <p:nvSpPr>
            <p:cNvPr id="24" name="textruta 6"/>
            <p:cNvSpPr txBox="1"/>
            <p:nvPr/>
          </p:nvSpPr>
          <p:spPr>
            <a:xfrm>
              <a:off x="1064479" y="4711111"/>
              <a:ext cx="946767" cy="325900"/>
            </a:xfrm>
            <a:prstGeom prst="rect">
              <a:avLst/>
            </a:prstGeom>
            <a:noFill/>
            <a:ln>
              <a:noFill/>
            </a:ln>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1800" b="1" dirty="0">
                  <a:solidFill>
                    <a:srgbClr val="245F7A"/>
                  </a:solidFill>
                  <a:latin typeface="Arial" pitchFamily="34" charset="0"/>
                  <a:cs typeface="Arial" pitchFamily="34" charset="0"/>
                </a:rPr>
                <a:t>0,9</a:t>
              </a:r>
              <a:r>
                <a:rPr lang="en-GB" sz="1800" b="1" dirty="0">
                  <a:solidFill>
                    <a:schemeClr val="accent6">
                      <a:lumMod val="75000"/>
                    </a:schemeClr>
                  </a:solidFill>
                  <a:latin typeface="Arial" pitchFamily="34" charset="0"/>
                  <a:cs typeface="Arial" pitchFamily="34" charset="0"/>
                </a:rPr>
                <a:t> </a:t>
              </a:r>
              <a:r>
                <a:rPr lang="en-GB" sz="1800" b="1" dirty="0">
                  <a:solidFill>
                    <a:srgbClr val="245F7A"/>
                  </a:solidFill>
                  <a:latin typeface="Arial" pitchFamily="34" charset="0"/>
                  <a:cs typeface="Arial" pitchFamily="34" charset="0"/>
                </a:rPr>
                <a:t>–</a:t>
              </a:r>
              <a:r>
                <a:rPr lang="en-GB" sz="1800" b="1" dirty="0">
                  <a:solidFill>
                    <a:schemeClr val="accent6">
                      <a:lumMod val="75000"/>
                    </a:schemeClr>
                  </a:solidFill>
                  <a:latin typeface="Arial" pitchFamily="34" charset="0"/>
                  <a:cs typeface="Arial" pitchFamily="34" charset="0"/>
                </a:rPr>
                <a:t> </a:t>
              </a:r>
              <a:r>
                <a:rPr lang="en-GB" sz="1800" b="1" dirty="0">
                  <a:solidFill>
                    <a:srgbClr val="245F7A"/>
                  </a:solidFill>
                  <a:latin typeface="Arial" pitchFamily="34" charset="0"/>
                  <a:cs typeface="Arial" pitchFamily="34" charset="0"/>
                </a:rPr>
                <a:t>1,6</a:t>
              </a:r>
            </a:p>
          </p:txBody>
        </p:sp>
        <p:cxnSp>
          <p:nvCxnSpPr>
            <p:cNvPr id="25" name="Rak pilkoppling 24"/>
            <p:cNvCxnSpPr>
              <a:cxnSpLocks/>
            </p:cNvCxnSpPr>
            <p:nvPr/>
          </p:nvCxnSpPr>
          <p:spPr>
            <a:xfrm flipH="1" flipV="1">
              <a:off x="999509" y="4116538"/>
              <a:ext cx="166103" cy="594575"/>
            </a:xfrm>
            <a:prstGeom prst="straightConnector1">
              <a:avLst/>
            </a:prstGeom>
            <a:ln w="28575">
              <a:solidFill>
                <a:srgbClr val="245F7A"/>
              </a:solidFill>
              <a:tailEnd type="triangle"/>
            </a:ln>
          </p:spPr>
          <p:style>
            <a:lnRef idx="1">
              <a:schemeClr val="accent1"/>
            </a:lnRef>
            <a:fillRef idx="0">
              <a:schemeClr val="accent1"/>
            </a:fillRef>
            <a:effectRef idx="0">
              <a:schemeClr val="accent1"/>
            </a:effectRef>
            <a:fontRef idx="minor">
              <a:schemeClr val="tx1"/>
            </a:fontRef>
          </p:style>
        </p:cxnSp>
        <p:cxnSp>
          <p:nvCxnSpPr>
            <p:cNvPr id="26" name="Rak pilkoppling 25"/>
            <p:cNvCxnSpPr>
              <a:cxnSpLocks/>
              <a:endCxn id="22" idx="2"/>
            </p:cNvCxnSpPr>
            <p:nvPr/>
          </p:nvCxnSpPr>
          <p:spPr>
            <a:xfrm flipV="1">
              <a:off x="1955713" y="3918625"/>
              <a:ext cx="2165975" cy="874799"/>
            </a:xfrm>
            <a:prstGeom prst="straightConnector1">
              <a:avLst/>
            </a:prstGeom>
            <a:ln w="28575">
              <a:solidFill>
                <a:srgbClr val="245F7A"/>
              </a:solidFill>
              <a:tailEnd type="triangle"/>
            </a:ln>
          </p:spPr>
          <p:style>
            <a:lnRef idx="1">
              <a:schemeClr val="accent1"/>
            </a:lnRef>
            <a:fillRef idx="0">
              <a:schemeClr val="accent1"/>
            </a:fillRef>
            <a:effectRef idx="0">
              <a:schemeClr val="accent1"/>
            </a:effectRef>
            <a:fontRef idx="minor">
              <a:schemeClr val="tx1"/>
            </a:fontRef>
          </p:style>
        </p:cxnSp>
      </p:grpSp>
      <p:sp>
        <p:nvSpPr>
          <p:cNvPr id="3" name="Rektangel 2"/>
          <p:cNvSpPr/>
          <p:nvPr/>
        </p:nvSpPr>
        <p:spPr>
          <a:xfrm>
            <a:off x="5436096" y="6084004"/>
            <a:ext cx="505267" cy="369332"/>
          </a:xfrm>
          <a:prstGeom prst="rect">
            <a:avLst/>
          </a:prstGeom>
        </p:spPr>
        <p:txBody>
          <a:bodyPr wrap="none">
            <a:spAutoFit/>
          </a:bodyPr>
          <a:lstStyle/>
          <a:p>
            <a:r>
              <a:rPr lang="sv-SE" sz="1800" b="1" dirty="0">
                <a:solidFill>
                  <a:srgbClr val="245F7A"/>
                </a:solidFill>
              </a:rPr>
              <a:t>1,6</a:t>
            </a:r>
          </a:p>
        </p:txBody>
      </p:sp>
      <p:sp>
        <p:nvSpPr>
          <p:cNvPr id="28" name="textruta 27"/>
          <p:cNvSpPr txBox="1"/>
          <p:nvPr/>
        </p:nvSpPr>
        <p:spPr>
          <a:xfrm>
            <a:off x="6084168" y="6093296"/>
            <a:ext cx="505267" cy="369332"/>
          </a:xfrm>
          <a:prstGeom prst="rect">
            <a:avLst/>
          </a:prstGeom>
          <a:noFill/>
        </p:spPr>
        <p:txBody>
          <a:bodyPr wrap="none" rtlCol="0">
            <a:spAutoFit/>
          </a:bodyPr>
          <a:lstStyle/>
          <a:p>
            <a:r>
              <a:rPr lang="sv-SE" sz="1800" b="1" dirty="0">
                <a:solidFill>
                  <a:srgbClr val="245F7A"/>
                </a:solidFill>
              </a:rPr>
              <a:t>1,0</a:t>
            </a:r>
          </a:p>
        </p:txBody>
      </p:sp>
      <p:sp>
        <p:nvSpPr>
          <p:cNvPr id="32" name="textruta 31"/>
          <p:cNvSpPr txBox="1"/>
          <p:nvPr/>
        </p:nvSpPr>
        <p:spPr>
          <a:xfrm>
            <a:off x="5364088" y="6372036"/>
            <a:ext cx="659155" cy="369332"/>
          </a:xfrm>
          <a:prstGeom prst="rect">
            <a:avLst/>
          </a:prstGeom>
          <a:noFill/>
        </p:spPr>
        <p:txBody>
          <a:bodyPr wrap="none" rtlCol="0">
            <a:spAutoFit/>
          </a:bodyPr>
          <a:lstStyle/>
          <a:p>
            <a:r>
              <a:rPr lang="sv-SE" sz="1800" b="1" dirty="0">
                <a:solidFill>
                  <a:srgbClr val="245F7A"/>
                </a:solidFill>
              </a:rPr>
              <a:t>(2,5)</a:t>
            </a:r>
          </a:p>
        </p:txBody>
      </p:sp>
      <p:sp>
        <p:nvSpPr>
          <p:cNvPr id="33" name="textruta 32"/>
          <p:cNvSpPr txBox="1"/>
          <p:nvPr/>
        </p:nvSpPr>
        <p:spPr>
          <a:xfrm>
            <a:off x="6012160" y="6372036"/>
            <a:ext cx="659155" cy="369332"/>
          </a:xfrm>
          <a:prstGeom prst="rect">
            <a:avLst/>
          </a:prstGeom>
          <a:noFill/>
        </p:spPr>
        <p:txBody>
          <a:bodyPr wrap="none" rtlCol="0">
            <a:spAutoFit/>
          </a:bodyPr>
          <a:lstStyle/>
          <a:p>
            <a:r>
              <a:rPr lang="sv-SE" sz="1800" b="1" dirty="0">
                <a:solidFill>
                  <a:srgbClr val="245F7A"/>
                </a:solidFill>
              </a:rPr>
              <a:t>(1,0)</a:t>
            </a:r>
          </a:p>
        </p:txBody>
      </p:sp>
      <p:cxnSp>
        <p:nvCxnSpPr>
          <p:cNvPr id="34" name="Rak pilkoppling 33"/>
          <p:cNvCxnSpPr/>
          <p:nvPr/>
        </p:nvCxnSpPr>
        <p:spPr>
          <a:xfrm flipH="1" flipV="1">
            <a:off x="4355976" y="5335920"/>
            <a:ext cx="1158161" cy="824769"/>
          </a:xfrm>
          <a:prstGeom prst="straightConnector1">
            <a:avLst/>
          </a:prstGeom>
          <a:ln w="28575">
            <a:solidFill>
              <a:srgbClr val="245F7A"/>
            </a:solidFill>
            <a:tailEnd type="triangle"/>
          </a:ln>
        </p:spPr>
        <p:style>
          <a:lnRef idx="1">
            <a:schemeClr val="accent1"/>
          </a:lnRef>
          <a:fillRef idx="0">
            <a:schemeClr val="accent1"/>
          </a:fillRef>
          <a:effectRef idx="0">
            <a:schemeClr val="accent1"/>
          </a:effectRef>
          <a:fontRef idx="minor">
            <a:schemeClr val="tx1"/>
          </a:fontRef>
        </p:style>
      </p:cxnSp>
      <p:cxnSp>
        <p:nvCxnSpPr>
          <p:cNvPr id="35" name="Rak pilkoppling 34"/>
          <p:cNvCxnSpPr>
            <a:cxnSpLocks/>
          </p:cNvCxnSpPr>
          <p:nvPr/>
        </p:nvCxnSpPr>
        <p:spPr>
          <a:xfrm flipV="1">
            <a:off x="6372360" y="5366501"/>
            <a:ext cx="585444" cy="745869"/>
          </a:xfrm>
          <a:prstGeom prst="straightConnector1">
            <a:avLst/>
          </a:prstGeom>
          <a:ln w="28575">
            <a:solidFill>
              <a:srgbClr val="245F7A"/>
            </a:solidFill>
            <a:tailEnd type="triangle"/>
          </a:ln>
        </p:spPr>
        <p:style>
          <a:lnRef idx="1">
            <a:schemeClr val="accent1"/>
          </a:lnRef>
          <a:fillRef idx="0">
            <a:schemeClr val="accent1"/>
          </a:fillRef>
          <a:effectRef idx="0">
            <a:schemeClr val="accent1"/>
          </a:effectRef>
          <a:fontRef idx="minor">
            <a:schemeClr val="tx1"/>
          </a:fontRef>
        </p:style>
      </p:cxnSp>
      <p:sp>
        <p:nvSpPr>
          <p:cNvPr id="4" name="textruta 3"/>
          <p:cNvSpPr txBox="1"/>
          <p:nvPr/>
        </p:nvSpPr>
        <p:spPr>
          <a:xfrm>
            <a:off x="1900512" y="1120231"/>
            <a:ext cx="3993401" cy="984885"/>
          </a:xfrm>
          <a:prstGeom prst="rect">
            <a:avLst/>
          </a:prstGeom>
          <a:noFill/>
        </p:spPr>
        <p:txBody>
          <a:bodyPr wrap="none" rtlCol="0">
            <a:spAutoFit/>
          </a:bodyPr>
          <a:lstStyle/>
          <a:p>
            <a:r>
              <a:rPr lang="en-US" sz="1800" dirty="0"/>
              <a:t>Requirements for specific energy use</a:t>
            </a:r>
            <a:br>
              <a:rPr lang="sv-SE" sz="1800" dirty="0"/>
            </a:br>
            <a:r>
              <a:rPr lang="sv-SE" sz="1800" dirty="0">
                <a:ea typeface="Times New Roman"/>
                <a:cs typeface="Times New Roman"/>
              </a:rPr>
              <a:t>(</a:t>
            </a:r>
            <a:r>
              <a:rPr lang="sv-SE" sz="1800" dirty="0"/>
              <a:t>kWh/m</a:t>
            </a:r>
            <a:r>
              <a:rPr lang="sv-SE" sz="1800" baseline="30000" dirty="0"/>
              <a:t>2</a:t>
            </a:r>
            <a:r>
              <a:rPr lang="sv-SE" sz="1800" dirty="0"/>
              <a:t> </a:t>
            </a:r>
            <a:r>
              <a:rPr lang="sv-SE" sz="1800" dirty="0" err="1"/>
              <a:t>A</a:t>
            </a:r>
            <a:r>
              <a:rPr lang="sv-SE" sz="1800" baseline="-25000" dirty="0" err="1"/>
              <a:t>temp</a:t>
            </a:r>
            <a:r>
              <a:rPr lang="sv-SE" sz="1800" dirty="0"/>
              <a:t>)</a:t>
            </a:r>
            <a:br>
              <a:rPr lang="sv-SE" sz="2400" dirty="0">
                <a:ea typeface="Times New Roman"/>
                <a:cs typeface="Times New Roman"/>
              </a:rPr>
            </a:br>
            <a:endParaRPr lang="sv-SE" dirty="0"/>
          </a:p>
        </p:txBody>
      </p:sp>
    </p:spTree>
    <p:extLst>
      <p:ext uri="{BB962C8B-B14F-4D97-AF65-F5344CB8AC3E}">
        <p14:creationId xmlns:p14="http://schemas.microsoft.com/office/powerpoint/2010/main" val="2185087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anim calcmode="lin" valueType="num">
                                      <p:cBhvr>
                                        <p:cTn id="8" dur="1000" fill="hold"/>
                                        <p:tgtEl>
                                          <p:spTgt spid="23"/>
                                        </p:tgtEl>
                                        <p:attrNameLst>
                                          <p:attrName>ppt_x</p:attrName>
                                        </p:attrNameLst>
                                      </p:cBhvr>
                                      <p:tavLst>
                                        <p:tav tm="0">
                                          <p:val>
                                            <p:strVal val="#ppt_x"/>
                                          </p:val>
                                        </p:tav>
                                        <p:tav tm="100000">
                                          <p:val>
                                            <p:strVal val="#ppt_x"/>
                                          </p:val>
                                        </p:tav>
                                      </p:tavLst>
                                    </p:anim>
                                    <p:anim calcmode="lin" valueType="num">
                                      <p:cBhvr>
                                        <p:cTn id="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4"/>
                                        </p:tgtEl>
                                        <p:attrNameLst>
                                          <p:attrName>style.visibility</p:attrName>
                                        </p:attrNameLst>
                                      </p:cBhvr>
                                      <p:to>
                                        <p:strVal val="visible"/>
                                      </p:to>
                                    </p:set>
                                    <p:animEffect transition="in" filter="fade">
                                      <p:cBhvr>
                                        <p:cTn id="14" dur="1000"/>
                                        <p:tgtEl>
                                          <p:spTgt spid="34"/>
                                        </p:tgtEl>
                                      </p:cBhvr>
                                    </p:animEffect>
                                    <p:anim calcmode="lin" valueType="num">
                                      <p:cBhvr>
                                        <p:cTn id="15" dur="1000" fill="hold"/>
                                        <p:tgtEl>
                                          <p:spTgt spid="34"/>
                                        </p:tgtEl>
                                        <p:attrNameLst>
                                          <p:attrName>ppt_x</p:attrName>
                                        </p:attrNameLst>
                                      </p:cBhvr>
                                      <p:tavLst>
                                        <p:tav tm="0">
                                          <p:val>
                                            <p:strVal val="#ppt_x"/>
                                          </p:val>
                                        </p:tav>
                                        <p:tav tm="100000">
                                          <p:val>
                                            <p:strVal val="#ppt_x"/>
                                          </p:val>
                                        </p:tav>
                                      </p:tavLst>
                                    </p:anim>
                                    <p:anim calcmode="lin" valueType="num">
                                      <p:cBhvr>
                                        <p:cTn id="16" dur="1000" fill="hold"/>
                                        <p:tgtEl>
                                          <p:spTgt spid="34"/>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fade">
                                      <p:cBhvr>
                                        <p:cTn id="19" dur="1000"/>
                                        <p:tgtEl>
                                          <p:spTgt spid="35"/>
                                        </p:tgtEl>
                                      </p:cBhvr>
                                    </p:animEffect>
                                    <p:anim calcmode="lin" valueType="num">
                                      <p:cBhvr>
                                        <p:cTn id="20" dur="1000" fill="hold"/>
                                        <p:tgtEl>
                                          <p:spTgt spid="35"/>
                                        </p:tgtEl>
                                        <p:attrNameLst>
                                          <p:attrName>ppt_x</p:attrName>
                                        </p:attrNameLst>
                                      </p:cBhvr>
                                      <p:tavLst>
                                        <p:tav tm="0">
                                          <p:val>
                                            <p:strVal val="#ppt_x"/>
                                          </p:val>
                                        </p:tav>
                                        <p:tav tm="100000">
                                          <p:val>
                                            <p:strVal val="#ppt_x"/>
                                          </p:val>
                                        </p:tav>
                                      </p:tavLst>
                                    </p:anim>
                                    <p:anim calcmode="lin" valueType="num">
                                      <p:cBhvr>
                                        <p:cTn id="21" dur="1000" fill="hold"/>
                                        <p:tgtEl>
                                          <p:spTgt spid="35"/>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fade">
                                      <p:cBhvr>
                                        <p:cTn id="24" dur="1000"/>
                                        <p:tgtEl>
                                          <p:spTgt spid="28"/>
                                        </p:tgtEl>
                                      </p:cBhvr>
                                    </p:animEffect>
                                    <p:anim calcmode="lin" valueType="num">
                                      <p:cBhvr>
                                        <p:cTn id="25" dur="1000" fill="hold"/>
                                        <p:tgtEl>
                                          <p:spTgt spid="28"/>
                                        </p:tgtEl>
                                        <p:attrNameLst>
                                          <p:attrName>ppt_x</p:attrName>
                                        </p:attrNameLst>
                                      </p:cBhvr>
                                      <p:tavLst>
                                        <p:tav tm="0">
                                          <p:val>
                                            <p:strVal val="#ppt_x"/>
                                          </p:val>
                                        </p:tav>
                                        <p:tav tm="100000">
                                          <p:val>
                                            <p:strVal val="#ppt_x"/>
                                          </p:val>
                                        </p:tav>
                                      </p:tavLst>
                                    </p:anim>
                                    <p:anim calcmode="lin" valueType="num">
                                      <p:cBhvr>
                                        <p:cTn id="26" dur="1000" fill="hold"/>
                                        <p:tgtEl>
                                          <p:spTgt spid="28"/>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fade">
                                      <p:cBhvr>
                                        <p:cTn id="29" dur="1000"/>
                                        <p:tgtEl>
                                          <p:spTgt spid="3"/>
                                        </p:tgtEl>
                                      </p:cBhvr>
                                    </p:animEffect>
                                    <p:anim calcmode="lin" valueType="num">
                                      <p:cBhvr>
                                        <p:cTn id="30" dur="1000" fill="hold"/>
                                        <p:tgtEl>
                                          <p:spTgt spid="3"/>
                                        </p:tgtEl>
                                        <p:attrNameLst>
                                          <p:attrName>ppt_x</p:attrName>
                                        </p:attrNameLst>
                                      </p:cBhvr>
                                      <p:tavLst>
                                        <p:tav tm="0">
                                          <p:val>
                                            <p:strVal val="#ppt_x"/>
                                          </p:val>
                                        </p:tav>
                                        <p:tav tm="100000">
                                          <p:val>
                                            <p:strVal val="#ppt_x"/>
                                          </p:val>
                                        </p:tav>
                                      </p:tavLst>
                                    </p:anim>
                                    <p:anim calcmode="lin" valueType="num">
                                      <p:cBhvr>
                                        <p:cTn id="31"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32"/>
                                        </p:tgtEl>
                                        <p:attrNameLst>
                                          <p:attrName>style.visibility</p:attrName>
                                        </p:attrNameLst>
                                      </p:cBhvr>
                                      <p:to>
                                        <p:strVal val="visible"/>
                                      </p:to>
                                    </p:set>
                                    <p:animEffect transition="in" filter="fade">
                                      <p:cBhvr>
                                        <p:cTn id="36" dur="1000"/>
                                        <p:tgtEl>
                                          <p:spTgt spid="32"/>
                                        </p:tgtEl>
                                      </p:cBhvr>
                                    </p:animEffect>
                                    <p:anim calcmode="lin" valueType="num">
                                      <p:cBhvr>
                                        <p:cTn id="37" dur="1000" fill="hold"/>
                                        <p:tgtEl>
                                          <p:spTgt spid="32"/>
                                        </p:tgtEl>
                                        <p:attrNameLst>
                                          <p:attrName>ppt_x</p:attrName>
                                        </p:attrNameLst>
                                      </p:cBhvr>
                                      <p:tavLst>
                                        <p:tav tm="0">
                                          <p:val>
                                            <p:strVal val="#ppt_x"/>
                                          </p:val>
                                        </p:tav>
                                        <p:tav tm="100000">
                                          <p:val>
                                            <p:strVal val="#ppt_x"/>
                                          </p:val>
                                        </p:tav>
                                      </p:tavLst>
                                    </p:anim>
                                    <p:anim calcmode="lin" valueType="num">
                                      <p:cBhvr>
                                        <p:cTn id="38" dur="1000" fill="hold"/>
                                        <p:tgtEl>
                                          <p:spTgt spid="32"/>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fade">
                                      <p:cBhvr>
                                        <p:cTn id="41" dur="1000"/>
                                        <p:tgtEl>
                                          <p:spTgt spid="33"/>
                                        </p:tgtEl>
                                      </p:cBhvr>
                                    </p:animEffect>
                                    <p:anim calcmode="lin" valueType="num">
                                      <p:cBhvr>
                                        <p:cTn id="42" dur="1000" fill="hold"/>
                                        <p:tgtEl>
                                          <p:spTgt spid="33"/>
                                        </p:tgtEl>
                                        <p:attrNameLst>
                                          <p:attrName>ppt_x</p:attrName>
                                        </p:attrNameLst>
                                      </p:cBhvr>
                                      <p:tavLst>
                                        <p:tav tm="0">
                                          <p:val>
                                            <p:strVal val="#ppt_x"/>
                                          </p:val>
                                        </p:tav>
                                        <p:tav tm="100000">
                                          <p:val>
                                            <p:strVal val="#ppt_x"/>
                                          </p:val>
                                        </p:tav>
                                      </p:tavLst>
                                    </p:anim>
                                    <p:anim calcmode="lin" valueType="num">
                                      <p:cBhvr>
                                        <p:cTn id="4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8" grpId="0"/>
      <p:bldP spid="32" grpId="0"/>
      <p:bldP spid="3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chor="ctr"/>
          <a:lstStyle/>
          <a:p>
            <a:pPr algn="ctr"/>
            <a:r>
              <a:rPr lang="sv-SE" b="0" dirty="0" err="1"/>
              <a:t>Barriers</a:t>
            </a:r>
            <a:r>
              <a:rPr lang="sv-SE" b="0" dirty="0"/>
              <a:t> </a:t>
            </a:r>
            <a:r>
              <a:rPr lang="sv-SE" b="0" dirty="0" err="1"/>
              <a:t>to</a:t>
            </a:r>
            <a:r>
              <a:rPr lang="sv-SE" b="0" dirty="0"/>
              <a:t> </a:t>
            </a:r>
            <a:r>
              <a:rPr lang="sv-SE" b="0" dirty="0" err="1"/>
              <a:t>energy</a:t>
            </a:r>
            <a:r>
              <a:rPr lang="sv-SE" b="0" dirty="0"/>
              <a:t> </a:t>
            </a:r>
            <a:r>
              <a:rPr lang="sv-SE" b="0" dirty="0" err="1"/>
              <a:t>efficiency</a:t>
            </a:r>
            <a:r>
              <a:rPr lang="sv-SE" b="0" dirty="0"/>
              <a:t> (1)</a:t>
            </a:r>
          </a:p>
        </p:txBody>
      </p:sp>
      <p:sp>
        <p:nvSpPr>
          <p:cNvPr id="3" name="Platshållare för text 2"/>
          <p:cNvSpPr>
            <a:spLocks noGrp="1"/>
          </p:cNvSpPr>
          <p:nvPr>
            <p:ph type="body" sz="quarter" idx="11"/>
          </p:nvPr>
        </p:nvSpPr>
        <p:spPr>
          <a:xfrm>
            <a:off x="1258887" y="1772816"/>
            <a:ext cx="7417569" cy="4551784"/>
          </a:xfrm>
        </p:spPr>
        <p:txBody>
          <a:bodyPr/>
          <a:lstStyle/>
          <a:p>
            <a:r>
              <a:rPr lang="sv-SE" dirty="0" err="1">
                <a:latin typeface="Palatino Linotype" panose="02040502050505030304" pitchFamily="18" charset="0"/>
              </a:rPr>
              <a:t>Behaviour</a:t>
            </a:r>
            <a:r>
              <a:rPr lang="sv-SE" dirty="0">
                <a:latin typeface="Palatino Linotype" panose="02040502050505030304" pitchFamily="18" charset="0"/>
              </a:rPr>
              <a:t> </a:t>
            </a:r>
          </a:p>
          <a:p>
            <a:pPr lvl="2"/>
            <a:r>
              <a:rPr lang="sv-SE" dirty="0" err="1">
                <a:latin typeface="Palatino Linotype" panose="02040502050505030304" pitchFamily="18" charset="0"/>
              </a:rPr>
              <a:t>e.g</a:t>
            </a:r>
            <a:r>
              <a:rPr lang="sv-SE" dirty="0">
                <a:latin typeface="Palatino Linotype" panose="02040502050505030304" pitchFamily="18" charset="0"/>
              </a:rPr>
              <a:t>., </a:t>
            </a:r>
            <a:r>
              <a:rPr lang="sv-SE" dirty="0" err="1">
                <a:latin typeface="Palatino Linotype" panose="02040502050505030304" pitchFamily="18" charset="0"/>
              </a:rPr>
              <a:t>selecting</a:t>
            </a:r>
            <a:r>
              <a:rPr lang="sv-SE" dirty="0">
                <a:latin typeface="Palatino Linotype" panose="02040502050505030304" pitchFamily="18" charset="0"/>
              </a:rPr>
              <a:t> a </a:t>
            </a:r>
            <a:r>
              <a:rPr lang="sv-SE" dirty="0" err="1">
                <a:latin typeface="Palatino Linotype" panose="02040502050505030304" pitchFamily="18" charset="0"/>
              </a:rPr>
              <a:t>higher</a:t>
            </a:r>
            <a:r>
              <a:rPr lang="sv-SE" dirty="0">
                <a:latin typeface="Palatino Linotype" panose="02040502050505030304" pitchFamily="18" charset="0"/>
              </a:rPr>
              <a:t> </a:t>
            </a:r>
            <a:r>
              <a:rPr lang="sv-SE" dirty="0" err="1">
                <a:latin typeface="Palatino Linotype" panose="02040502050505030304" pitchFamily="18" charset="0"/>
              </a:rPr>
              <a:t>indoor</a:t>
            </a:r>
            <a:r>
              <a:rPr lang="sv-SE" dirty="0">
                <a:latin typeface="Palatino Linotype" panose="02040502050505030304" pitchFamily="18" charset="0"/>
              </a:rPr>
              <a:t> </a:t>
            </a:r>
            <a:r>
              <a:rPr lang="sv-SE" dirty="0" err="1">
                <a:latin typeface="Palatino Linotype" panose="02040502050505030304" pitchFamily="18" charset="0"/>
              </a:rPr>
              <a:t>temperature</a:t>
            </a:r>
            <a:endParaRPr lang="sv-SE" dirty="0">
              <a:latin typeface="Palatino Linotype" panose="02040502050505030304" pitchFamily="18" charset="0"/>
            </a:endParaRPr>
          </a:p>
          <a:p>
            <a:r>
              <a:rPr lang="sv-SE" dirty="0">
                <a:latin typeface="Palatino Linotype" panose="02040502050505030304" pitchFamily="18" charset="0"/>
              </a:rPr>
              <a:t>Split-</a:t>
            </a:r>
            <a:r>
              <a:rPr lang="sv-SE" dirty="0" err="1">
                <a:latin typeface="Palatino Linotype" panose="02040502050505030304" pitchFamily="18" charset="0"/>
              </a:rPr>
              <a:t>incentives</a:t>
            </a:r>
            <a:endParaRPr lang="sv-SE" dirty="0">
              <a:latin typeface="Palatino Linotype" panose="02040502050505030304" pitchFamily="18" charset="0"/>
            </a:endParaRPr>
          </a:p>
          <a:p>
            <a:pPr lvl="2"/>
            <a:r>
              <a:rPr lang="sv-SE" dirty="0" err="1">
                <a:latin typeface="Palatino Linotype" panose="02040502050505030304" pitchFamily="18" charset="0"/>
              </a:rPr>
              <a:t>e.g</a:t>
            </a:r>
            <a:r>
              <a:rPr lang="sv-SE" dirty="0">
                <a:latin typeface="Palatino Linotype" panose="02040502050505030304" pitchFamily="18" charset="0"/>
              </a:rPr>
              <a:t>., landlord </a:t>
            </a:r>
            <a:r>
              <a:rPr lang="sv-SE" dirty="0" err="1">
                <a:latin typeface="Palatino Linotype" panose="02040502050505030304" pitchFamily="18" charset="0"/>
              </a:rPr>
              <a:t>does</a:t>
            </a:r>
            <a:r>
              <a:rPr lang="sv-SE" dirty="0">
                <a:latin typeface="Palatino Linotype" panose="02040502050505030304" pitchFamily="18" charset="0"/>
              </a:rPr>
              <a:t> not </a:t>
            </a:r>
            <a:r>
              <a:rPr lang="sv-SE" dirty="0" err="1">
                <a:latin typeface="Palatino Linotype" panose="02040502050505030304" pitchFamily="18" charset="0"/>
              </a:rPr>
              <a:t>pay</a:t>
            </a:r>
            <a:r>
              <a:rPr lang="sv-SE" dirty="0">
                <a:latin typeface="Palatino Linotype" panose="02040502050505030304" pitchFamily="18" charset="0"/>
              </a:rPr>
              <a:t> for the </a:t>
            </a:r>
            <a:r>
              <a:rPr lang="sv-SE" dirty="0" err="1">
                <a:latin typeface="Palatino Linotype" panose="02040502050505030304" pitchFamily="18" charset="0"/>
              </a:rPr>
              <a:t>energy</a:t>
            </a:r>
            <a:r>
              <a:rPr lang="sv-SE" dirty="0">
                <a:latin typeface="Palatino Linotype" panose="02040502050505030304" pitchFamily="18" charset="0"/>
              </a:rPr>
              <a:t> </a:t>
            </a:r>
            <a:r>
              <a:rPr lang="sv-SE" dirty="0" err="1">
                <a:latin typeface="Palatino Linotype" panose="02040502050505030304" pitchFamily="18" charset="0"/>
              </a:rPr>
              <a:t>costs</a:t>
            </a:r>
            <a:endParaRPr lang="sv-SE" dirty="0">
              <a:latin typeface="Palatino Linotype" panose="02040502050505030304" pitchFamily="18" charset="0"/>
            </a:endParaRPr>
          </a:p>
          <a:p>
            <a:r>
              <a:rPr lang="sv-SE" dirty="0" err="1">
                <a:latin typeface="Palatino Linotype" panose="02040502050505030304" pitchFamily="18" charset="0"/>
              </a:rPr>
              <a:t>Economics</a:t>
            </a:r>
            <a:endParaRPr lang="sv-SE" dirty="0">
              <a:latin typeface="Palatino Linotype" panose="02040502050505030304" pitchFamily="18" charset="0"/>
            </a:endParaRPr>
          </a:p>
          <a:p>
            <a:pPr lvl="2"/>
            <a:r>
              <a:rPr lang="sv-SE" dirty="0" err="1">
                <a:latin typeface="Palatino Linotype" panose="02040502050505030304" pitchFamily="18" charset="0"/>
              </a:rPr>
              <a:t>e.g</a:t>
            </a:r>
            <a:r>
              <a:rPr lang="sv-SE" dirty="0">
                <a:latin typeface="Palatino Linotype" panose="02040502050505030304" pitchFamily="18" charset="0"/>
              </a:rPr>
              <a:t>., </a:t>
            </a:r>
            <a:r>
              <a:rPr lang="sv-SE" dirty="0" err="1">
                <a:latin typeface="Palatino Linotype" panose="02040502050505030304" pitchFamily="18" charset="0"/>
              </a:rPr>
              <a:t>high</a:t>
            </a:r>
            <a:r>
              <a:rPr lang="sv-SE" dirty="0">
                <a:latin typeface="Palatino Linotype" panose="02040502050505030304" pitchFamily="18" charset="0"/>
              </a:rPr>
              <a:t> investment </a:t>
            </a:r>
            <a:r>
              <a:rPr lang="sv-SE" dirty="0" err="1">
                <a:latin typeface="Palatino Linotype" panose="02040502050505030304" pitchFamily="18" charset="0"/>
              </a:rPr>
              <a:t>costs</a:t>
            </a:r>
            <a:r>
              <a:rPr lang="sv-SE" dirty="0">
                <a:latin typeface="Palatino Linotype" panose="02040502050505030304" pitchFamily="18" charset="0"/>
              </a:rPr>
              <a:t>, </a:t>
            </a:r>
            <a:r>
              <a:rPr lang="sv-SE" dirty="0" err="1">
                <a:latin typeface="Palatino Linotype" panose="02040502050505030304" pitchFamily="18" charset="0"/>
              </a:rPr>
              <a:t>vacancy</a:t>
            </a:r>
            <a:r>
              <a:rPr lang="sv-SE" dirty="0">
                <a:latin typeface="Palatino Linotype" panose="02040502050505030304" pitchFamily="18" charset="0"/>
              </a:rPr>
              <a:t> rates</a:t>
            </a:r>
          </a:p>
          <a:p>
            <a:r>
              <a:rPr lang="sv-SE" dirty="0" err="1">
                <a:latin typeface="Palatino Linotype" panose="02040502050505030304" pitchFamily="18" charset="0"/>
              </a:rPr>
              <a:t>Ineffective</a:t>
            </a:r>
            <a:r>
              <a:rPr lang="sv-SE" dirty="0">
                <a:latin typeface="Palatino Linotype" panose="02040502050505030304" pitchFamily="18" charset="0"/>
              </a:rPr>
              <a:t> markets</a:t>
            </a:r>
          </a:p>
          <a:p>
            <a:pPr lvl="2"/>
            <a:r>
              <a:rPr lang="sv-SE" dirty="0" err="1">
                <a:latin typeface="Palatino Linotype" panose="02040502050505030304" pitchFamily="18" charset="0"/>
              </a:rPr>
              <a:t>e.g</a:t>
            </a:r>
            <a:r>
              <a:rPr lang="sv-SE" dirty="0">
                <a:latin typeface="Palatino Linotype" panose="02040502050505030304" pitchFamily="18" charset="0"/>
              </a:rPr>
              <a:t>., </a:t>
            </a:r>
            <a:r>
              <a:rPr lang="sv-SE" dirty="0" err="1">
                <a:latin typeface="Palatino Linotype" panose="02040502050505030304" pitchFamily="18" charset="0"/>
              </a:rPr>
              <a:t>hesitency</a:t>
            </a:r>
            <a:r>
              <a:rPr lang="sv-SE" dirty="0">
                <a:latin typeface="Palatino Linotype" panose="02040502050505030304" pitchFamily="18" charset="0"/>
              </a:rPr>
              <a:t> </a:t>
            </a:r>
            <a:r>
              <a:rPr lang="sv-SE" dirty="0" err="1">
                <a:latin typeface="Palatino Linotype" panose="02040502050505030304" pitchFamily="18" charset="0"/>
              </a:rPr>
              <a:t>to</a:t>
            </a:r>
            <a:r>
              <a:rPr lang="sv-SE" dirty="0">
                <a:latin typeface="Palatino Linotype" panose="02040502050505030304" pitchFamily="18" charset="0"/>
              </a:rPr>
              <a:t> </a:t>
            </a:r>
            <a:r>
              <a:rPr lang="sv-SE" dirty="0" err="1">
                <a:latin typeface="Palatino Linotype" panose="02040502050505030304" pitchFamily="18" charset="0"/>
              </a:rPr>
              <a:t>invest</a:t>
            </a:r>
            <a:r>
              <a:rPr lang="sv-SE" dirty="0">
                <a:latin typeface="Palatino Linotype" panose="02040502050505030304" pitchFamily="18" charset="0"/>
              </a:rPr>
              <a:t> in new </a:t>
            </a:r>
            <a:r>
              <a:rPr lang="sv-SE" dirty="0" err="1">
                <a:latin typeface="Palatino Linotype" panose="02040502050505030304" pitchFamily="18" charset="0"/>
              </a:rPr>
              <a:t>technologies</a:t>
            </a:r>
            <a:endParaRPr lang="sv-SE" dirty="0">
              <a:latin typeface="Palatino Linotype" panose="02040502050505030304" pitchFamily="18" charset="0"/>
            </a:endParaRPr>
          </a:p>
          <a:p>
            <a:endParaRPr lang="sv-SE" dirty="0">
              <a:latin typeface="Palatino Linotype" panose="02040502050505030304" pitchFamily="18" charset="0"/>
            </a:endParaRPr>
          </a:p>
        </p:txBody>
      </p:sp>
      <p:pic>
        <p:nvPicPr>
          <p:cNvPr id="4" name="Picture 2" descr="G:\Verksamhetsutveckling och stöd\Kommunikation\Gemensamma dokument\Baskommunikation\Baspresentationer om Energimyndigheten\Bas-PPT 2016\Grafik JPG 2016\Grafik JPG\A¦èrsredovisning_2015 Mönster_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72501" y="0"/>
            <a:ext cx="5715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44414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chor="ctr"/>
          <a:lstStyle/>
          <a:p>
            <a:pPr algn="ctr"/>
            <a:r>
              <a:rPr lang="sv-SE" b="0" dirty="0" err="1"/>
              <a:t>Barriers</a:t>
            </a:r>
            <a:r>
              <a:rPr lang="sv-SE" b="0" dirty="0"/>
              <a:t> </a:t>
            </a:r>
            <a:r>
              <a:rPr lang="sv-SE" b="0" dirty="0" err="1"/>
              <a:t>to</a:t>
            </a:r>
            <a:r>
              <a:rPr lang="sv-SE" b="0" dirty="0"/>
              <a:t> </a:t>
            </a:r>
            <a:r>
              <a:rPr lang="sv-SE" b="0" dirty="0" err="1"/>
              <a:t>energy</a:t>
            </a:r>
            <a:r>
              <a:rPr lang="sv-SE" b="0" dirty="0"/>
              <a:t> </a:t>
            </a:r>
            <a:r>
              <a:rPr lang="sv-SE" b="0" dirty="0" err="1"/>
              <a:t>efficiency</a:t>
            </a:r>
            <a:r>
              <a:rPr lang="sv-SE" b="0" dirty="0"/>
              <a:t> (2)</a:t>
            </a:r>
          </a:p>
        </p:txBody>
      </p:sp>
      <p:sp>
        <p:nvSpPr>
          <p:cNvPr id="3" name="Platshållare för text 2"/>
          <p:cNvSpPr>
            <a:spLocks noGrp="1"/>
          </p:cNvSpPr>
          <p:nvPr>
            <p:ph type="body" sz="quarter" idx="11"/>
          </p:nvPr>
        </p:nvSpPr>
        <p:spPr>
          <a:xfrm>
            <a:off x="1187624" y="1772816"/>
            <a:ext cx="7776865" cy="4551784"/>
          </a:xfrm>
        </p:spPr>
        <p:txBody>
          <a:bodyPr/>
          <a:lstStyle/>
          <a:p>
            <a:r>
              <a:rPr lang="sv-SE" dirty="0" err="1">
                <a:latin typeface="Palatino Linotype" panose="02040502050505030304" pitchFamily="18" charset="0"/>
              </a:rPr>
              <a:t>Knowledge</a:t>
            </a:r>
            <a:endParaRPr lang="sv-SE" dirty="0">
              <a:latin typeface="Palatino Linotype" panose="02040502050505030304" pitchFamily="18" charset="0"/>
            </a:endParaRPr>
          </a:p>
          <a:p>
            <a:pPr lvl="2"/>
            <a:r>
              <a:rPr lang="sv-SE" dirty="0" err="1">
                <a:latin typeface="Palatino Linotype" panose="02040502050505030304" pitchFamily="18" charset="0"/>
              </a:rPr>
              <a:t>e.g</a:t>
            </a:r>
            <a:r>
              <a:rPr lang="sv-SE" dirty="0">
                <a:latin typeface="Palatino Linotype" panose="02040502050505030304" pitchFamily="18" charset="0"/>
              </a:rPr>
              <a:t>., </a:t>
            </a:r>
            <a:r>
              <a:rPr lang="sv-SE" dirty="0" err="1">
                <a:latin typeface="Palatino Linotype" panose="02040502050505030304" pitchFamily="18" charset="0"/>
              </a:rPr>
              <a:t>purchasers</a:t>
            </a:r>
            <a:r>
              <a:rPr lang="sv-SE" dirty="0">
                <a:latin typeface="Palatino Linotype" panose="02040502050505030304" pitchFamily="18" charset="0"/>
              </a:rPr>
              <a:t> lack </a:t>
            </a:r>
            <a:r>
              <a:rPr lang="sv-SE" dirty="0" err="1">
                <a:latin typeface="Palatino Linotype" panose="02040502050505030304" pitchFamily="18" charset="0"/>
              </a:rPr>
              <a:t>knowledge</a:t>
            </a:r>
            <a:endParaRPr lang="sv-SE" dirty="0">
              <a:latin typeface="Palatino Linotype" panose="02040502050505030304" pitchFamily="18" charset="0"/>
            </a:endParaRPr>
          </a:p>
          <a:p>
            <a:r>
              <a:rPr lang="sv-SE" dirty="0" err="1">
                <a:latin typeface="Palatino Linotype" panose="02040502050505030304" pitchFamily="18" charset="0"/>
              </a:rPr>
              <a:t>Methods</a:t>
            </a:r>
            <a:endParaRPr lang="sv-SE" dirty="0">
              <a:latin typeface="Palatino Linotype" panose="02040502050505030304" pitchFamily="18" charset="0"/>
            </a:endParaRPr>
          </a:p>
          <a:p>
            <a:pPr lvl="2"/>
            <a:r>
              <a:rPr lang="sv-SE" dirty="0" err="1">
                <a:latin typeface="Palatino Linotype" panose="02040502050505030304" pitchFamily="18" charset="0"/>
              </a:rPr>
              <a:t>e.g</a:t>
            </a:r>
            <a:r>
              <a:rPr lang="sv-SE" dirty="0">
                <a:latin typeface="Palatino Linotype" panose="02040502050505030304" pitchFamily="18" charset="0"/>
              </a:rPr>
              <a:t>., </a:t>
            </a:r>
            <a:r>
              <a:rPr lang="sv-SE" dirty="0" err="1">
                <a:latin typeface="Palatino Linotype" panose="02040502050505030304" pitchFamily="18" charset="0"/>
              </a:rPr>
              <a:t>pay</a:t>
            </a:r>
            <a:r>
              <a:rPr lang="sv-SE" dirty="0">
                <a:latin typeface="Palatino Linotype" panose="02040502050505030304" pitchFamily="18" charset="0"/>
              </a:rPr>
              <a:t>-back </a:t>
            </a:r>
            <a:r>
              <a:rPr lang="sv-SE" dirty="0" err="1">
                <a:latin typeface="Palatino Linotype" panose="02040502050505030304" pitchFamily="18" charset="0"/>
              </a:rPr>
              <a:t>calculation</a:t>
            </a:r>
            <a:r>
              <a:rPr lang="sv-SE" dirty="0">
                <a:latin typeface="Palatino Linotype" panose="02040502050505030304" pitchFamily="18" charset="0"/>
              </a:rPr>
              <a:t> </a:t>
            </a:r>
            <a:r>
              <a:rPr lang="sv-SE" dirty="0" err="1">
                <a:latin typeface="Palatino Linotype" panose="02040502050505030304" pitchFamily="18" charset="0"/>
              </a:rPr>
              <a:t>methods</a:t>
            </a:r>
            <a:r>
              <a:rPr lang="sv-SE" dirty="0">
                <a:latin typeface="Palatino Linotype" panose="02040502050505030304" pitchFamily="18" charset="0"/>
              </a:rPr>
              <a:t> </a:t>
            </a:r>
          </a:p>
          <a:p>
            <a:r>
              <a:rPr lang="sv-SE" dirty="0" err="1">
                <a:latin typeface="Palatino Linotype" panose="02040502050505030304" pitchFamily="18" charset="0"/>
              </a:rPr>
              <a:t>Conflicting</a:t>
            </a:r>
            <a:r>
              <a:rPr lang="sv-SE" dirty="0">
                <a:latin typeface="Palatino Linotype" panose="02040502050505030304" pitchFamily="18" charset="0"/>
              </a:rPr>
              <a:t> </a:t>
            </a:r>
            <a:r>
              <a:rPr lang="sv-SE" dirty="0" err="1">
                <a:latin typeface="Palatino Linotype" panose="02040502050505030304" pitchFamily="18" charset="0"/>
              </a:rPr>
              <a:t>targets</a:t>
            </a:r>
            <a:endParaRPr lang="sv-SE" dirty="0">
              <a:latin typeface="Palatino Linotype" panose="02040502050505030304" pitchFamily="18" charset="0"/>
            </a:endParaRPr>
          </a:p>
          <a:p>
            <a:pPr lvl="2"/>
            <a:r>
              <a:rPr lang="sv-SE" dirty="0" err="1">
                <a:latin typeface="Palatino Linotype" panose="02040502050505030304" pitchFamily="18" charset="0"/>
              </a:rPr>
              <a:t>e.g</a:t>
            </a:r>
            <a:r>
              <a:rPr lang="sv-SE" dirty="0">
                <a:latin typeface="Palatino Linotype" panose="02040502050505030304" pitchFamily="18" charset="0"/>
              </a:rPr>
              <a:t>., </a:t>
            </a:r>
            <a:r>
              <a:rPr lang="sv-SE" dirty="0" err="1">
                <a:latin typeface="Palatino Linotype" panose="02040502050505030304" pitchFamily="18" charset="0"/>
              </a:rPr>
              <a:t>historic</a:t>
            </a:r>
            <a:r>
              <a:rPr lang="sv-SE" dirty="0">
                <a:latin typeface="Palatino Linotype" panose="02040502050505030304" pitchFamily="18" charset="0"/>
              </a:rPr>
              <a:t> </a:t>
            </a:r>
            <a:r>
              <a:rPr lang="sv-SE" dirty="0" err="1">
                <a:latin typeface="Palatino Linotype" panose="02040502050505030304" pitchFamily="18" charset="0"/>
              </a:rPr>
              <a:t>preservation</a:t>
            </a:r>
            <a:r>
              <a:rPr lang="sv-SE" dirty="0">
                <a:latin typeface="Palatino Linotype" panose="02040502050505030304" pitchFamily="18" charset="0"/>
              </a:rPr>
              <a:t> and </a:t>
            </a:r>
            <a:r>
              <a:rPr lang="sv-SE" dirty="0" err="1">
                <a:latin typeface="Palatino Linotype" panose="02040502050505030304" pitchFamily="18" charset="0"/>
              </a:rPr>
              <a:t>energy</a:t>
            </a:r>
            <a:r>
              <a:rPr lang="sv-SE" dirty="0">
                <a:latin typeface="Palatino Linotype" panose="02040502050505030304" pitchFamily="18" charset="0"/>
              </a:rPr>
              <a:t> </a:t>
            </a:r>
            <a:r>
              <a:rPr lang="sv-SE" dirty="0" err="1">
                <a:latin typeface="Palatino Linotype" panose="02040502050505030304" pitchFamily="18" charset="0"/>
              </a:rPr>
              <a:t>efficiency</a:t>
            </a:r>
            <a:endParaRPr lang="sv-SE" dirty="0">
              <a:latin typeface="Palatino Linotype" panose="02040502050505030304" pitchFamily="18" charset="0"/>
            </a:endParaRPr>
          </a:p>
          <a:p>
            <a:r>
              <a:rPr lang="sv-SE" dirty="0">
                <a:latin typeface="Palatino Linotype" panose="02040502050505030304" pitchFamily="18" charset="0"/>
              </a:rPr>
              <a:t>Organisation</a:t>
            </a:r>
          </a:p>
          <a:p>
            <a:pPr lvl="2"/>
            <a:r>
              <a:rPr lang="sv-SE" dirty="0" err="1">
                <a:latin typeface="Palatino Linotype" panose="02040502050505030304" pitchFamily="18" charset="0"/>
              </a:rPr>
              <a:t>e.g</a:t>
            </a:r>
            <a:r>
              <a:rPr lang="sv-SE" dirty="0">
                <a:latin typeface="Palatino Linotype" panose="02040502050505030304" pitchFamily="18" charset="0"/>
              </a:rPr>
              <a:t>., </a:t>
            </a:r>
            <a:r>
              <a:rPr lang="sv-SE" dirty="0" err="1">
                <a:latin typeface="Palatino Linotype" panose="02040502050505030304" pitchFamily="18" charset="0"/>
              </a:rPr>
              <a:t>weak</a:t>
            </a:r>
            <a:r>
              <a:rPr lang="sv-SE" dirty="0">
                <a:latin typeface="Palatino Linotype" panose="02040502050505030304" pitchFamily="18" charset="0"/>
              </a:rPr>
              <a:t> </a:t>
            </a:r>
            <a:r>
              <a:rPr lang="sv-SE" dirty="0" err="1">
                <a:latin typeface="Palatino Linotype" panose="02040502050505030304" pitchFamily="18" charset="0"/>
              </a:rPr>
              <a:t>interest</a:t>
            </a:r>
            <a:r>
              <a:rPr lang="sv-SE" dirty="0">
                <a:latin typeface="Palatino Linotype" panose="02040502050505030304" pitchFamily="18" charset="0"/>
              </a:rPr>
              <a:t> in </a:t>
            </a:r>
            <a:r>
              <a:rPr lang="sv-SE" dirty="0" err="1">
                <a:latin typeface="Palatino Linotype" panose="02040502050505030304" pitchFamily="18" charset="0"/>
              </a:rPr>
              <a:t>energy</a:t>
            </a:r>
            <a:r>
              <a:rPr lang="sv-SE" dirty="0">
                <a:latin typeface="Palatino Linotype" panose="02040502050505030304" pitchFamily="18" charset="0"/>
              </a:rPr>
              <a:t> </a:t>
            </a:r>
            <a:r>
              <a:rPr lang="sv-SE" dirty="0" err="1">
                <a:latin typeface="Palatino Linotype" panose="02040502050505030304" pitchFamily="18" charset="0"/>
              </a:rPr>
              <a:t>issues</a:t>
            </a:r>
            <a:endParaRPr lang="sv-SE" dirty="0">
              <a:latin typeface="Palatino Linotype" panose="02040502050505030304" pitchFamily="18" charset="0"/>
            </a:endParaRPr>
          </a:p>
          <a:p>
            <a:endParaRPr lang="sv-SE" dirty="0">
              <a:latin typeface="Palatino Linotype" panose="02040502050505030304" pitchFamily="18" charset="0"/>
            </a:endParaRPr>
          </a:p>
        </p:txBody>
      </p:sp>
      <p:pic>
        <p:nvPicPr>
          <p:cNvPr id="4" name="Picture 2" descr="G:\Verksamhetsutveckling och stöd\Kommunikation\Gemensamma dokument\Baskommunikation\Baspresentationer om Energimyndigheten\Bas-PPT 2016\Grafik JPG 2016\Grafik JPG\A¦èrsredovisning_2015 Mönster_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72501" y="0"/>
            <a:ext cx="5715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5387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chor="ctr"/>
          <a:lstStyle/>
          <a:p>
            <a:pPr algn="ctr"/>
            <a:r>
              <a:rPr lang="sv-SE" b="0" dirty="0" err="1"/>
              <a:t>Barriers</a:t>
            </a:r>
            <a:r>
              <a:rPr lang="sv-SE" b="0" dirty="0"/>
              <a:t> </a:t>
            </a:r>
            <a:r>
              <a:rPr lang="sv-SE" b="0" dirty="0" err="1"/>
              <a:t>to</a:t>
            </a:r>
            <a:r>
              <a:rPr lang="sv-SE" b="0" dirty="0"/>
              <a:t> </a:t>
            </a:r>
            <a:r>
              <a:rPr lang="sv-SE" b="0" dirty="0" err="1"/>
              <a:t>energy</a:t>
            </a:r>
            <a:r>
              <a:rPr lang="sv-SE" b="0" dirty="0"/>
              <a:t> </a:t>
            </a:r>
            <a:r>
              <a:rPr lang="sv-SE" b="0" dirty="0" err="1"/>
              <a:t>efficiency</a:t>
            </a:r>
            <a:r>
              <a:rPr lang="sv-SE" b="0" dirty="0"/>
              <a:t> (3)</a:t>
            </a:r>
          </a:p>
        </p:txBody>
      </p:sp>
      <p:pic>
        <p:nvPicPr>
          <p:cNvPr id="4" name="Picture 2" descr="G:\Verksamhetsutveckling och stöd\Kommunikation\Gemensamma dokument\Baskommunikation\Baspresentationer om Energimyndigheten\Bas-PPT 2016\Grafik JPG 2016\Grafik JPG\A¦èrsredovisning_2015 Mönster_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72501" y="0"/>
            <a:ext cx="5715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Platshållare för text 2"/>
          <p:cNvSpPr>
            <a:spLocks noGrp="1"/>
          </p:cNvSpPr>
          <p:nvPr>
            <p:ph type="body" sz="quarter" idx="11"/>
          </p:nvPr>
        </p:nvSpPr>
        <p:spPr>
          <a:xfrm>
            <a:off x="1115616" y="1700808"/>
            <a:ext cx="8280920" cy="4551784"/>
          </a:xfrm>
        </p:spPr>
        <p:txBody>
          <a:bodyPr/>
          <a:lstStyle/>
          <a:p>
            <a:r>
              <a:rPr lang="sv-SE" dirty="0">
                <a:latin typeface="Palatino Linotype" panose="02040502050505030304" pitchFamily="18" charset="0"/>
              </a:rPr>
              <a:t>Energy </a:t>
            </a:r>
            <a:r>
              <a:rPr lang="sv-SE" dirty="0" err="1">
                <a:latin typeface="Palatino Linotype" panose="02040502050505030304" pitchFamily="18" charset="0"/>
              </a:rPr>
              <a:t>price-setting</a:t>
            </a:r>
            <a:endParaRPr lang="sv-SE" dirty="0">
              <a:latin typeface="Palatino Linotype" panose="02040502050505030304" pitchFamily="18" charset="0"/>
            </a:endParaRPr>
          </a:p>
          <a:p>
            <a:pPr lvl="2"/>
            <a:r>
              <a:rPr lang="sv-SE" dirty="0" err="1">
                <a:latin typeface="Palatino Linotype" panose="02040502050505030304" pitchFamily="18" charset="0"/>
              </a:rPr>
              <a:t>e.g</a:t>
            </a:r>
            <a:r>
              <a:rPr lang="sv-SE" dirty="0">
                <a:latin typeface="Palatino Linotype" panose="02040502050505030304" pitchFamily="18" charset="0"/>
              </a:rPr>
              <a:t>., tariff </a:t>
            </a:r>
            <a:r>
              <a:rPr lang="sv-SE" dirty="0" err="1">
                <a:latin typeface="Palatino Linotype" panose="02040502050505030304" pitchFamily="18" charset="0"/>
              </a:rPr>
              <a:t>construction</a:t>
            </a:r>
            <a:endParaRPr lang="sv-SE" dirty="0">
              <a:latin typeface="Palatino Linotype" panose="02040502050505030304" pitchFamily="18" charset="0"/>
            </a:endParaRPr>
          </a:p>
          <a:p>
            <a:r>
              <a:rPr lang="sv-SE" dirty="0" err="1">
                <a:latin typeface="Palatino Linotype" panose="02040502050505030304" pitchFamily="18" charset="0"/>
              </a:rPr>
              <a:t>Regulation</a:t>
            </a:r>
            <a:endParaRPr lang="sv-SE" dirty="0">
              <a:latin typeface="Palatino Linotype" panose="02040502050505030304" pitchFamily="18" charset="0"/>
            </a:endParaRPr>
          </a:p>
          <a:p>
            <a:pPr lvl="2"/>
            <a:r>
              <a:rPr lang="sv-SE" dirty="0" err="1">
                <a:latin typeface="Palatino Linotype" panose="02040502050505030304" pitchFamily="18" charset="0"/>
              </a:rPr>
              <a:t>e.g</a:t>
            </a:r>
            <a:r>
              <a:rPr lang="sv-SE" dirty="0">
                <a:latin typeface="Palatino Linotype" panose="02040502050505030304" pitchFamily="18" charset="0"/>
              </a:rPr>
              <a:t>., </a:t>
            </a:r>
            <a:r>
              <a:rPr lang="sv-SE" dirty="0" err="1">
                <a:latin typeface="Palatino Linotype" panose="02040502050505030304" pitchFamily="18" charset="0"/>
              </a:rPr>
              <a:t>rental</a:t>
            </a:r>
            <a:r>
              <a:rPr lang="sv-SE" dirty="0">
                <a:latin typeface="Palatino Linotype" panose="02040502050505030304" pitchFamily="18" charset="0"/>
              </a:rPr>
              <a:t> </a:t>
            </a:r>
            <a:r>
              <a:rPr lang="sv-SE" dirty="0" err="1">
                <a:latin typeface="Palatino Linotype" panose="02040502050505030304" pitchFamily="18" charset="0"/>
              </a:rPr>
              <a:t>buildings</a:t>
            </a:r>
            <a:r>
              <a:rPr lang="sv-SE" dirty="0">
                <a:latin typeface="Palatino Linotype" panose="02040502050505030304" pitchFamily="18" charset="0"/>
              </a:rPr>
              <a:t> </a:t>
            </a:r>
            <a:r>
              <a:rPr lang="sv-SE" dirty="0" err="1">
                <a:latin typeface="Palatino Linotype" panose="02040502050505030304" pitchFamily="18" charset="0"/>
              </a:rPr>
              <a:t>are</a:t>
            </a:r>
            <a:r>
              <a:rPr lang="sv-SE" dirty="0">
                <a:latin typeface="Palatino Linotype" panose="02040502050505030304" pitchFamily="18" charset="0"/>
              </a:rPr>
              <a:t> not </a:t>
            </a:r>
            <a:r>
              <a:rPr lang="sv-SE" dirty="0" err="1">
                <a:latin typeface="Palatino Linotype" panose="02040502050505030304" pitchFamily="18" charset="0"/>
              </a:rPr>
              <a:t>entitled</a:t>
            </a:r>
            <a:r>
              <a:rPr lang="sv-SE" dirty="0">
                <a:latin typeface="Palatino Linotype" panose="02040502050505030304" pitchFamily="18" charset="0"/>
              </a:rPr>
              <a:t> </a:t>
            </a:r>
            <a:r>
              <a:rPr lang="sv-SE" dirty="0" err="1">
                <a:latin typeface="Palatino Linotype" panose="02040502050505030304" pitchFamily="18" charset="0"/>
              </a:rPr>
              <a:t>to</a:t>
            </a:r>
            <a:r>
              <a:rPr lang="sv-SE" dirty="0">
                <a:latin typeface="Palatino Linotype" panose="02040502050505030304" pitchFamily="18" charset="0"/>
              </a:rPr>
              <a:t> ROT</a:t>
            </a:r>
          </a:p>
          <a:p>
            <a:r>
              <a:rPr lang="sv-SE" dirty="0" err="1">
                <a:latin typeface="Palatino Linotype" panose="02040502050505030304" pitchFamily="18" charset="0"/>
              </a:rPr>
              <a:t>Statistics</a:t>
            </a:r>
            <a:endParaRPr lang="sv-SE" dirty="0">
              <a:latin typeface="Palatino Linotype" panose="02040502050505030304" pitchFamily="18" charset="0"/>
            </a:endParaRPr>
          </a:p>
          <a:p>
            <a:pPr lvl="2"/>
            <a:r>
              <a:rPr lang="sv-SE" dirty="0" err="1">
                <a:latin typeface="Palatino Linotype" panose="02040502050505030304" pitchFamily="18" charset="0"/>
              </a:rPr>
              <a:t>e.g</a:t>
            </a:r>
            <a:r>
              <a:rPr lang="sv-SE" dirty="0">
                <a:latin typeface="Palatino Linotype" panose="02040502050505030304" pitchFamily="18" charset="0"/>
              </a:rPr>
              <a:t>., </a:t>
            </a:r>
            <a:r>
              <a:rPr lang="sv-SE" dirty="0" err="1">
                <a:latin typeface="Palatino Linotype" panose="02040502050505030304" pitchFamily="18" charset="0"/>
              </a:rPr>
              <a:t>several</a:t>
            </a:r>
            <a:r>
              <a:rPr lang="sv-SE" dirty="0">
                <a:latin typeface="Palatino Linotype" panose="02040502050505030304" pitchFamily="18" charset="0"/>
              </a:rPr>
              <a:t> organisations </a:t>
            </a:r>
            <a:r>
              <a:rPr lang="sv-SE" dirty="0" err="1">
                <a:latin typeface="Palatino Linotype" panose="02040502050505030304" pitchFamily="18" charset="0"/>
              </a:rPr>
              <a:t>report</a:t>
            </a:r>
            <a:r>
              <a:rPr lang="sv-SE" dirty="0">
                <a:latin typeface="Palatino Linotype" panose="02040502050505030304" pitchFamily="18" charset="0"/>
              </a:rPr>
              <a:t> </a:t>
            </a:r>
            <a:r>
              <a:rPr lang="sv-SE" dirty="0" err="1">
                <a:latin typeface="Palatino Linotype" panose="02040502050505030304" pitchFamily="18" charset="0"/>
              </a:rPr>
              <a:t>energy</a:t>
            </a:r>
            <a:r>
              <a:rPr lang="sv-SE" dirty="0">
                <a:latin typeface="Palatino Linotype" panose="02040502050505030304" pitchFamily="18" charset="0"/>
              </a:rPr>
              <a:t> statistics</a:t>
            </a:r>
          </a:p>
          <a:p>
            <a:r>
              <a:rPr lang="sv-SE" dirty="0">
                <a:latin typeface="Palatino Linotype" panose="02040502050505030304" pitchFamily="18" charset="0"/>
              </a:rPr>
              <a:t>Transactional </a:t>
            </a:r>
            <a:r>
              <a:rPr lang="sv-SE" dirty="0" err="1">
                <a:latin typeface="Palatino Linotype" panose="02040502050505030304" pitchFamily="18" charset="0"/>
              </a:rPr>
              <a:t>costs</a:t>
            </a:r>
            <a:endParaRPr lang="sv-SE" dirty="0">
              <a:latin typeface="Palatino Linotype" panose="02040502050505030304" pitchFamily="18" charset="0"/>
            </a:endParaRPr>
          </a:p>
          <a:p>
            <a:pPr lvl="2"/>
            <a:r>
              <a:rPr lang="sv-SE" dirty="0" err="1">
                <a:latin typeface="Palatino Linotype" panose="02040502050505030304" pitchFamily="18" charset="0"/>
              </a:rPr>
              <a:t>e.g</a:t>
            </a:r>
            <a:r>
              <a:rPr lang="sv-SE" dirty="0">
                <a:latin typeface="Palatino Linotype" panose="02040502050505030304" pitchFamily="18" charset="0"/>
              </a:rPr>
              <a:t>., lack </a:t>
            </a:r>
            <a:r>
              <a:rPr lang="sv-SE" dirty="0" err="1">
                <a:latin typeface="Palatino Linotype" panose="02040502050505030304" pitchFamily="18" charset="0"/>
              </a:rPr>
              <a:t>of</a:t>
            </a:r>
            <a:r>
              <a:rPr lang="sv-SE" dirty="0">
                <a:latin typeface="Palatino Linotype" panose="02040502050505030304" pitchFamily="18" charset="0"/>
              </a:rPr>
              <a:t> </a:t>
            </a:r>
            <a:r>
              <a:rPr lang="sv-SE" dirty="0" err="1">
                <a:latin typeface="Palatino Linotype" panose="02040502050505030304" pitchFamily="18" charset="0"/>
              </a:rPr>
              <a:t>time</a:t>
            </a:r>
            <a:r>
              <a:rPr lang="sv-SE" dirty="0">
                <a:latin typeface="Palatino Linotype" panose="02040502050505030304" pitchFamily="18" charset="0"/>
              </a:rPr>
              <a:t> and </a:t>
            </a:r>
            <a:r>
              <a:rPr lang="sv-SE" dirty="0" err="1">
                <a:latin typeface="Palatino Linotype" panose="02040502050505030304" pitchFamily="18" charset="0"/>
              </a:rPr>
              <a:t>resources</a:t>
            </a:r>
            <a:r>
              <a:rPr lang="sv-SE" dirty="0">
                <a:latin typeface="Palatino Linotype" panose="02040502050505030304" pitchFamily="18" charset="0"/>
              </a:rPr>
              <a:t> </a:t>
            </a:r>
            <a:r>
              <a:rPr lang="sv-SE" dirty="0" err="1">
                <a:latin typeface="Palatino Linotype" panose="02040502050505030304" pitchFamily="18" charset="0"/>
              </a:rPr>
              <a:t>to</a:t>
            </a:r>
            <a:r>
              <a:rPr lang="sv-SE" dirty="0">
                <a:latin typeface="Palatino Linotype" panose="02040502050505030304" pitchFamily="18" charset="0"/>
              </a:rPr>
              <a:t> </a:t>
            </a:r>
            <a:r>
              <a:rPr lang="sv-SE" dirty="0" err="1">
                <a:latin typeface="Palatino Linotype" panose="02040502050505030304" pitchFamily="18" charset="0"/>
              </a:rPr>
              <a:t>search</a:t>
            </a:r>
            <a:r>
              <a:rPr lang="sv-SE" dirty="0">
                <a:latin typeface="Palatino Linotype" panose="02040502050505030304" pitchFamily="18" charset="0"/>
              </a:rPr>
              <a:t> for information</a:t>
            </a:r>
          </a:p>
          <a:p>
            <a:endParaRPr lang="sv-SE" dirty="0">
              <a:latin typeface="Palatino Linotype" panose="02040502050505030304" pitchFamily="18" charset="0"/>
            </a:endParaRPr>
          </a:p>
        </p:txBody>
      </p:sp>
    </p:spTree>
    <p:extLst>
      <p:ext uri="{BB962C8B-B14F-4D97-AF65-F5344CB8AC3E}">
        <p14:creationId xmlns:p14="http://schemas.microsoft.com/office/powerpoint/2010/main" val="30650590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0436CBB-8188-4696-AA7E-70D049DECB8B}"/>
              </a:ext>
            </a:extLst>
          </p:cNvPr>
          <p:cNvSpPr>
            <a:spLocks noGrp="1"/>
          </p:cNvSpPr>
          <p:nvPr>
            <p:ph type="title"/>
          </p:nvPr>
        </p:nvSpPr>
        <p:spPr>
          <a:xfrm>
            <a:off x="762000" y="571500"/>
            <a:ext cx="7629525" cy="769268"/>
          </a:xfrm>
        </p:spPr>
        <p:txBody>
          <a:bodyPr/>
          <a:lstStyle/>
          <a:p>
            <a:r>
              <a:rPr lang="sv-SE" dirty="0" err="1"/>
              <a:t>Consumer</a:t>
            </a:r>
            <a:r>
              <a:rPr lang="sv-SE" dirty="0"/>
              <a:t> </a:t>
            </a:r>
            <a:r>
              <a:rPr lang="sv-SE" dirty="0" err="1"/>
              <a:t>perspective</a:t>
            </a:r>
            <a:endParaRPr lang="sv-SE" dirty="0"/>
          </a:p>
        </p:txBody>
      </p:sp>
      <p:pic>
        <p:nvPicPr>
          <p:cNvPr id="8" name="Platshållare för innehåll 7">
            <a:extLst>
              <a:ext uri="{FF2B5EF4-FFF2-40B4-BE49-F238E27FC236}">
                <a16:creationId xmlns:a16="http://schemas.microsoft.com/office/drawing/2014/main" id="{0934206A-70F4-4F71-828D-B4B07BD4BD2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bwMode="auto">
          <a:xfrm>
            <a:off x="762000" y="1718810"/>
            <a:ext cx="3233853" cy="2160240"/>
          </a:xfrm>
          <a:prstGeom prst="rect">
            <a:avLst/>
          </a:prstGeom>
          <a:noFill/>
          <a:extLst>
            <a:ext uri="{909E8E84-426E-40DD-AFC4-6F175D3DCCD1}">
              <a14:hiddenFill xmlns:a14="http://schemas.microsoft.com/office/drawing/2010/main">
                <a:solidFill>
                  <a:srgbClr val="FFFFFF"/>
                </a:solidFill>
              </a14:hiddenFill>
            </a:ext>
          </a:extLst>
        </p:spPr>
      </p:pic>
      <p:sp>
        <p:nvSpPr>
          <p:cNvPr id="10" name="Pratbubbla: oval 9">
            <a:extLst>
              <a:ext uri="{FF2B5EF4-FFF2-40B4-BE49-F238E27FC236}">
                <a16:creationId xmlns:a16="http://schemas.microsoft.com/office/drawing/2014/main" id="{1A314775-9062-40B6-8E26-51A81C9C61A9}"/>
              </a:ext>
            </a:extLst>
          </p:cNvPr>
          <p:cNvSpPr/>
          <p:nvPr/>
        </p:nvSpPr>
        <p:spPr bwMode="auto">
          <a:xfrm>
            <a:off x="5616424" y="980728"/>
            <a:ext cx="2808312" cy="1476164"/>
          </a:xfrm>
          <a:prstGeom prst="wedgeEllipseCallout">
            <a:avLst/>
          </a:prstGeom>
          <a:solidFill>
            <a:schemeClr val="accent1">
              <a:lumMod val="40000"/>
              <a:lumOff val="6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sv-SE" sz="2000" dirty="0">
                <a:solidFill>
                  <a:schemeClr val="bg1"/>
                </a:solidFill>
              </a:rPr>
              <a:t>Energy-</a:t>
            </a:r>
            <a:r>
              <a:rPr lang="sv-SE" sz="2000" dirty="0" err="1">
                <a:solidFill>
                  <a:schemeClr val="bg1"/>
                </a:solidFill>
              </a:rPr>
              <a:t>efficient</a:t>
            </a:r>
            <a:r>
              <a:rPr lang="sv-SE" sz="2000" dirty="0">
                <a:solidFill>
                  <a:schemeClr val="bg1"/>
                </a:solidFill>
              </a:rPr>
              <a:t> </a:t>
            </a:r>
            <a:r>
              <a:rPr lang="sv-SE" sz="2000" dirty="0" err="1">
                <a:solidFill>
                  <a:schemeClr val="bg1"/>
                </a:solidFill>
              </a:rPr>
              <a:t>heating</a:t>
            </a:r>
            <a:r>
              <a:rPr lang="sv-SE" sz="2000" dirty="0">
                <a:solidFill>
                  <a:schemeClr val="bg1"/>
                </a:solidFill>
              </a:rPr>
              <a:t> and </a:t>
            </a:r>
            <a:r>
              <a:rPr lang="sv-SE" sz="2000" dirty="0" err="1">
                <a:solidFill>
                  <a:schemeClr val="bg1"/>
                </a:solidFill>
              </a:rPr>
              <a:t>cooling</a:t>
            </a:r>
            <a:r>
              <a:rPr lang="sv-SE" sz="2000" dirty="0">
                <a:solidFill>
                  <a:schemeClr val="bg1"/>
                </a:solidFill>
              </a:rPr>
              <a:t>?</a:t>
            </a:r>
          </a:p>
          <a:p>
            <a:pPr marL="0" marR="0" indent="0" algn="l" defTabSz="914400" rtl="0" eaLnBrk="1" fontAlgn="base" latinLnBrk="0" hangingPunct="1">
              <a:lnSpc>
                <a:spcPct val="100000"/>
              </a:lnSpc>
              <a:spcBef>
                <a:spcPct val="0"/>
              </a:spcBef>
              <a:spcAft>
                <a:spcPct val="0"/>
              </a:spcAft>
              <a:buClrTx/>
              <a:buSzTx/>
              <a:buFontTx/>
              <a:buNone/>
              <a:tabLst/>
            </a:pPr>
            <a:endParaRPr kumimoji="0" lang="sv-SE" sz="2200" b="0" i="0" u="none" strike="noStrike" cap="none" normalizeH="0" baseline="0" dirty="0">
              <a:ln>
                <a:noFill/>
              </a:ln>
              <a:solidFill>
                <a:schemeClr val="tx1"/>
              </a:solidFill>
              <a:effectLst/>
              <a:latin typeface="Arial" charset="0"/>
            </a:endParaRPr>
          </a:p>
        </p:txBody>
      </p:sp>
      <p:sp>
        <p:nvSpPr>
          <p:cNvPr id="11" name="Pratbubbla: oval 10">
            <a:extLst>
              <a:ext uri="{FF2B5EF4-FFF2-40B4-BE49-F238E27FC236}">
                <a16:creationId xmlns:a16="http://schemas.microsoft.com/office/drawing/2014/main" id="{ECB09B54-0E61-49BF-B17B-9E8B0EC9D7F9}"/>
              </a:ext>
            </a:extLst>
          </p:cNvPr>
          <p:cNvSpPr/>
          <p:nvPr/>
        </p:nvSpPr>
        <p:spPr bwMode="auto">
          <a:xfrm>
            <a:off x="4139952" y="3068960"/>
            <a:ext cx="3816423" cy="2052228"/>
          </a:xfrm>
          <a:prstGeom prst="wedgeEllipseCallout">
            <a:avLst/>
          </a:prstGeom>
          <a:solidFill>
            <a:schemeClr val="accent1">
              <a:lumMod val="40000"/>
              <a:lumOff val="6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sv-SE" sz="2000" dirty="0" err="1">
                <a:solidFill>
                  <a:schemeClr val="bg1"/>
                </a:solidFill>
              </a:rPr>
              <a:t>I´m</a:t>
            </a:r>
            <a:r>
              <a:rPr lang="sv-SE" sz="2000" dirty="0">
                <a:solidFill>
                  <a:schemeClr val="bg1"/>
                </a:solidFill>
              </a:rPr>
              <a:t> not </a:t>
            </a:r>
            <a:r>
              <a:rPr lang="sv-SE" sz="2000" dirty="0" err="1">
                <a:solidFill>
                  <a:schemeClr val="bg1"/>
                </a:solidFill>
              </a:rPr>
              <a:t>that</a:t>
            </a:r>
            <a:r>
              <a:rPr lang="sv-SE" sz="2000" dirty="0">
                <a:solidFill>
                  <a:schemeClr val="bg1"/>
                </a:solidFill>
              </a:rPr>
              <a:t> </a:t>
            </a:r>
            <a:r>
              <a:rPr lang="sv-SE" sz="2000" dirty="0" err="1">
                <a:solidFill>
                  <a:schemeClr val="bg1"/>
                </a:solidFill>
              </a:rPr>
              <a:t>interested</a:t>
            </a:r>
            <a:r>
              <a:rPr lang="sv-SE" sz="2000" dirty="0">
                <a:solidFill>
                  <a:schemeClr val="bg1"/>
                </a:solidFill>
              </a:rPr>
              <a:t> – </a:t>
            </a:r>
            <a:r>
              <a:rPr lang="en-US" sz="2000" dirty="0">
                <a:solidFill>
                  <a:schemeClr val="bg1"/>
                </a:solidFill>
              </a:rPr>
              <a:t>I just want a comfortable home at a reasonable price</a:t>
            </a:r>
            <a:endParaRPr lang="sv-SE" sz="2000" dirty="0">
              <a:solidFill>
                <a:schemeClr val="bg1"/>
              </a:solidFill>
            </a:endParaRPr>
          </a:p>
          <a:p>
            <a:pPr marL="0" marR="0" indent="0" algn="l" defTabSz="914400" rtl="0" eaLnBrk="1" fontAlgn="base" latinLnBrk="0" hangingPunct="1">
              <a:lnSpc>
                <a:spcPct val="100000"/>
              </a:lnSpc>
              <a:spcBef>
                <a:spcPct val="0"/>
              </a:spcBef>
              <a:spcAft>
                <a:spcPct val="0"/>
              </a:spcAft>
              <a:buClrTx/>
              <a:buSzTx/>
              <a:buFontTx/>
              <a:buNone/>
              <a:tabLst/>
            </a:pPr>
            <a:endParaRPr kumimoji="0" lang="sv-SE" sz="2200" b="0" i="0" u="none" strike="noStrike" cap="none" normalizeH="0" baseline="0" dirty="0">
              <a:ln>
                <a:noFill/>
              </a:ln>
              <a:solidFill>
                <a:schemeClr val="tx1"/>
              </a:solidFill>
              <a:effectLst/>
              <a:latin typeface="Arial" charset="0"/>
            </a:endParaRPr>
          </a:p>
        </p:txBody>
      </p:sp>
      <p:sp>
        <p:nvSpPr>
          <p:cNvPr id="14" name="textruta 13">
            <a:extLst>
              <a:ext uri="{FF2B5EF4-FFF2-40B4-BE49-F238E27FC236}">
                <a16:creationId xmlns:a16="http://schemas.microsoft.com/office/drawing/2014/main" id="{D9CE53B0-5682-4CE5-B5D0-E912469BAC83}"/>
              </a:ext>
            </a:extLst>
          </p:cNvPr>
          <p:cNvSpPr txBox="1"/>
          <p:nvPr/>
        </p:nvSpPr>
        <p:spPr>
          <a:xfrm>
            <a:off x="1283181" y="4613356"/>
            <a:ext cx="2191489" cy="1323439"/>
          </a:xfrm>
          <a:prstGeom prst="rect">
            <a:avLst/>
          </a:prstGeom>
          <a:noFill/>
          <a:ln w="38100">
            <a:solidFill>
              <a:srgbClr val="005696"/>
            </a:solidFill>
          </a:ln>
        </p:spPr>
        <p:txBody>
          <a:bodyPr wrap="square" rtlCol="0">
            <a:spAutoFit/>
          </a:bodyPr>
          <a:lstStyle/>
          <a:p>
            <a:r>
              <a:rPr lang="sv-SE" sz="2000" dirty="0"/>
              <a:t>In </a:t>
            </a:r>
            <a:r>
              <a:rPr lang="sv-SE" sz="2000" dirty="0" err="1"/>
              <a:t>other</a:t>
            </a:r>
            <a:r>
              <a:rPr lang="sv-SE" sz="2000" dirty="0"/>
              <a:t> </a:t>
            </a:r>
            <a:r>
              <a:rPr lang="sv-SE" sz="2000" dirty="0" err="1"/>
              <a:t>words</a:t>
            </a:r>
            <a:r>
              <a:rPr lang="sv-SE" sz="2000" dirty="0"/>
              <a:t>:</a:t>
            </a:r>
          </a:p>
          <a:p>
            <a:r>
              <a:rPr lang="sv-SE" sz="2000" dirty="0" err="1"/>
              <a:t>About</a:t>
            </a:r>
            <a:r>
              <a:rPr lang="sv-SE" sz="2000" dirty="0"/>
              <a:t> 21 º C</a:t>
            </a:r>
          </a:p>
          <a:p>
            <a:r>
              <a:rPr lang="sv-SE" sz="2000" dirty="0" err="1"/>
              <a:t>Healty</a:t>
            </a:r>
            <a:r>
              <a:rPr lang="sv-SE" sz="2000" dirty="0"/>
              <a:t> air (ventilation)</a:t>
            </a:r>
          </a:p>
        </p:txBody>
      </p:sp>
      <p:cxnSp>
        <p:nvCxnSpPr>
          <p:cNvPr id="18" name="Rak koppling 17">
            <a:extLst>
              <a:ext uri="{FF2B5EF4-FFF2-40B4-BE49-F238E27FC236}">
                <a16:creationId xmlns:a16="http://schemas.microsoft.com/office/drawing/2014/main" id="{08AC8198-34DD-42E9-A596-22EAE89EFC0F}"/>
              </a:ext>
            </a:extLst>
          </p:cNvPr>
          <p:cNvCxnSpPr>
            <a:stCxn id="14" idx="0"/>
            <a:endCxn id="8" idx="2"/>
          </p:cNvCxnSpPr>
          <p:nvPr/>
        </p:nvCxnSpPr>
        <p:spPr bwMode="auto">
          <a:xfrm flipV="1">
            <a:off x="2378926" y="3879050"/>
            <a:ext cx="1" cy="734306"/>
          </a:xfrm>
          <a:prstGeom prst="line">
            <a:avLst/>
          </a:prstGeom>
          <a:solidFill>
            <a:schemeClr val="hlink"/>
          </a:solidFill>
          <a:ln w="25400" cap="flat" cmpd="sng" algn="ctr">
            <a:solidFill>
              <a:srgbClr val="005696"/>
            </a:solidFill>
            <a:prstDash val="solid"/>
            <a:round/>
            <a:headEnd type="none" w="med" len="med"/>
            <a:tailEnd type="none" w="med" len="med"/>
          </a:ln>
          <a:effectLst/>
        </p:spPr>
      </p:cxnSp>
      <p:cxnSp>
        <p:nvCxnSpPr>
          <p:cNvPr id="20" name="Rak pilkoppling 19">
            <a:extLst>
              <a:ext uri="{FF2B5EF4-FFF2-40B4-BE49-F238E27FC236}">
                <a16:creationId xmlns:a16="http://schemas.microsoft.com/office/drawing/2014/main" id="{F35CFB61-AC40-4BA0-9A2B-9E757DD3AF9F}"/>
              </a:ext>
            </a:extLst>
          </p:cNvPr>
          <p:cNvCxnSpPr>
            <a:stCxn id="8" idx="2"/>
          </p:cNvCxnSpPr>
          <p:nvPr/>
        </p:nvCxnSpPr>
        <p:spPr bwMode="auto">
          <a:xfrm>
            <a:off x="2378927" y="3879050"/>
            <a:ext cx="1761025" cy="0"/>
          </a:xfrm>
          <a:prstGeom prst="straightConnector1">
            <a:avLst/>
          </a:prstGeom>
          <a:solidFill>
            <a:schemeClr val="hlink"/>
          </a:solidFill>
          <a:ln w="25400" cap="flat" cmpd="sng" algn="ctr">
            <a:solidFill>
              <a:srgbClr val="005696"/>
            </a:solidFill>
            <a:prstDash val="solid"/>
            <a:round/>
            <a:headEnd type="none" w="med" len="med"/>
            <a:tailEnd type="triangle"/>
          </a:ln>
          <a:effectLst/>
        </p:spPr>
      </p:cxnSp>
    </p:spTree>
    <p:extLst>
      <p:ext uri="{BB962C8B-B14F-4D97-AF65-F5344CB8AC3E}">
        <p14:creationId xmlns:p14="http://schemas.microsoft.com/office/powerpoint/2010/main" val="18824161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8DD4030-21B4-4915-8791-F1F4FB3E3E3A}"/>
              </a:ext>
            </a:extLst>
          </p:cNvPr>
          <p:cNvSpPr>
            <a:spLocks noGrp="1"/>
          </p:cNvSpPr>
          <p:nvPr>
            <p:ph type="title"/>
          </p:nvPr>
        </p:nvSpPr>
        <p:spPr/>
        <p:txBody>
          <a:bodyPr/>
          <a:lstStyle/>
          <a:p>
            <a:r>
              <a:rPr lang="sv-SE" sz="3200" dirty="0"/>
              <a:t>Challenges </a:t>
            </a:r>
            <a:r>
              <a:rPr lang="sv-SE" sz="3200" dirty="0" err="1"/>
              <a:t>consumer</a:t>
            </a:r>
            <a:r>
              <a:rPr lang="sv-SE" sz="3200" dirty="0"/>
              <a:t> </a:t>
            </a:r>
            <a:r>
              <a:rPr lang="sv-SE" sz="3200" dirty="0" err="1"/>
              <a:t>contacts</a:t>
            </a:r>
            <a:br>
              <a:rPr lang="sv-SE" sz="3200" dirty="0"/>
            </a:br>
            <a:r>
              <a:rPr lang="sv-SE" sz="3200" dirty="0"/>
              <a:t>– </a:t>
            </a:r>
            <a:r>
              <a:rPr lang="sv-SE" sz="3200" dirty="0" err="1"/>
              <a:t>energy</a:t>
            </a:r>
            <a:r>
              <a:rPr lang="sv-SE" sz="3200" dirty="0"/>
              <a:t> </a:t>
            </a:r>
            <a:r>
              <a:rPr lang="sv-SE" sz="3200" dirty="0" err="1"/>
              <a:t>efficient</a:t>
            </a:r>
            <a:r>
              <a:rPr lang="sv-SE" sz="3200" dirty="0"/>
              <a:t> </a:t>
            </a:r>
            <a:r>
              <a:rPr lang="sv-SE" sz="3200" dirty="0" err="1"/>
              <a:t>buildings</a:t>
            </a:r>
            <a:endParaRPr lang="sv-SE" sz="3200" dirty="0"/>
          </a:p>
        </p:txBody>
      </p:sp>
      <p:sp>
        <p:nvSpPr>
          <p:cNvPr id="3" name="Platshållare för innehåll 2">
            <a:extLst>
              <a:ext uri="{FF2B5EF4-FFF2-40B4-BE49-F238E27FC236}">
                <a16:creationId xmlns:a16="http://schemas.microsoft.com/office/drawing/2014/main" id="{B5B75C36-4249-43B0-890D-45F573B44365}"/>
              </a:ext>
            </a:extLst>
          </p:cNvPr>
          <p:cNvSpPr>
            <a:spLocks noGrp="1"/>
          </p:cNvSpPr>
          <p:nvPr>
            <p:ph idx="1"/>
          </p:nvPr>
        </p:nvSpPr>
        <p:spPr>
          <a:xfrm>
            <a:off x="762000" y="1844824"/>
            <a:ext cx="7629525" cy="4105126"/>
          </a:xfrm>
          <a:solidFill>
            <a:schemeClr val="accent6"/>
          </a:solidFill>
        </p:spPr>
        <p:txBody>
          <a:bodyPr/>
          <a:lstStyle/>
          <a:p>
            <a:r>
              <a:rPr lang="sv-SE" sz="2400" dirty="0"/>
              <a:t>Awareness</a:t>
            </a:r>
          </a:p>
          <a:p>
            <a:r>
              <a:rPr lang="sv-SE" sz="2400" dirty="0" err="1"/>
              <a:t>Financial</a:t>
            </a:r>
            <a:r>
              <a:rPr lang="sv-SE" sz="2400" dirty="0"/>
              <a:t> solutions</a:t>
            </a:r>
          </a:p>
          <a:p>
            <a:r>
              <a:rPr lang="sv-SE" sz="2400" dirty="0" err="1"/>
              <a:t>Technical</a:t>
            </a:r>
            <a:r>
              <a:rPr lang="sv-SE" sz="2400" dirty="0"/>
              <a:t> </a:t>
            </a:r>
            <a:r>
              <a:rPr lang="sv-SE" sz="2400" dirty="0" err="1"/>
              <a:t>development</a:t>
            </a:r>
            <a:endParaRPr lang="sv-SE" sz="2400" dirty="0"/>
          </a:p>
          <a:p>
            <a:r>
              <a:rPr lang="sv-SE" sz="2400" dirty="0" err="1"/>
              <a:t>Behaviour</a:t>
            </a:r>
            <a:r>
              <a:rPr lang="sv-SE" sz="2400" dirty="0"/>
              <a:t> and motivation</a:t>
            </a:r>
          </a:p>
          <a:p>
            <a:r>
              <a:rPr lang="sv-SE" sz="2400" dirty="0" err="1"/>
              <a:t>Knowledge</a:t>
            </a:r>
            <a:r>
              <a:rPr lang="sv-SE" sz="2400" dirty="0"/>
              <a:t> and </a:t>
            </a:r>
            <a:r>
              <a:rPr lang="sv-SE" sz="2400" dirty="0" err="1"/>
              <a:t>confidence</a:t>
            </a:r>
            <a:endParaRPr lang="sv-SE" sz="2400" dirty="0"/>
          </a:p>
          <a:p>
            <a:r>
              <a:rPr lang="sv-SE" sz="2400" dirty="0"/>
              <a:t>The </a:t>
            </a:r>
            <a:r>
              <a:rPr lang="sv-SE" sz="2400" dirty="0" err="1"/>
              <a:t>building</a:t>
            </a:r>
            <a:r>
              <a:rPr lang="sv-SE" sz="2400" dirty="0"/>
              <a:t> is </a:t>
            </a:r>
            <a:r>
              <a:rPr lang="sv-SE" sz="2400" dirty="0" err="1"/>
              <a:t>somebodys</a:t>
            </a:r>
            <a:r>
              <a:rPr lang="sv-SE" sz="2400" dirty="0"/>
              <a:t> </a:t>
            </a:r>
            <a:r>
              <a:rPr lang="sv-SE" sz="2400" dirty="0" err="1"/>
              <a:t>home</a:t>
            </a:r>
            <a:endParaRPr lang="sv-SE" sz="2400" dirty="0"/>
          </a:p>
          <a:p>
            <a:r>
              <a:rPr lang="sv-SE" sz="2400" dirty="0"/>
              <a:t>Lack </a:t>
            </a:r>
            <a:r>
              <a:rPr lang="sv-SE" sz="2400" dirty="0" err="1"/>
              <a:t>of</a:t>
            </a:r>
            <a:r>
              <a:rPr lang="sv-SE" sz="2400" dirty="0"/>
              <a:t> </a:t>
            </a:r>
            <a:r>
              <a:rPr lang="sv-SE" sz="2400" dirty="0" err="1"/>
              <a:t>time</a:t>
            </a:r>
            <a:r>
              <a:rPr lang="sv-SE" sz="2400" dirty="0"/>
              <a:t>/</a:t>
            </a:r>
            <a:r>
              <a:rPr lang="sv-SE" sz="2400" dirty="0" err="1"/>
              <a:t>interest</a:t>
            </a:r>
            <a:r>
              <a:rPr lang="sv-SE" sz="2400" dirty="0"/>
              <a:t> to </a:t>
            </a:r>
            <a:r>
              <a:rPr lang="sv-SE" sz="2400" dirty="0" err="1"/>
              <a:t>participate</a:t>
            </a:r>
            <a:r>
              <a:rPr lang="sv-SE" sz="2400" dirty="0"/>
              <a:t> in </a:t>
            </a:r>
            <a:r>
              <a:rPr lang="sv-SE" sz="2400" dirty="0" err="1"/>
              <a:t>education</a:t>
            </a:r>
            <a:r>
              <a:rPr lang="sv-SE" sz="2400" dirty="0"/>
              <a:t> programs</a:t>
            </a:r>
          </a:p>
        </p:txBody>
      </p:sp>
    </p:spTree>
    <p:extLst>
      <p:ext uri="{BB962C8B-B14F-4D97-AF65-F5344CB8AC3E}">
        <p14:creationId xmlns:p14="http://schemas.microsoft.com/office/powerpoint/2010/main" val="12358843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6CBEF2D-07AB-4BE7-A1CB-2A3A92674096}"/>
              </a:ext>
            </a:extLst>
          </p:cNvPr>
          <p:cNvSpPr>
            <a:spLocks noGrp="1"/>
          </p:cNvSpPr>
          <p:nvPr>
            <p:ph type="title"/>
          </p:nvPr>
        </p:nvSpPr>
        <p:spPr/>
        <p:txBody>
          <a:bodyPr/>
          <a:lstStyle/>
          <a:p>
            <a:r>
              <a:rPr lang="en-US" dirty="0"/>
              <a:t>Municipal energy and climate advise </a:t>
            </a:r>
            <a:endParaRPr lang="sv-SE" dirty="0"/>
          </a:p>
        </p:txBody>
      </p:sp>
      <p:sp>
        <p:nvSpPr>
          <p:cNvPr id="3" name="Platshållare för innehåll 2">
            <a:extLst>
              <a:ext uri="{FF2B5EF4-FFF2-40B4-BE49-F238E27FC236}">
                <a16:creationId xmlns:a16="http://schemas.microsoft.com/office/drawing/2014/main" id="{83172D93-7E65-49A5-A518-DEBC910F43EB}"/>
              </a:ext>
            </a:extLst>
          </p:cNvPr>
          <p:cNvSpPr>
            <a:spLocks noGrp="1"/>
          </p:cNvSpPr>
          <p:nvPr>
            <p:ph sz="half" idx="1"/>
          </p:nvPr>
        </p:nvSpPr>
        <p:spPr>
          <a:xfrm>
            <a:off x="521100" y="1196752"/>
            <a:ext cx="3969000" cy="4753198"/>
          </a:xfrm>
        </p:spPr>
        <p:txBody>
          <a:bodyPr/>
          <a:lstStyle/>
          <a:p>
            <a:r>
              <a:rPr lang="en-US" dirty="0"/>
              <a:t>Energy and climate advisors (ECA) in 284 of 290 municipalities  (since 1998)</a:t>
            </a:r>
          </a:p>
          <a:p>
            <a:r>
              <a:rPr lang="en-US" dirty="0"/>
              <a:t>Target groups: Households, </a:t>
            </a:r>
            <a:r>
              <a:rPr lang="en-US" dirty="0" err="1"/>
              <a:t>organisations</a:t>
            </a:r>
            <a:r>
              <a:rPr lang="en-US" dirty="0"/>
              <a:t> and companies (SME)</a:t>
            </a:r>
          </a:p>
          <a:p>
            <a:r>
              <a:rPr lang="en-US" dirty="0"/>
              <a:t>Advisors should deliver impartial energy advice of local and regional basis, commercially independent and free of charge</a:t>
            </a:r>
          </a:p>
          <a:p>
            <a:r>
              <a:rPr lang="en-US" dirty="0"/>
              <a:t>Education provided by Swedish energy agency</a:t>
            </a:r>
            <a:endParaRPr lang="sv-SE" dirty="0"/>
          </a:p>
        </p:txBody>
      </p:sp>
      <p:pic>
        <p:nvPicPr>
          <p:cNvPr id="7" name="Platshållare för innehåll 6">
            <a:extLst>
              <a:ext uri="{FF2B5EF4-FFF2-40B4-BE49-F238E27FC236}">
                <a16:creationId xmlns:a16="http://schemas.microsoft.com/office/drawing/2014/main" id="{9A65AF7F-C571-4CEA-ADD4-6AEBE449F64F}"/>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579107" y="1700808"/>
            <a:ext cx="4076263" cy="3672408"/>
          </a:xfrm>
        </p:spPr>
      </p:pic>
      <p:sp>
        <p:nvSpPr>
          <p:cNvPr id="8" name="textruta 7">
            <a:extLst>
              <a:ext uri="{FF2B5EF4-FFF2-40B4-BE49-F238E27FC236}">
                <a16:creationId xmlns:a16="http://schemas.microsoft.com/office/drawing/2014/main" id="{5A930270-7E98-4EA1-B274-F7C8C2285C6B}"/>
              </a:ext>
            </a:extLst>
          </p:cNvPr>
          <p:cNvSpPr txBox="1"/>
          <p:nvPr/>
        </p:nvSpPr>
        <p:spPr>
          <a:xfrm>
            <a:off x="5724128" y="1052736"/>
            <a:ext cx="2520280" cy="584775"/>
          </a:xfrm>
          <a:prstGeom prst="rect">
            <a:avLst/>
          </a:prstGeom>
          <a:noFill/>
          <a:ln w="25400">
            <a:solidFill>
              <a:srgbClr val="FF0000"/>
            </a:solidFill>
          </a:ln>
        </p:spPr>
        <p:txBody>
          <a:bodyPr wrap="square" rtlCol="0">
            <a:spAutoFit/>
          </a:bodyPr>
          <a:lstStyle/>
          <a:p>
            <a:r>
              <a:rPr lang="sv-SE" sz="1600" dirty="0"/>
              <a:t>Swedish Energy Agency, Eskilstuna</a:t>
            </a:r>
          </a:p>
        </p:txBody>
      </p:sp>
      <p:cxnSp>
        <p:nvCxnSpPr>
          <p:cNvPr id="11" name="Rak pilkoppling 10">
            <a:extLst>
              <a:ext uri="{FF2B5EF4-FFF2-40B4-BE49-F238E27FC236}">
                <a16:creationId xmlns:a16="http://schemas.microsoft.com/office/drawing/2014/main" id="{CB060A1A-A382-4DB7-A287-8E90522640DC}"/>
              </a:ext>
            </a:extLst>
          </p:cNvPr>
          <p:cNvCxnSpPr>
            <a:cxnSpLocks/>
            <a:stCxn id="8" idx="2"/>
          </p:cNvCxnSpPr>
          <p:nvPr/>
        </p:nvCxnSpPr>
        <p:spPr bwMode="auto">
          <a:xfrm flipH="1">
            <a:off x="6516216" y="1637511"/>
            <a:ext cx="468052" cy="1215425"/>
          </a:xfrm>
          <a:prstGeom prst="straightConnector1">
            <a:avLst/>
          </a:prstGeom>
          <a:solidFill>
            <a:schemeClr val="hlink"/>
          </a:solidFill>
          <a:ln w="19050" cap="flat" cmpd="sng" algn="ctr">
            <a:solidFill>
              <a:srgbClr val="FF0000"/>
            </a:solidFill>
            <a:prstDash val="solid"/>
            <a:round/>
            <a:headEnd type="none" w="med" len="med"/>
            <a:tailEnd type="triangle"/>
          </a:ln>
          <a:effectLst/>
        </p:spPr>
      </p:cxnSp>
    </p:spTree>
    <p:extLst>
      <p:ext uri="{BB962C8B-B14F-4D97-AF65-F5344CB8AC3E}">
        <p14:creationId xmlns:p14="http://schemas.microsoft.com/office/powerpoint/2010/main" val="2064357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2"/>
          <p:cNvGrpSpPr>
            <a:grpSpLocks noChangeAspect="1"/>
          </p:cNvGrpSpPr>
          <p:nvPr/>
        </p:nvGrpSpPr>
        <p:grpSpPr bwMode="auto">
          <a:xfrm>
            <a:off x="107504" y="512322"/>
            <a:ext cx="2880320" cy="5584186"/>
            <a:chOff x="150" y="5717"/>
            <a:chExt cx="5062" cy="10105"/>
          </a:xfrm>
        </p:grpSpPr>
        <p:pic>
          <p:nvPicPr>
            <p:cNvPr id="5" name="Bildobjekt 18" descr="untitled.bmp"/>
            <p:cNvPicPr>
              <a:picLocks noChangeAspect="1"/>
            </p:cNvPicPr>
            <p:nvPr/>
          </p:nvPicPr>
          <p:blipFill>
            <a:blip r:embed="rId3" cstate="print"/>
            <a:srcRect/>
            <a:stretch>
              <a:fillRect/>
            </a:stretch>
          </p:blipFill>
          <p:spPr bwMode="auto">
            <a:xfrm>
              <a:off x="150" y="5717"/>
              <a:ext cx="5062" cy="10105"/>
            </a:xfrm>
            <a:prstGeom prst="rect">
              <a:avLst/>
            </a:prstGeom>
            <a:noFill/>
            <a:ln w="9525">
              <a:noFill/>
              <a:miter lim="800000"/>
              <a:headEnd/>
              <a:tailEnd/>
            </a:ln>
          </p:spPr>
        </p:pic>
        <p:sp>
          <p:nvSpPr>
            <p:cNvPr id="6" name="Ellips 19"/>
            <p:cNvSpPr>
              <a:spLocks noChangeAspect="1" noChangeArrowheads="1"/>
            </p:cNvSpPr>
            <p:nvPr/>
          </p:nvSpPr>
          <p:spPr bwMode="auto">
            <a:xfrm>
              <a:off x="1950" y="12579"/>
              <a:ext cx="225" cy="226"/>
            </a:xfrm>
            <a:prstGeom prst="ellipse">
              <a:avLst/>
            </a:prstGeom>
            <a:solidFill>
              <a:srgbClr val="FF0000"/>
            </a:solidFill>
            <a:ln w="9525" algn="ctr">
              <a:solidFill>
                <a:srgbClr val="000000"/>
              </a:solidFill>
              <a:round/>
              <a:headEnd/>
              <a:tailEnd/>
            </a:ln>
          </p:spPr>
          <p:txBody>
            <a:bodyPr/>
            <a:lstStyle/>
            <a:p>
              <a:pPr defTabSz="685800" fontAlgn="auto">
                <a:spcBef>
                  <a:spcPts val="0"/>
                </a:spcBef>
                <a:spcAft>
                  <a:spcPts val="0"/>
                </a:spcAft>
              </a:pPr>
              <a:endParaRPr lang="sv-SE" sz="1350" dirty="0">
                <a:solidFill>
                  <a:prstClr val="black"/>
                </a:solidFill>
                <a:latin typeface="Calibri" panose="020F0502020204030204"/>
                <a:ea typeface="+mn-ea"/>
              </a:endParaRPr>
            </a:p>
          </p:txBody>
        </p:sp>
        <p:sp>
          <p:nvSpPr>
            <p:cNvPr id="7" name="Ellips 20"/>
            <p:cNvSpPr>
              <a:spLocks noChangeAspect="1" noChangeArrowheads="1"/>
            </p:cNvSpPr>
            <p:nvPr/>
          </p:nvSpPr>
          <p:spPr bwMode="auto">
            <a:xfrm>
              <a:off x="1386" y="12467"/>
              <a:ext cx="226" cy="224"/>
            </a:xfrm>
            <a:prstGeom prst="ellipse">
              <a:avLst/>
            </a:prstGeom>
            <a:solidFill>
              <a:srgbClr val="FF0000"/>
            </a:solidFill>
            <a:ln w="9525" algn="ctr">
              <a:solidFill>
                <a:srgbClr val="000000"/>
              </a:solidFill>
              <a:round/>
              <a:headEnd/>
              <a:tailEnd/>
            </a:ln>
          </p:spPr>
          <p:txBody>
            <a:bodyPr/>
            <a:lstStyle/>
            <a:p>
              <a:pPr defTabSz="685800" fontAlgn="auto">
                <a:spcBef>
                  <a:spcPts val="0"/>
                </a:spcBef>
                <a:spcAft>
                  <a:spcPts val="0"/>
                </a:spcAft>
              </a:pPr>
              <a:endParaRPr lang="sv-SE" sz="1350" dirty="0">
                <a:solidFill>
                  <a:prstClr val="black"/>
                </a:solidFill>
                <a:latin typeface="Calibri" panose="020F0502020204030204"/>
                <a:ea typeface="+mn-ea"/>
              </a:endParaRPr>
            </a:p>
          </p:txBody>
        </p:sp>
        <p:sp>
          <p:nvSpPr>
            <p:cNvPr id="8" name="Ellips 21"/>
            <p:cNvSpPr>
              <a:spLocks noChangeAspect="1" noChangeArrowheads="1"/>
            </p:cNvSpPr>
            <p:nvPr/>
          </p:nvSpPr>
          <p:spPr bwMode="auto">
            <a:xfrm>
              <a:off x="712" y="13705"/>
              <a:ext cx="225" cy="225"/>
            </a:xfrm>
            <a:prstGeom prst="ellipse">
              <a:avLst/>
            </a:prstGeom>
            <a:solidFill>
              <a:srgbClr val="FF0000"/>
            </a:solidFill>
            <a:ln w="9525" algn="ctr">
              <a:solidFill>
                <a:srgbClr val="000000"/>
              </a:solidFill>
              <a:round/>
              <a:headEnd/>
              <a:tailEnd/>
            </a:ln>
          </p:spPr>
          <p:txBody>
            <a:bodyPr/>
            <a:lstStyle/>
            <a:p>
              <a:pPr defTabSz="685800" fontAlgn="auto">
                <a:spcBef>
                  <a:spcPts val="0"/>
                </a:spcBef>
                <a:spcAft>
                  <a:spcPts val="0"/>
                </a:spcAft>
              </a:pPr>
              <a:endParaRPr lang="sv-SE" sz="1350" dirty="0">
                <a:solidFill>
                  <a:prstClr val="black"/>
                </a:solidFill>
                <a:latin typeface="Calibri" panose="020F0502020204030204"/>
                <a:ea typeface="+mn-ea"/>
              </a:endParaRPr>
            </a:p>
          </p:txBody>
        </p:sp>
        <p:sp>
          <p:nvSpPr>
            <p:cNvPr id="9" name="Ellips 22"/>
            <p:cNvSpPr>
              <a:spLocks noChangeAspect="1" noChangeArrowheads="1"/>
            </p:cNvSpPr>
            <p:nvPr/>
          </p:nvSpPr>
          <p:spPr bwMode="auto">
            <a:xfrm>
              <a:off x="937" y="14379"/>
              <a:ext cx="226" cy="226"/>
            </a:xfrm>
            <a:prstGeom prst="ellipse">
              <a:avLst/>
            </a:prstGeom>
            <a:solidFill>
              <a:srgbClr val="FF0000"/>
            </a:solidFill>
            <a:ln w="9525" algn="ctr">
              <a:solidFill>
                <a:srgbClr val="000000"/>
              </a:solidFill>
              <a:round/>
              <a:headEnd/>
              <a:tailEnd/>
            </a:ln>
          </p:spPr>
          <p:txBody>
            <a:bodyPr/>
            <a:lstStyle/>
            <a:p>
              <a:pPr defTabSz="685800" fontAlgn="auto">
                <a:spcBef>
                  <a:spcPts val="0"/>
                </a:spcBef>
                <a:spcAft>
                  <a:spcPts val="0"/>
                </a:spcAft>
              </a:pPr>
              <a:endParaRPr lang="sv-SE" sz="1350" dirty="0">
                <a:solidFill>
                  <a:prstClr val="black"/>
                </a:solidFill>
                <a:latin typeface="Calibri" panose="020F0502020204030204"/>
                <a:ea typeface="+mn-ea"/>
              </a:endParaRPr>
            </a:p>
          </p:txBody>
        </p:sp>
        <p:sp>
          <p:nvSpPr>
            <p:cNvPr id="10" name="Ellips 23"/>
            <p:cNvSpPr>
              <a:spLocks noChangeAspect="1" noChangeArrowheads="1"/>
            </p:cNvSpPr>
            <p:nvPr/>
          </p:nvSpPr>
          <p:spPr bwMode="auto">
            <a:xfrm>
              <a:off x="1050" y="15279"/>
              <a:ext cx="225" cy="226"/>
            </a:xfrm>
            <a:prstGeom prst="ellipse">
              <a:avLst/>
            </a:prstGeom>
            <a:solidFill>
              <a:srgbClr val="FF0000"/>
            </a:solidFill>
            <a:ln w="9525" algn="ctr">
              <a:solidFill>
                <a:srgbClr val="000000"/>
              </a:solidFill>
              <a:round/>
              <a:headEnd/>
              <a:tailEnd/>
            </a:ln>
          </p:spPr>
          <p:txBody>
            <a:bodyPr/>
            <a:lstStyle/>
            <a:p>
              <a:pPr defTabSz="685800" fontAlgn="auto">
                <a:spcBef>
                  <a:spcPts val="0"/>
                </a:spcBef>
                <a:spcAft>
                  <a:spcPts val="0"/>
                </a:spcAft>
              </a:pPr>
              <a:endParaRPr lang="sv-SE" sz="1350" dirty="0">
                <a:solidFill>
                  <a:prstClr val="black"/>
                </a:solidFill>
                <a:latin typeface="Calibri" panose="020F0502020204030204"/>
                <a:ea typeface="+mn-ea"/>
              </a:endParaRPr>
            </a:p>
          </p:txBody>
        </p:sp>
        <p:sp>
          <p:nvSpPr>
            <p:cNvPr id="11" name="Ellips 24"/>
            <p:cNvSpPr>
              <a:spLocks noChangeAspect="1" noChangeArrowheads="1"/>
            </p:cNvSpPr>
            <p:nvPr/>
          </p:nvSpPr>
          <p:spPr bwMode="auto">
            <a:xfrm>
              <a:off x="1873" y="14380"/>
              <a:ext cx="224" cy="226"/>
            </a:xfrm>
            <a:prstGeom prst="ellipse">
              <a:avLst/>
            </a:prstGeom>
            <a:solidFill>
              <a:srgbClr val="FF0000"/>
            </a:solidFill>
            <a:ln w="9525" algn="ctr">
              <a:solidFill>
                <a:srgbClr val="000000"/>
              </a:solidFill>
              <a:round/>
              <a:headEnd/>
              <a:tailEnd/>
            </a:ln>
          </p:spPr>
          <p:txBody>
            <a:bodyPr/>
            <a:lstStyle/>
            <a:p>
              <a:pPr defTabSz="685800" fontAlgn="auto">
                <a:spcBef>
                  <a:spcPts val="0"/>
                </a:spcBef>
                <a:spcAft>
                  <a:spcPts val="0"/>
                </a:spcAft>
              </a:pPr>
              <a:endParaRPr lang="sv-SE" sz="1350" dirty="0">
                <a:solidFill>
                  <a:prstClr val="black"/>
                </a:solidFill>
                <a:latin typeface="Calibri" panose="020F0502020204030204"/>
                <a:ea typeface="+mn-ea"/>
              </a:endParaRPr>
            </a:p>
          </p:txBody>
        </p:sp>
        <p:sp>
          <p:nvSpPr>
            <p:cNvPr id="12" name="Ellips 25"/>
            <p:cNvSpPr>
              <a:spLocks noChangeAspect="1" noChangeArrowheads="1"/>
            </p:cNvSpPr>
            <p:nvPr/>
          </p:nvSpPr>
          <p:spPr bwMode="auto">
            <a:xfrm>
              <a:off x="2062" y="13367"/>
              <a:ext cx="225" cy="224"/>
            </a:xfrm>
            <a:prstGeom prst="ellipse">
              <a:avLst/>
            </a:prstGeom>
            <a:solidFill>
              <a:srgbClr val="FF0000"/>
            </a:solidFill>
            <a:ln w="9525" algn="ctr">
              <a:solidFill>
                <a:srgbClr val="000000"/>
              </a:solidFill>
              <a:round/>
              <a:headEnd/>
              <a:tailEnd/>
            </a:ln>
          </p:spPr>
          <p:txBody>
            <a:bodyPr/>
            <a:lstStyle/>
            <a:p>
              <a:pPr defTabSz="685800" fontAlgn="auto">
                <a:spcBef>
                  <a:spcPts val="0"/>
                </a:spcBef>
                <a:spcAft>
                  <a:spcPts val="0"/>
                </a:spcAft>
              </a:pPr>
              <a:endParaRPr lang="sv-SE" sz="1350" dirty="0">
                <a:solidFill>
                  <a:prstClr val="black"/>
                </a:solidFill>
                <a:latin typeface="Calibri" panose="020F0502020204030204"/>
                <a:ea typeface="+mn-ea"/>
              </a:endParaRPr>
            </a:p>
          </p:txBody>
        </p:sp>
        <p:sp>
          <p:nvSpPr>
            <p:cNvPr id="13" name="Ellips 26"/>
            <p:cNvSpPr>
              <a:spLocks noChangeAspect="1" noChangeArrowheads="1"/>
            </p:cNvSpPr>
            <p:nvPr/>
          </p:nvSpPr>
          <p:spPr bwMode="auto">
            <a:xfrm>
              <a:off x="3119" y="12670"/>
              <a:ext cx="225" cy="226"/>
            </a:xfrm>
            <a:prstGeom prst="ellipse">
              <a:avLst/>
            </a:prstGeom>
            <a:solidFill>
              <a:srgbClr val="FF0000"/>
            </a:solidFill>
            <a:ln w="9525" algn="ctr">
              <a:solidFill>
                <a:srgbClr val="000000"/>
              </a:solidFill>
              <a:round/>
              <a:headEnd/>
              <a:tailEnd/>
            </a:ln>
          </p:spPr>
          <p:txBody>
            <a:bodyPr/>
            <a:lstStyle/>
            <a:p>
              <a:pPr defTabSz="685800" fontAlgn="auto">
                <a:spcBef>
                  <a:spcPts val="0"/>
                </a:spcBef>
                <a:spcAft>
                  <a:spcPts val="0"/>
                </a:spcAft>
              </a:pPr>
              <a:endParaRPr lang="sv-SE" sz="1350" dirty="0">
                <a:solidFill>
                  <a:prstClr val="black"/>
                </a:solidFill>
                <a:latin typeface="Calibri" panose="020F0502020204030204"/>
                <a:ea typeface="+mn-ea"/>
              </a:endParaRPr>
            </a:p>
          </p:txBody>
        </p:sp>
        <p:sp>
          <p:nvSpPr>
            <p:cNvPr id="14" name="Ellips 27"/>
            <p:cNvSpPr>
              <a:spLocks noChangeAspect="1" noChangeArrowheads="1"/>
            </p:cNvSpPr>
            <p:nvPr/>
          </p:nvSpPr>
          <p:spPr bwMode="auto">
            <a:xfrm>
              <a:off x="2400" y="12579"/>
              <a:ext cx="225" cy="226"/>
            </a:xfrm>
            <a:prstGeom prst="ellipse">
              <a:avLst/>
            </a:prstGeom>
            <a:solidFill>
              <a:srgbClr val="FF0000"/>
            </a:solidFill>
            <a:ln w="9525" algn="ctr">
              <a:solidFill>
                <a:srgbClr val="000000"/>
              </a:solidFill>
              <a:round/>
              <a:headEnd/>
              <a:tailEnd/>
            </a:ln>
          </p:spPr>
          <p:txBody>
            <a:bodyPr/>
            <a:lstStyle/>
            <a:p>
              <a:pPr defTabSz="685800" fontAlgn="auto">
                <a:spcBef>
                  <a:spcPts val="0"/>
                </a:spcBef>
                <a:spcAft>
                  <a:spcPts val="0"/>
                </a:spcAft>
              </a:pPr>
              <a:endParaRPr lang="sv-SE" sz="1350" dirty="0">
                <a:solidFill>
                  <a:prstClr val="black"/>
                </a:solidFill>
                <a:latin typeface="Calibri" panose="020F0502020204030204"/>
                <a:ea typeface="+mn-ea"/>
              </a:endParaRPr>
            </a:p>
          </p:txBody>
        </p:sp>
        <p:sp>
          <p:nvSpPr>
            <p:cNvPr id="15" name="Ellips 28"/>
            <p:cNvSpPr>
              <a:spLocks noChangeAspect="1" noChangeArrowheads="1"/>
            </p:cNvSpPr>
            <p:nvPr/>
          </p:nvSpPr>
          <p:spPr bwMode="auto">
            <a:xfrm>
              <a:off x="2581" y="11577"/>
              <a:ext cx="226" cy="226"/>
            </a:xfrm>
            <a:prstGeom prst="ellipse">
              <a:avLst/>
            </a:prstGeom>
            <a:solidFill>
              <a:srgbClr val="FF0000"/>
            </a:solidFill>
            <a:ln w="9525" algn="ctr">
              <a:solidFill>
                <a:srgbClr val="000000"/>
              </a:solidFill>
              <a:round/>
              <a:headEnd/>
              <a:tailEnd/>
            </a:ln>
          </p:spPr>
          <p:txBody>
            <a:bodyPr/>
            <a:lstStyle/>
            <a:p>
              <a:pPr defTabSz="685800" fontAlgn="auto">
                <a:spcBef>
                  <a:spcPts val="0"/>
                </a:spcBef>
                <a:spcAft>
                  <a:spcPts val="0"/>
                </a:spcAft>
              </a:pPr>
              <a:endParaRPr lang="sv-SE" sz="1350" dirty="0">
                <a:solidFill>
                  <a:prstClr val="black"/>
                </a:solidFill>
                <a:latin typeface="Calibri" panose="020F0502020204030204"/>
                <a:ea typeface="+mn-ea"/>
              </a:endParaRPr>
            </a:p>
          </p:txBody>
        </p:sp>
        <p:sp>
          <p:nvSpPr>
            <p:cNvPr id="16" name="Ellips 29"/>
            <p:cNvSpPr>
              <a:spLocks noChangeAspect="1" noChangeArrowheads="1"/>
            </p:cNvSpPr>
            <p:nvPr/>
          </p:nvSpPr>
          <p:spPr bwMode="auto">
            <a:xfrm>
              <a:off x="1950" y="9880"/>
              <a:ext cx="225" cy="225"/>
            </a:xfrm>
            <a:prstGeom prst="ellipse">
              <a:avLst/>
            </a:prstGeom>
            <a:solidFill>
              <a:srgbClr val="FF0000"/>
            </a:solidFill>
            <a:ln w="9525" algn="ctr">
              <a:solidFill>
                <a:srgbClr val="000000"/>
              </a:solidFill>
              <a:round/>
              <a:headEnd/>
              <a:tailEnd/>
            </a:ln>
          </p:spPr>
          <p:txBody>
            <a:bodyPr/>
            <a:lstStyle/>
            <a:p>
              <a:pPr defTabSz="685800" fontAlgn="auto">
                <a:spcBef>
                  <a:spcPts val="0"/>
                </a:spcBef>
                <a:spcAft>
                  <a:spcPts val="0"/>
                </a:spcAft>
              </a:pPr>
              <a:endParaRPr lang="sv-SE" sz="1350" dirty="0">
                <a:solidFill>
                  <a:prstClr val="black"/>
                </a:solidFill>
                <a:latin typeface="Calibri" panose="020F0502020204030204"/>
                <a:ea typeface="+mn-ea"/>
              </a:endParaRPr>
            </a:p>
          </p:txBody>
        </p:sp>
        <p:sp>
          <p:nvSpPr>
            <p:cNvPr id="17" name="Ellips 31"/>
            <p:cNvSpPr>
              <a:spLocks noChangeAspect="1" noChangeArrowheads="1"/>
            </p:cNvSpPr>
            <p:nvPr/>
          </p:nvSpPr>
          <p:spPr bwMode="auto">
            <a:xfrm>
              <a:off x="2890" y="10031"/>
              <a:ext cx="233" cy="234"/>
            </a:xfrm>
            <a:prstGeom prst="ellipse">
              <a:avLst/>
            </a:prstGeom>
            <a:solidFill>
              <a:srgbClr val="FF0000"/>
            </a:solidFill>
            <a:ln w="9525" algn="ctr">
              <a:solidFill>
                <a:srgbClr val="000000"/>
              </a:solidFill>
              <a:round/>
              <a:headEnd/>
              <a:tailEnd/>
            </a:ln>
          </p:spPr>
          <p:txBody>
            <a:bodyPr/>
            <a:lstStyle/>
            <a:p>
              <a:pPr defTabSz="685800" fontAlgn="auto">
                <a:spcBef>
                  <a:spcPts val="0"/>
                </a:spcBef>
                <a:spcAft>
                  <a:spcPts val="0"/>
                </a:spcAft>
              </a:pPr>
              <a:endParaRPr lang="sv-SE" sz="1350" dirty="0">
                <a:solidFill>
                  <a:prstClr val="black"/>
                </a:solidFill>
                <a:latin typeface="Calibri" panose="020F0502020204030204"/>
                <a:ea typeface="+mn-ea"/>
              </a:endParaRPr>
            </a:p>
          </p:txBody>
        </p:sp>
        <p:sp>
          <p:nvSpPr>
            <p:cNvPr id="18" name="Ellips 32"/>
            <p:cNvSpPr>
              <a:spLocks noChangeAspect="1" noChangeArrowheads="1"/>
            </p:cNvSpPr>
            <p:nvPr/>
          </p:nvSpPr>
          <p:spPr bwMode="auto">
            <a:xfrm>
              <a:off x="3942" y="8271"/>
              <a:ext cx="257" cy="259"/>
            </a:xfrm>
            <a:prstGeom prst="ellipse">
              <a:avLst/>
            </a:prstGeom>
            <a:solidFill>
              <a:srgbClr val="FF0000"/>
            </a:solidFill>
            <a:ln w="9525" algn="ctr">
              <a:solidFill>
                <a:srgbClr val="000000"/>
              </a:solidFill>
              <a:round/>
              <a:headEnd/>
              <a:tailEnd/>
            </a:ln>
          </p:spPr>
          <p:txBody>
            <a:bodyPr/>
            <a:lstStyle/>
            <a:p>
              <a:pPr defTabSz="685800" fontAlgn="auto">
                <a:spcBef>
                  <a:spcPts val="0"/>
                </a:spcBef>
                <a:spcAft>
                  <a:spcPts val="0"/>
                </a:spcAft>
              </a:pPr>
              <a:endParaRPr lang="sv-SE" sz="1350" dirty="0">
                <a:solidFill>
                  <a:prstClr val="black"/>
                </a:solidFill>
                <a:latin typeface="Calibri" panose="020F0502020204030204"/>
                <a:ea typeface="+mn-ea"/>
              </a:endParaRPr>
            </a:p>
          </p:txBody>
        </p:sp>
        <p:cxnSp>
          <p:nvCxnSpPr>
            <p:cNvPr id="19" name="Rak 20"/>
            <p:cNvCxnSpPr>
              <a:cxnSpLocks noChangeAspect="1" noChangeShapeType="1"/>
            </p:cNvCxnSpPr>
            <p:nvPr/>
          </p:nvCxnSpPr>
          <p:spPr bwMode="auto">
            <a:xfrm rot="5400000">
              <a:off x="3638" y="7405"/>
              <a:ext cx="1236" cy="338"/>
            </a:xfrm>
            <a:prstGeom prst="line">
              <a:avLst/>
            </a:prstGeom>
            <a:noFill/>
            <a:ln w="9525" algn="ctr">
              <a:solidFill>
                <a:srgbClr val="000000"/>
              </a:solidFill>
              <a:round/>
              <a:headEnd/>
              <a:tailEnd/>
            </a:ln>
          </p:spPr>
        </p:cxnSp>
        <p:cxnSp>
          <p:nvCxnSpPr>
            <p:cNvPr id="20" name="Rak 24"/>
            <p:cNvCxnSpPr>
              <a:cxnSpLocks noChangeAspect="1" noChangeShapeType="1"/>
            </p:cNvCxnSpPr>
            <p:nvPr/>
          </p:nvCxnSpPr>
          <p:spPr bwMode="auto">
            <a:xfrm rot="16200000" flipV="1">
              <a:off x="2906" y="7123"/>
              <a:ext cx="1575" cy="564"/>
            </a:xfrm>
            <a:prstGeom prst="line">
              <a:avLst/>
            </a:prstGeom>
            <a:noFill/>
            <a:ln w="9525" algn="ctr">
              <a:solidFill>
                <a:srgbClr val="000000"/>
              </a:solidFill>
              <a:round/>
              <a:headEnd/>
              <a:tailEnd/>
            </a:ln>
          </p:spPr>
        </p:cxnSp>
        <p:cxnSp>
          <p:nvCxnSpPr>
            <p:cNvPr id="21" name="Rak 26"/>
            <p:cNvCxnSpPr>
              <a:cxnSpLocks noChangeAspect="1" noChangeShapeType="1"/>
            </p:cNvCxnSpPr>
            <p:nvPr/>
          </p:nvCxnSpPr>
          <p:spPr bwMode="auto">
            <a:xfrm rot="10800000">
              <a:off x="2175" y="8305"/>
              <a:ext cx="1687" cy="112"/>
            </a:xfrm>
            <a:prstGeom prst="line">
              <a:avLst/>
            </a:prstGeom>
            <a:noFill/>
            <a:ln w="9525" algn="ctr">
              <a:solidFill>
                <a:srgbClr val="000000"/>
              </a:solidFill>
              <a:round/>
              <a:headEnd/>
              <a:tailEnd/>
            </a:ln>
          </p:spPr>
        </p:cxnSp>
        <p:cxnSp>
          <p:nvCxnSpPr>
            <p:cNvPr id="23" name="Rak 37"/>
            <p:cNvCxnSpPr>
              <a:cxnSpLocks noChangeAspect="1" noChangeShapeType="1"/>
            </p:cNvCxnSpPr>
            <p:nvPr/>
          </p:nvCxnSpPr>
          <p:spPr bwMode="auto">
            <a:xfrm flipH="1" flipV="1">
              <a:off x="2554" y="7675"/>
              <a:ext cx="1197" cy="478"/>
            </a:xfrm>
            <a:prstGeom prst="line">
              <a:avLst/>
            </a:prstGeom>
            <a:noFill/>
            <a:ln w="9525" algn="ctr">
              <a:solidFill>
                <a:srgbClr val="000000"/>
              </a:solidFill>
              <a:round/>
              <a:headEnd/>
              <a:tailEnd/>
            </a:ln>
          </p:spPr>
        </p:cxnSp>
        <p:cxnSp>
          <p:nvCxnSpPr>
            <p:cNvPr id="24" name="Rak 40"/>
            <p:cNvCxnSpPr>
              <a:cxnSpLocks noChangeAspect="1" noChangeShapeType="1"/>
            </p:cNvCxnSpPr>
            <p:nvPr/>
          </p:nvCxnSpPr>
          <p:spPr bwMode="auto">
            <a:xfrm rot="5400000" flipH="1" flipV="1">
              <a:off x="1781" y="9373"/>
              <a:ext cx="676" cy="113"/>
            </a:xfrm>
            <a:prstGeom prst="line">
              <a:avLst/>
            </a:prstGeom>
            <a:noFill/>
            <a:ln w="9525" algn="ctr">
              <a:solidFill>
                <a:srgbClr val="000000"/>
              </a:solidFill>
              <a:round/>
              <a:headEnd/>
              <a:tailEnd/>
            </a:ln>
          </p:spPr>
        </p:cxnSp>
        <p:cxnSp>
          <p:nvCxnSpPr>
            <p:cNvPr id="25" name="Rak 42"/>
            <p:cNvCxnSpPr>
              <a:cxnSpLocks noChangeAspect="1" noChangeShapeType="1"/>
            </p:cNvCxnSpPr>
            <p:nvPr/>
          </p:nvCxnSpPr>
          <p:spPr bwMode="auto">
            <a:xfrm flipH="1" flipV="1">
              <a:off x="1500" y="9656"/>
              <a:ext cx="384" cy="255"/>
            </a:xfrm>
            <a:prstGeom prst="line">
              <a:avLst/>
            </a:prstGeom>
            <a:noFill/>
            <a:ln w="9525" algn="ctr">
              <a:solidFill>
                <a:srgbClr val="000000"/>
              </a:solidFill>
              <a:round/>
              <a:headEnd/>
              <a:tailEnd/>
            </a:ln>
          </p:spPr>
        </p:cxnSp>
        <p:cxnSp>
          <p:nvCxnSpPr>
            <p:cNvPr id="26" name="Rak 44"/>
            <p:cNvCxnSpPr>
              <a:cxnSpLocks noChangeAspect="1" noChangeShapeType="1"/>
            </p:cNvCxnSpPr>
            <p:nvPr/>
          </p:nvCxnSpPr>
          <p:spPr bwMode="auto">
            <a:xfrm rot="10800000" flipV="1">
              <a:off x="1275" y="10105"/>
              <a:ext cx="562" cy="451"/>
            </a:xfrm>
            <a:prstGeom prst="line">
              <a:avLst/>
            </a:prstGeom>
            <a:noFill/>
            <a:ln w="9525" algn="ctr">
              <a:solidFill>
                <a:srgbClr val="000000"/>
              </a:solidFill>
              <a:round/>
              <a:headEnd/>
              <a:tailEnd/>
            </a:ln>
          </p:spPr>
        </p:cxnSp>
        <p:cxnSp>
          <p:nvCxnSpPr>
            <p:cNvPr id="27" name="Rak 46"/>
            <p:cNvCxnSpPr>
              <a:cxnSpLocks noChangeAspect="1" noChangeShapeType="1"/>
            </p:cNvCxnSpPr>
            <p:nvPr/>
          </p:nvCxnSpPr>
          <p:spPr bwMode="auto">
            <a:xfrm rot="5400000">
              <a:off x="1501" y="10442"/>
              <a:ext cx="674" cy="224"/>
            </a:xfrm>
            <a:prstGeom prst="line">
              <a:avLst/>
            </a:prstGeom>
            <a:noFill/>
            <a:ln w="9525" algn="ctr">
              <a:solidFill>
                <a:srgbClr val="000000"/>
              </a:solidFill>
              <a:round/>
              <a:headEnd/>
              <a:tailEnd/>
            </a:ln>
          </p:spPr>
        </p:cxnSp>
        <p:cxnSp>
          <p:nvCxnSpPr>
            <p:cNvPr id="29" name="Rak 52"/>
            <p:cNvCxnSpPr>
              <a:cxnSpLocks noChangeAspect="1" noChangeShapeType="1"/>
            </p:cNvCxnSpPr>
            <p:nvPr/>
          </p:nvCxnSpPr>
          <p:spPr bwMode="auto">
            <a:xfrm flipV="1">
              <a:off x="2205" y="9542"/>
              <a:ext cx="306" cy="309"/>
            </a:xfrm>
            <a:prstGeom prst="line">
              <a:avLst/>
            </a:prstGeom>
            <a:noFill/>
            <a:ln w="9525" algn="ctr">
              <a:solidFill>
                <a:srgbClr val="000000"/>
              </a:solidFill>
              <a:round/>
              <a:headEnd/>
              <a:tailEnd/>
            </a:ln>
          </p:spPr>
        </p:cxnSp>
        <p:cxnSp>
          <p:nvCxnSpPr>
            <p:cNvPr id="30" name="Rak 58"/>
            <p:cNvCxnSpPr>
              <a:cxnSpLocks noChangeAspect="1" noChangeShapeType="1"/>
            </p:cNvCxnSpPr>
            <p:nvPr/>
          </p:nvCxnSpPr>
          <p:spPr bwMode="auto">
            <a:xfrm flipH="1">
              <a:off x="3043" y="9656"/>
              <a:ext cx="147" cy="282"/>
            </a:xfrm>
            <a:prstGeom prst="line">
              <a:avLst/>
            </a:prstGeom>
            <a:noFill/>
            <a:ln w="9525" algn="ctr">
              <a:solidFill>
                <a:srgbClr val="000000"/>
              </a:solidFill>
              <a:round/>
              <a:headEnd/>
              <a:tailEnd/>
            </a:ln>
          </p:spPr>
        </p:cxnSp>
        <p:cxnSp>
          <p:nvCxnSpPr>
            <p:cNvPr id="32" name="Rak 65"/>
            <p:cNvCxnSpPr>
              <a:cxnSpLocks noChangeAspect="1" noChangeShapeType="1"/>
            </p:cNvCxnSpPr>
            <p:nvPr/>
          </p:nvCxnSpPr>
          <p:spPr bwMode="auto">
            <a:xfrm flipV="1">
              <a:off x="3131" y="9880"/>
              <a:ext cx="281" cy="140"/>
            </a:xfrm>
            <a:prstGeom prst="line">
              <a:avLst/>
            </a:prstGeom>
            <a:noFill/>
            <a:ln w="9525" algn="ctr">
              <a:solidFill>
                <a:srgbClr val="000000"/>
              </a:solidFill>
              <a:round/>
              <a:headEnd/>
              <a:tailEnd/>
            </a:ln>
          </p:spPr>
        </p:cxnSp>
        <p:cxnSp>
          <p:nvCxnSpPr>
            <p:cNvPr id="33" name="Rak 67"/>
            <p:cNvCxnSpPr>
              <a:cxnSpLocks noChangeAspect="1" noChangeShapeType="1"/>
            </p:cNvCxnSpPr>
            <p:nvPr/>
          </p:nvCxnSpPr>
          <p:spPr bwMode="auto">
            <a:xfrm rot="5400000">
              <a:off x="2738" y="10443"/>
              <a:ext cx="338" cy="111"/>
            </a:xfrm>
            <a:prstGeom prst="line">
              <a:avLst/>
            </a:prstGeom>
            <a:noFill/>
            <a:ln w="9525" algn="ctr">
              <a:solidFill>
                <a:srgbClr val="000000"/>
              </a:solidFill>
              <a:round/>
              <a:headEnd/>
              <a:tailEnd/>
            </a:ln>
          </p:spPr>
        </p:cxnSp>
        <p:cxnSp>
          <p:nvCxnSpPr>
            <p:cNvPr id="34" name="Rak 70"/>
            <p:cNvCxnSpPr>
              <a:cxnSpLocks noChangeAspect="1" noChangeShapeType="1"/>
            </p:cNvCxnSpPr>
            <p:nvPr/>
          </p:nvCxnSpPr>
          <p:spPr bwMode="auto">
            <a:xfrm rot="16200000" flipV="1">
              <a:off x="2196" y="11093"/>
              <a:ext cx="676" cy="225"/>
            </a:xfrm>
            <a:prstGeom prst="line">
              <a:avLst/>
            </a:prstGeom>
            <a:noFill/>
            <a:ln w="9525" algn="ctr">
              <a:solidFill>
                <a:srgbClr val="000000"/>
              </a:solidFill>
              <a:round/>
              <a:headEnd/>
              <a:tailEnd/>
            </a:ln>
          </p:spPr>
        </p:cxnSp>
        <p:cxnSp>
          <p:nvCxnSpPr>
            <p:cNvPr id="36" name="Rak 74"/>
            <p:cNvCxnSpPr>
              <a:cxnSpLocks noChangeAspect="1" noChangeShapeType="1"/>
            </p:cNvCxnSpPr>
            <p:nvPr/>
          </p:nvCxnSpPr>
          <p:spPr bwMode="auto">
            <a:xfrm flipH="1">
              <a:off x="1802" y="12783"/>
              <a:ext cx="128" cy="84"/>
            </a:xfrm>
            <a:prstGeom prst="line">
              <a:avLst/>
            </a:prstGeom>
            <a:noFill/>
            <a:ln w="9525" algn="ctr">
              <a:solidFill>
                <a:srgbClr val="000000"/>
              </a:solidFill>
              <a:round/>
              <a:headEnd/>
              <a:tailEnd/>
            </a:ln>
          </p:spPr>
        </p:cxnSp>
        <p:cxnSp>
          <p:nvCxnSpPr>
            <p:cNvPr id="38" name="Rak 78"/>
            <p:cNvCxnSpPr>
              <a:cxnSpLocks noChangeAspect="1" noChangeShapeType="1"/>
            </p:cNvCxnSpPr>
            <p:nvPr/>
          </p:nvCxnSpPr>
          <p:spPr bwMode="auto">
            <a:xfrm rot="16200000" flipH="1">
              <a:off x="2232" y="12410"/>
              <a:ext cx="224" cy="113"/>
            </a:xfrm>
            <a:prstGeom prst="line">
              <a:avLst/>
            </a:prstGeom>
            <a:noFill/>
            <a:ln w="9525" algn="ctr">
              <a:solidFill>
                <a:srgbClr val="000000"/>
              </a:solidFill>
              <a:round/>
              <a:headEnd/>
              <a:tailEnd/>
            </a:ln>
          </p:spPr>
        </p:cxnSp>
        <p:cxnSp>
          <p:nvCxnSpPr>
            <p:cNvPr id="39" name="Rak 84"/>
            <p:cNvCxnSpPr>
              <a:cxnSpLocks noChangeAspect="1" noChangeShapeType="1"/>
            </p:cNvCxnSpPr>
            <p:nvPr/>
          </p:nvCxnSpPr>
          <p:spPr bwMode="auto">
            <a:xfrm rot="5400000" flipH="1" flipV="1">
              <a:off x="2175" y="12917"/>
              <a:ext cx="337" cy="113"/>
            </a:xfrm>
            <a:prstGeom prst="line">
              <a:avLst/>
            </a:prstGeom>
            <a:noFill/>
            <a:ln w="9525" algn="ctr">
              <a:solidFill>
                <a:srgbClr val="000000"/>
              </a:solidFill>
              <a:round/>
              <a:headEnd/>
              <a:tailEnd/>
            </a:ln>
          </p:spPr>
        </p:cxnSp>
        <p:cxnSp>
          <p:nvCxnSpPr>
            <p:cNvPr id="40" name="Rak 86"/>
            <p:cNvCxnSpPr>
              <a:cxnSpLocks noChangeAspect="1" noChangeShapeType="1"/>
            </p:cNvCxnSpPr>
            <p:nvPr/>
          </p:nvCxnSpPr>
          <p:spPr bwMode="auto">
            <a:xfrm rot="5400000" flipH="1" flipV="1">
              <a:off x="1951" y="13030"/>
              <a:ext cx="226" cy="3"/>
            </a:xfrm>
            <a:prstGeom prst="line">
              <a:avLst/>
            </a:prstGeom>
            <a:noFill/>
            <a:ln w="9525" algn="ctr">
              <a:solidFill>
                <a:srgbClr val="000000"/>
              </a:solidFill>
              <a:round/>
              <a:headEnd/>
              <a:tailEnd/>
            </a:ln>
          </p:spPr>
        </p:cxnSp>
        <p:cxnSp>
          <p:nvCxnSpPr>
            <p:cNvPr id="41" name="Rak 92"/>
            <p:cNvCxnSpPr>
              <a:cxnSpLocks noChangeAspect="1" noChangeShapeType="1"/>
            </p:cNvCxnSpPr>
            <p:nvPr/>
          </p:nvCxnSpPr>
          <p:spPr bwMode="auto">
            <a:xfrm rot="5400000" flipH="1" flipV="1">
              <a:off x="1949" y="13480"/>
              <a:ext cx="3" cy="2"/>
            </a:xfrm>
            <a:prstGeom prst="line">
              <a:avLst/>
            </a:prstGeom>
            <a:noFill/>
            <a:ln w="9525" algn="ctr">
              <a:solidFill>
                <a:srgbClr val="000000"/>
              </a:solidFill>
              <a:round/>
              <a:headEnd/>
              <a:tailEnd/>
            </a:ln>
          </p:spPr>
        </p:cxnSp>
        <p:cxnSp>
          <p:nvCxnSpPr>
            <p:cNvPr id="42" name="Rak 101"/>
            <p:cNvCxnSpPr>
              <a:cxnSpLocks noChangeAspect="1" noChangeShapeType="1"/>
            </p:cNvCxnSpPr>
            <p:nvPr/>
          </p:nvCxnSpPr>
          <p:spPr bwMode="auto">
            <a:xfrm rot="16200000" flipV="1">
              <a:off x="1162" y="12130"/>
              <a:ext cx="338" cy="111"/>
            </a:xfrm>
            <a:prstGeom prst="line">
              <a:avLst/>
            </a:prstGeom>
            <a:noFill/>
            <a:ln w="9525" algn="ctr">
              <a:solidFill>
                <a:srgbClr val="000000"/>
              </a:solidFill>
              <a:round/>
              <a:headEnd/>
              <a:tailEnd/>
            </a:ln>
          </p:spPr>
        </p:cxnSp>
        <p:cxnSp>
          <p:nvCxnSpPr>
            <p:cNvPr id="43" name="Rak 103"/>
            <p:cNvCxnSpPr>
              <a:cxnSpLocks noChangeAspect="1" noChangeShapeType="1"/>
            </p:cNvCxnSpPr>
            <p:nvPr/>
          </p:nvCxnSpPr>
          <p:spPr bwMode="auto">
            <a:xfrm rot="10800000" flipV="1">
              <a:off x="937" y="12691"/>
              <a:ext cx="338" cy="114"/>
            </a:xfrm>
            <a:prstGeom prst="line">
              <a:avLst/>
            </a:prstGeom>
            <a:noFill/>
            <a:ln w="9525" algn="ctr">
              <a:solidFill>
                <a:srgbClr val="000000"/>
              </a:solidFill>
              <a:round/>
              <a:headEnd/>
              <a:tailEnd/>
            </a:ln>
          </p:spPr>
        </p:cxnSp>
        <p:cxnSp>
          <p:nvCxnSpPr>
            <p:cNvPr id="44" name="Rak 117"/>
            <p:cNvCxnSpPr>
              <a:cxnSpLocks noChangeAspect="1" noChangeShapeType="1"/>
            </p:cNvCxnSpPr>
            <p:nvPr/>
          </p:nvCxnSpPr>
          <p:spPr bwMode="auto">
            <a:xfrm flipH="1" flipV="1">
              <a:off x="2737" y="9656"/>
              <a:ext cx="153" cy="301"/>
            </a:xfrm>
            <a:prstGeom prst="line">
              <a:avLst/>
            </a:prstGeom>
            <a:noFill/>
            <a:ln w="9525" algn="ctr">
              <a:solidFill>
                <a:srgbClr val="000000"/>
              </a:solidFill>
              <a:round/>
              <a:headEnd/>
              <a:tailEnd/>
            </a:ln>
          </p:spPr>
        </p:cxnSp>
        <p:cxnSp>
          <p:nvCxnSpPr>
            <p:cNvPr id="45" name="Rak 119"/>
            <p:cNvCxnSpPr>
              <a:cxnSpLocks noChangeAspect="1" noChangeShapeType="1"/>
            </p:cNvCxnSpPr>
            <p:nvPr/>
          </p:nvCxnSpPr>
          <p:spPr bwMode="auto">
            <a:xfrm rot="10800000">
              <a:off x="2625" y="10105"/>
              <a:ext cx="226" cy="3"/>
            </a:xfrm>
            <a:prstGeom prst="line">
              <a:avLst/>
            </a:prstGeom>
            <a:noFill/>
            <a:ln w="9525" algn="ctr">
              <a:solidFill>
                <a:srgbClr val="000000"/>
              </a:solidFill>
              <a:round/>
              <a:headEnd/>
              <a:tailEnd/>
            </a:ln>
          </p:spPr>
        </p:cxnSp>
        <p:cxnSp>
          <p:nvCxnSpPr>
            <p:cNvPr id="46" name="Rak 121"/>
            <p:cNvCxnSpPr>
              <a:cxnSpLocks noChangeAspect="1" noChangeShapeType="1"/>
            </p:cNvCxnSpPr>
            <p:nvPr/>
          </p:nvCxnSpPr>
          <p:spPr bwMode="auto">
            <a:xfrm>
              <a:off x="2175" y="10105"/>
              <a:ext cx="336" cy="112"/>
            </a:xfrm>
            <a:prstGeom prst="line">
              <a:avLst/>
            </a:prstGeom>
            <a:noFill/>
            <a:ln w="9525" algn="ctr">
              <a:solidFill>
                <a:srgbClr val="000000"/>
              </a:solidFill>
              <a:round/>
              <a:headEnd/>
              <a:tailEnd/>
            </a:ln>
          </p:spPr>
        </p:cxnSp>
        <p:cxnSp>
          <p:nvCxnSpPr>
            <p:cNvPr id="49" name="Rak 133"/>
            <p:cNvCxnSpPr>
              <a:cxnSpLocks noChangeAspect="1" noChangeShapeType="1"/>
            </p:cNvCxnSpPr>
            <p:nvPr/>
          </p:nvCxnSpPr>
          <p:spPr bwMode="auto">
            <a:xfrm flipH="1">
              <a:off x="2535" y="8593"/>
              <a:ext cx="1299" cy="390"/>
            </a:xfrm>
            <a:prstGeom prst="line">
              <a:avLst/>
            </a:prstGeom>
            <a:noFill/>
            <a:ln w="9525" algn="ctr">
              <a:solidFill>
                <a:srgbClr val="000000"/>
              </a:solidFill>
              <a:round/>
              <a:headEnd/>
              <a:tailEnd/>
            </a:ln>
          </p:spPr>
        </p:cxnSp>
        <p:cxnSp>
          <p:nvCxnSpPr>
            <p:cNvPr id="50" name="Rak 135"/>
            <p:cNvCxnSpPr>
              <a:cxnSpLocks noChangeAspect="1" noChangeShapeType="1"/>
            </p:cNvCxnSpPr>
            <p:nvPr/>
          </p:nvCxnSpPr>
          <p:spPr bwMode="auto">
            <a:xfrm rot="5400000">
              <a:off x="3245" y="8808"/>
              <a:ext cx="786" cy="564"/>
            </a:xfrm>
            <a:prstGeom prst="line">
              <a:avLst/>
            </a:prstGeom>
            <a:noFill/>
            <a:ln w="9525" algn="ctr">
              <a:solidFill>
                <a:srgbClr val="000000"/>
              </a:solidFill>
              <a:round/>
              <a:headEnd/>
              <a:tailEnd/>
            </a:ln>
          </p:spPr>
        </p:cxnSp>
        <p:cxnSp>
          <p:nvCxnSpPr>
            <p:cNvPr id="56" name="Rak 157"/>
            <p:cNvCxnSpPr>
              <a:cxnSpLocks noChangeAspect="1" noChangeShapeType="1"/>
            </p:cNvCxnSpPr>
            <p:nvPr/>
          </p:nvCxnSpPr>
          <p:spPr bwMode="auto">
            <a:xfrm rot="5400000" flipH="1" flipV="1">
              <a:off x="4199" y="7968"/>
              <a:ext cx="337" cy="338"/>
            </a:xfrm>
            <a:prstGeom prst="line">
              <a:avLst/>
            </a:prstGeom>
            <a:noFill/>
            <a:ln w="9525" algn="ctr">
              <a:solidFill>
                <a:srgbClr val="000000"/>
              </a:solidFill>
              <a:round/>
              <a:headEnd/>
              <a:tailEnd/>
            </a:ln>
          </p:spPr>
        </p:cxnSp>
        <p:cxnSp>
          <p:nvCxnSpPr>
            <p:cNvPr id="57" name="Rak 165"/>
            <p:cNvCxnSpPr>
              <a:cxnSpLocks noChangeAspect="1" noChangeShapeType="1"/>
            </p:cNvCxnSpPr>
            <p:nvPr/>
          </p:nvCxnSpPr>
          <p:spPr bwMode="auto">
            <a:xfrm rot="16200000" flipH="1">
              <a:off x="2342" y="13086"/>
              <a:ext cx="338" cy="0"/>
            </a:xfrm>
            <a:prstGeom prst="line">
              <a:avLst/>
            </a:prstGeom>
            <a:noFill/>
            <a:ln w="9525" algn="ctr">
              <a:solidFill>
                <a:srgbClr val="000000"/>
              </a:solidFill>
              <a:round/>
              <a:headEnd/>
              <a:tailEnd/>
            </a:ln>
          </p:spPr>
        </p:cxnSp>
        <p:cxnSp>
          <p:nvCxnSpPr>
            <p:cNvPr id="59" name="Rak 173"/>
            <p:cNvCxnSpPr>
              <a:cxnSpLocks noChangeAspect="1" noChangeShapeType="1"/>
            </p:cNvCxnSpPr>
            <p:nvPr/>
          </p:nvCxnSpPr>
          <p:spPr bwMode="auto">
            <a:xfrm rot="5400000" flipH="1" flipV="1">
              <a:off x="2625" y="12130"/>
              <a:ext cx="449" cy="450"/>
            </a:xfrm>
            <a:prstGeom prst="line">
              <a:avLst/>
            </a:prstGeom>
            <a:noFill/>
            <a:ln w="9525" algn="ctr">
              <a:solidFill>
                <a:srgbClr val="000000"/>
              </a:solidFill>
              <a:round/>
              <a:headEnd/>
              <a:tailEnd/>
            </a:ln>
          </p:spPr>
        </p:cxnSp>
        <p:cxnSp>
          <p:nvCxnSpPr>
            <p:cNvPr id="62" name="Rak 181"/>
            <p:cNvCxnSpPr>
              <a:cxnSpLocks noChangeAspect="1" noChangeShapeType="1"/>
            </p:cNvCxnSpPr>
            <p:nvPr/>
          </p:nvCxnSpPr>
          <p:spPr bwMode="auto">
            <a:xfrm rot="10800000" flipV="1">
              <a:off x="2851" y="12917"/>
              <a:ext cx="224" cy="113"/>
            </a:xfrm>
            <a:prstGeom prst="line">
              <a:avLst/>
            </a:prstGeom>
            <a:noFill/>
            <a:ln w="9525" algn="ctr">
              <a:solidFill>
                <a:srgbClr val="000000"/>
              </a:solidFill>
              <a:round/>
              <a:headEnd/>
              <a:tailEnd/>
            </a:ln>
          </p:spPr>
        </p:cxnSp>
        <p:cxnSp>
          <p:nvCxnSpPr>
            <p:cNvPr id="65" name="Rak 187"/>
            <p:cNvCxnSpPr>
              <a:cxnSpLocks noChangeAspect="1" noChangeShapeType="1"/>
            </p:cNvCxnSpPr>
            <p:nvPr/>
          </p:nvCxnSpPr>
          <p:spPr bwMode="auto">
            <a:xfrm flipV="1">
              <a:off x="2400" y="13370"/>
              <a:ext cx="225" cy="109"/>
            </a:xfrm>
            <a:prstGeom prst="line">
              <a:avLst/>
            </a:prstGeom>
            <a:noFill/>
            <a:ln w="9525" algn="ctr">
              <a:solidFill>
                <a:srgbClr val="000000"/>
              </a:solidFill>
              <a:round/>
              <a:headEnd/>
              <a:tailEnd/>
            </a:ln>
          </p:spPr>
        </p:cxnSp>
        <p:cxnSp>
          <p:nvCxnSpPr>
            <p:cNvPr id="66" name="Rak 192"/>
            <p:cNvCxnSpPr>
              <a:cxnSpLocks noChangeAspect="1" noChangeShapeType="1"/>
            </p:cNvCxnSpPr>
            <p:nvPr/>
          </p:nvCxnSpPr>
          <p:spPr bwMode="auto">
            <a:xfrm flipV="1">
              <a:off x="2176" y="13030"/>
              <a:ext cx="0" cy="290"/>
            </a:xfrm>
            <a:prstGeom prst="line">
              <a:avLst/>
            </a:prstGeom>
            <a:noFill/>
            <a:ln w="9525" algn="ctr">
              <a:solidFill>
                <a:srgbClr val="000000"/>
              </a:solidFill>
              <a:round/>
              <a:headEnd/>
              <a:tailEnd/>
            </a:ln>
          </p:spPr>
        </p:cxnSp>
        <p:cxnSp>
          <p:nvCxnSpPr>
            <p:cNvPr id="67" name="Rak 194"/>
            <p:cNvCxnSpPr>
              <a:cxnSpLocks noChangeAspect="1" noChangeShapeType="1"/>
              <a:stCxn id="12" idx="2"/>
            </p:cNvCxnSpPr>
            <p:nvPr/>
          </p:nvCxnSpPr>
          <p:spPr bwMode="auto">
            <a:xfrm flipH="1">
              <a:off x="1726" y="13479"/>
              <a:ext cx="336" cy="112"/>
            </a:xfrm>
            <a:prstGeom prst="line">
              <a:avLst/>
            </a:prstGeom>
            <a:noFill/>
            <a:ln w="9525" algn="ctr">
              <a:solidFill>
                <a:srgbClr val="000000"/>
              </a:solidFill>
              <a:round/>
              <a:headEnd/>
              <a:tailEnd/>
            </a:ln>
          </p:spPr>
        </p:cxnSp>
        <p:cxnSp>
          <p:nvCxnSpPr>
            <p:cNvPr id="68" name="Rak 196"/>
            <p:cNvCxnSpPr>
              <a:cxnSpLocks noChangeAspect="1" noChangeShapeType="1"/>
              <a:stCxn id="12" idx="3"/>
            </p:cNvCxnSpPr>
            <p:nvPr/>
          </p:nvCxnSpPr>
          <p:spPr bwMode="auto">
            <a:xfrm flipH="1">
              <a:off x="2062" y="13558"/>
              <a:ext cx="32" cy="372"/>
            </a:xfrm>
            <a:prstGeom prst="line">
              <a:avLst/>
            </a:prstGeom>
            <a:noFill/>
            <a:ln w="9525" algn="ctr">
              <a:solidFill>
                <a:srgbClr val="000000"/>
              </a:solidFill>
              <a:round/>
              <a:headEnd/>
              <a:tailEnd/>
            </a:ln>
          </p:spPr>
        </p:cxnSp>
        <p:cxnSp>
          <p:nvCxnSpPr>
            <p:cNvPr id="69" name="Rak 198"/>
            <p:cNvCxnSpPr>
              <a:cxnSpLocks noChangeAspect="1" noChangeShapeType="1"/>
            </p:cNvCxnSpPr>
            <p:nvPr/>
          </p:nvCxnSpPr>
          <p:spPr bwMode="auto">
            <a:xfrm rot="5400000" flipH="1" flipV="1">
              <a:off x="2288" y="13254"/>
              <a:ext cx="112" cy="113"/>
            </a:xfrm>
            <a:prstGeom prst="line">
              <a:avLst/>
            </a:prstGeom>
            <a:noFill/>
            <a:ln w="9525" algn="ctr">
              <a:solidFill>
                <a:srgbClr val="000000"/>
              </a:solidFill>
              <a:round/>
              <a:headEnd/>
              <a:tailEnd/>
            </a:ln>
          </p:spPr>
        </p:cxnSp>
        <p:cxnSp>
          <p:nvCxnSpPr>
            <p:cNvPr id="70" name="Rak 200"/>
            <p:cNvCxnSpPr>
              <a:cxnSpLocks noChangeAspect="1" noChangeShapeType="1"/>
            </p:cNvCxnSpPr>
            <p:nvPr/>
          </p:nvCxnSpPr>
          <p:spPr bwMode="auto">
            <a:xfrm flipH="1">
              <a:off x="2328" y="13591"/>
              <a:ext cx="296" cy="0"/>
            </a:xfrm>
            <a:prstGeom prst="line">
              <a:avLst/>
            </a:prstGeom>
            <a:noFill/>
            <a:ln w="9525" algn="ctr">
              <a:solidFill>
                <a:srgbClr val="000000"/>
              </a:solidFill>
              <a:round/>
              <a:headEnd/>
              <a:tailEnd/>
            </a:ln>
          </p:spPr>
        </p:cxnSp>
        <p:cxnSp>
          <p:nvCxnSpPr>
            <p:cNvPr id="71" name="Rak 202"/>
            <p:cNvCxnSpPr>
              <a:cxnSpLocks noChangeAspect="1" noChangeShapeType="1"/>
            </p:cNvCxnSpPr>
            <p:nvPr/>
          </p:nvCxnSpPr>
          <p:spPr bwMode="auto">
            <a:xfrm flipH="1" flipV="1">
              <a:off x="1838" y="13255"/>
              <a:ext cx="144" cy="143"/>
            </a:xfrm>
            <a:prstGeom prst="line">
              <a:avLst/>
            </a:prstGeom>
            <a:noFill/>
            <a:ln w="9525" algn="ctr">
              <a:solidFill>
                <a:srgbClr val="000000"/>
              </a:solidFill>
              <a:round/>
              <a:headEnd/>
              <a:tailEnd/>
            </a:ln>
          </p:spPr>
        </p:cxnSp>
        <p:cxnSp>
          <p:nvCxnSpPr>
            <p:cNvPr id="72" name="Rak 204"/>
            <p:cNvCxnSpPr>
              <a:cxnSpLocks noChangeAspect="1" noChangeShapeType="1"/>
            </p:cNvCxnSpPr>
            <p:nvPr/>
          </p:nvCxnSpPr>
          <p:spPr bwMode="auto">
            <a:xfrm rot="10800000">
              <a:off x="1050" y="12355"/>
              <a:ext cx="225" cy="112"/>
            </a:xfrm>
            <a:prstGeom prst="line">
              <a:avLst/>
            </a:prstGeom>
            <a:noFill/>
            <a:ln w="9525" algn="ctr">
              <a:solidFill>
                <a:srgbClr val="000000"/>
              </a:solidFill>
              <a:round/>
              <a:headEnd/>
              <a:tailEnd/>
            </a:ln>
          </p:spPr>
        </p:cxnSp>
        <p:cxnSp>
          <p:nvCxnSpPr>
            <p:cNvPr id="75" name="Rak 211"/>
            <p:cNvCxnSpPr>
              <a:cxnSpLocks noChangeAspect="1" noChangeShapeType="1"/>
            </p:cNvCxnSpPr>
            <p:nvPr/>
          </p:nvCxnSpPr>
          <p:spPr bwMode="auto">
            <a:xfrm rot="16200000" flipH="1">
              <a:off x="1612" y="12691"/>
              <a:ext cx="114" cy="114"/>
            </a:xfrm>
            <a:prstGeom prst="line">
              <a:avLst/>
            </a:prstGeom>
            <a:noFill/>
            <a:ln w="9525" algn="ctr">
              <a:solidFill>
                <a:srgbClr val="000000"/>
              </a:solidFill>
              <a:round/>
              <a:headEnd/>
              <a:tailEnd/>
            </a:ln>
          </p:spPr>
        </p:cxnSp>
        <p:cxnSp>
          <p:nvCxnSpPr>
            <p:cNvPr id="76" name="Rak 213"/>
            <p:cNvCxnSpPr>
              <a:cxnSpLocks noChangeAspect="1" noChangeShapeType="1"/>
            </p:cNvCxnSpPr>
            <p:nvPr/>
          </p:nvCxnSpPr>
          <p:spPr bwMode="auto">
            <a:xfrm rot="16200000" flipV="1">
              <a:off x="1782" y="12410"/>
              <a:ext cx="224" cy="113"/>
            </a:xfrm>
            <a:prstGeom prst="line">
              <a:avLst/>
            </a:prstGeom>
            <a:noFill/>
            <a:ln w="9525" algn="ctr">
              <a:solidFill>
                <a:srgbClr val="000000"/>
              </a:solidFill>
              <a:round/>
              <a:headEnd/>
              <a:tailEnd/>
            </a:ln>
          </p:spPr>
        </p:cxnSp>
        <p:cxnSp>
          <p:nvCxnSpPr>
            <p:cNvPr id="77" name="Rak 222"/>
            <p:cNvCxnSpPr>
              <a:cxnSpLocks noChangeAspect="1" noChangeShapeType="1"/>
            </p:cNvCxnSpPr>
            <p:nvPr/>
          </p:nvCxnSpPr>
          <p:spPr bwMode="auto">
            <a:xfrm rot="5400000" flipH="1" flipV="1">
              <a:off x="489" y="13368"/>
              <a:ext cx="450" cy="3"/>
            </a:xfrm>
            <a:prstGeom prst="line">
              <a:avLst/>
            </a:prstGeom>
            <a:noFill/>
            <a:ln w="9525" algn="ctr">
              <a:solidFill>
                <a:srgbClr val="000000"/>
              </a:solidFill>
              <a:round/>
              <a:headEnd/>
              <a:tailEnd/>
            </a:ln>
          </p:spPr>
        </p:cxnSp>
        <p:cxnSp>
          <p:nvCxnSpPr>
            <p:cNvPr id="80" name="Rak 229"/>
            <p:cNvCxnSpPr>
              <a:cxnSpLocks noChangeAspect="1" noChangeShapeType="1"/>
            </p:cNvCxnSpPr>
            <p:nvPr/>
          </p:nvCxnSpPr>
          <p:spPr bwMode="auto">
            <a:xfrm flipV="1">
              <a:off x="957" y="13320"/>
              <a:ext cx="675" cy="338"/>
            </a:xfrm>
            <a:prstGeom prst="line">
              <a:avLst/>
            </a:prstGeom>
            <a:noFill/>
            <a:ln w="9525" algn="ctr">
              <a:solidFill>
                <a:srgbClr val="000000"/>
              </a:solidFill>
              <a:round/>
              <a:headEnd/>
              <a:tailEnd/>
            </a:ln>
          </p:spPr>
        </p:cxnSp>
        <p:cxnSp>
          <p:nvCxnSpPr>
            <p:cNvPr id="81" name="Rak 231"/>
            <p:cNvCxnSpPr>
              <a:cxnSpLocks noChangeAspect="1" noChangeShapeType="1"/>
            </p:cNvCxnSpPr>
            <p:nvPr/>
          </p:nvCxnSpPr>
          <p:spPr bwMode="auto">
            <a:xfrm>
              <a:off x="937" y="13930"/>
              <a:ext cx="338" cy="112"/>
            </a:xfrm>
            <a:prstGeom prst="line">
              <a:avLst/>
            </a:prstGeom>
            <a:noFill/>
            <a:ln w="9525" algn="ctr">
              <a:solidFill>
                <a:srgbClr val="000000"/>
              </a:solidFill>
              <a:round/>
              <a:headEnd/>
              <a:tailEnd/>
            </a:ln>
          </p:spPr>
        </p:cxnSp>
        <p:cxnSp>
          <p:nvCxnSpPr>
            <p:cNvPr id="82" name="Rak 234"/>
            <p:cNvCxnSpPr>
              <a:cxnSpLocks noChangeAspect="1" noChangeShapeType="1"/>
            </p:cNvCxnSpPr>
            <p:nvPr/>
          </p:nvCxnSpPr>
          <p:spPr bwMode="auto">
            <a:xfrm rot="5400000" flipH="1" flipV="1">
              <a:off x="658" y="13255"/>
              <a:ext cx="561" cy="112"/>
            </a:xfrm>
            <a:prstGeom prst="line">
              <a:avLst/>
            </a:prstGeom>
            <a:noFill/>
            <a:ln w="9525" algn="ctr">
              <a:solidFill>
                <a:srgbClr val="000000"/>
              </a:solidFill>
              <a:round/>
              <a:headEnd/>
              <a:tailEnd/>
            </a:ln>
          </p:spPr>
        </p:cxnSp>
        <p:cxnSp>
          <p:nvCxnSpPr>
            <p:cNvPr id="83" name="Rak 236"/>
            <p:cNvCxnSpPr>
              <a:cxnSpLocks noChangeAspect="1" noChangeShapeType="1"/>
            </p:cNvCxnSpPr>
            <p:nvPr/>
          </p:nvCxnSpPr>
          <p:spPr bwMode="auto">
            <a:xfrm flipH="1">
              <a:off x="1726" y="14605"/>
              <a:ext cx="167" cy="337"/>
            </a:xfrm>
            <a:prstGeom prst="line">
              <a:avLst/>
            </a:prstGeom>
            <a:noFill/>
            <a:ln w="9525" algn="ctr">
              <a:solidFill>
                <a:srgbClr val="000000"/>
              </a:solidFill>
              <a:round/>
              <a:headEnd/>
              <a:tailEnd/>
            </a:ln>
          </p:spPr>
        </p:cxnSp>
        <p:cxnSp>
          <p:nvCxnSpPr>
            <p:cNvPr id="85" name="Rak 240"/>
            <p:cNvCxnSpPr>
              <a:cxnSpLocks noChangeAspect="1" noChangeShapeType="1"/>
            </p:cNvCxnSpPr>
            <p:nvPr/>
          </p:nvCxnSpPr>
          <p:spPr bwMode="auto">
            <a:xfrm>
              <a:off x="2173" y="14536"/>
              <a:ext cx="338" cy="69"/>
            </a:xfrm>
            <a:prstGeom prst="line">
              <a:avLst/>
            </a:prstGeom>
            <a:noFill/>
            <a:ln w="9525" algn="ctr">
              <a:solidFill>
                <a:srgbClr val="000000"/>
              </a:solidFill>
              <a:round/>
              <a:headEnd/>
              <a:tailEnd/>
            </a:ln>
          </p:spPr>
        </p:cxnSp>
        <p:cxnSp>
          <p:nvCxnSpPr>
            <p:cNvPr id="86" name="Rak 242"/>
            <p:cNvCxnSpPr>
              <a:cxnSpLocks noChangeAspect="1" noChangeShapeType="1"/>
            </p:cNvCxnSpPr>
            <p:nvPr/>
          </p:nvCxnSpPr>
          <p:spPr bwMode="auto">
            <a:xfrm flipV="1">
              <a:off x="2062" y="14272"/>
              <a:ext cx="394" cy="107"/>
            </a:xfrm>
            <a:prstGeom prst="line">
              <a:avLst/>
            </a:prstGeom>
            <a:noFill/>
            <a:ln w="9525" algn="ctr">
              <a:solidFill>
                <a:srgbClr val="000000"/>
              </a:solidFill>
              <a:round/>
              <a:headEnd/>
              <a:tailEnd/>
            </a:ln>
          </p:spPr>
        </p:cxnSp>
        <p:cxnSp>
          <p:nvCxnSpPr>
            <p:cNvPr id="87" name="Rak 245"/>
            <p:cNvCxnSpPr>
              <a:cxnSpLocks noChangeAspect="1" noChangeShapeType="1"/>
              <a:stCxn id="112" idx="5"/>
            </p:cNvCxnSpPr>
            <p:nvPr/>
          </p:nvCxnSpPr>
          <p:spPr bwMode="auto">
            <a:xfrm flipV="1">
              <a:off x="1769" y="14038"/>
              <a:ext cx="166" cy="70"/>
            </a:xfrm>
            <a:prstGeom prst="line">
              <a:avLst/>
            </a:prstGeom>
            <a:noFill/>
            <a:ln w="9525" algn="ctr">
              <a:solidFill>
                <a:srgbClr val="000000"/>
              </a:solidFill>
              <a:round/>
              <a:headEnd/>
              <a:tailEnd/>
            </a:ln>
          </p:spPr>
        </p:cxnSp>
        <p:cxnSp>
          <p:nvCxnSpPr>
            <p:cNvPr id="89" name="Rak 250"/>
            <p:cNvCxnSpPr>
              <a:cxnSpLocks noChangeAspect="1" noChangeShapeType="1"/>
            </p:cNvCxnSpPr>
            <p:nvPr/>
          </p:nvCxnSpPr>
          <p:spPr bwMode="auto">
            <a:xfrm flipH="1" flipV="1">
              <a:off x="1520" y="13736"/>
              <a:ext cx="70" cy="176"/>
            </a:xfrm>
            <a:prstGeom prst="line">
              <a:avLst/>
            </a:prstGeom>
            <a:noFill/>
            <a:ln w="9525" algn="ctr">
              <a:solidFill>
                <a:srgbClr val="000000"/>
              </a:solidFill>
              <a:round/>
              <a:headEnd/>
              <a:tailEnd/>
            </a:ln>
          </p:spPr>
        </p:cxnSp>
        <p:cxnSp>
          <p:nvCxnSpPr>
            <p:cNvPr id="91" name="Rak 254"/>
            <p:cNvCxnSpPr>
              <a:cxnSpLocks noChangeAspect="1" noChangeShapeType="1"/>
              <a:stCxn id="11" idx="2"/>
            </p:cNvCxnSpPr>
            <p:nvPr/>
          </p:nvCxnSpPr>
          <p:spPr bwMode="auto">
            <a:xfrm flipH="1">
              <a:off x="1421" y="14493"/>
              <a:ext cx="452" cy="92"/>
            </a:xfrm>
            <a:prstGeom prst="line">
              <a:avLst/>
            </a:prstGeom>
            <a:noFill/>
            <a:ln w="9525" algn="ctr">
              <a:solidFill>
                <a:srgbClr val="000000"/>
              </a:solidFill>
              <a:round/>
              <a:headEnd/>
              <a:tailEnd/>
            </a:ln>
          </p:spPr>
        </p:cxnSp>
        <p:cxnSp>
          <p:nvCxnSpPr>
            <p:cNvPr id="92" name="Rak 256"/>
            <p:cNvCxnSpPr>
              <a:cxnSpLocks noChangeAspect="1" noChangeShapeType="1"/>
            </p:cNvCxnSpPr>
            <p:nvPr/>
          </p:nvCxnSpPr>
          <p:spPr bwMode="auto">
            <a:xfrm flipH="1">
              <a:off x="2055" y="13971"/>
              <a:ext cx="377" cy="324"/>
            </a:xfrm>
            <a:prstGeom prst="line">
              <a:avLst/>
            </a:prstGeom>
            <a:noFill/>
            <a:ln w="9525" algn="ctr">
              <a:solidFill>
                <a:srgbClr val="000000"/>
              </a:solidFill>
              <a:round/>
              <a:headEnd/>
              <a:tailEnd/>
            </a:ln>
          </p:spPr>
        </p:cxnSp>
        <p:cxnSp>
          <p:nvCxnSpPr>
            <p:cNvPr id="93" name="Rak 258"/>
            <p:cNvCxnSpPr>
              <a:cxnSpLocks noChangeAspect="1" noChangeShapeType="1"/>
            </p:cNvCxnSpPr>
            <p:nvPr/>
          </p:nvCxnSpPr>
          <p:spPr bwMode="auto">
            <a:xfrm rot="5400000" flipH="1" flipV="1">
              <a:off x="1163" y="14942"/>
              <a:ext cx="449" cy="225"/>
            </a:xfrm>
            <a:prstGeom prst="line">
              <a:avLst/>
            </a:prstGeom>
            <a:noFill/>
            <a:ln w="9525" algn="ctr">
              <a:solidFill>
                <a:srgbClr val="000000"/>
              </a:solidFill>
              <a:round/>
              <a:headEnd/>
              <a:tailEnd/>
            </a:ln>
          </p:spPr>
        </p:cxnSp>
        <p:cxnSp>
          <p:nvCxnSpPr>
            <p:cNvPr id="94" name="Rak 260"/>
            <p:cNvCxnSpPr>
              <a:cxnSpLocks noChangeAspect="1" noChangeShapeType="1"/>
            </p:cNvCxnSpPr>
            <p:nvPr/>
          </p:nvCxnSpPr>
          <p:spPr bwMode="auto">
            <a:xfrm rot="16200000" flipV="1">
              <a:off x="941" y="15057"/>
              <a:ext cx="334" cy="110"/>
            </a:xfrm>
            <a:prstGeom prst="line">
              <a:avLst/>
            </a:prstGeom>
            <a:noFill/>
            <a:ln w="9525" algn="ctr">
              <a:solidFill>
                <a:srgbClr val="000000"/>
              </a:solidFill>
              <a:round/>
              <a:headEnd/>
              <a:tailEnd/>
            </a:ln>
          </p:spPr>
        </p:cxnSp>
        <p:cxnSp>
          <p:nvCxnSpPr>
            <p:cNvPr id="96" name="Rak 266"/>
            <p:cNvCxnSpPr>
              <a:cxnSpLocks noChangeAspect="1" noChangeShapeType="1"/>
            </p:cNvCxnSpPr>
            <p:nvPr/>
          </p:nvCxnSpPr>
          <p:spPr bwMode="auto">
            <a:xfrm rot="16200000" flipV="1">
              <a:off x="768" y="14140"/>
              <a:ext cx="225" cy="112"/>
            </a:xfrm>
            <a:prstGeom prst="line">
              <a:avLst/>
            </a:prstGeom>
            <a:noFill/>
            <a:ln w="9525" algn="ctr">
              <a:solidFill>
                <a:srgbClr val="000000"/>
              </a:solidFill>
              <a:round/>
              <a:headEnd/>
              <a:tailEnd/>
            </a:ln>
          </p:spPr>
        </p:cxnSp>
        <p:cxnSp>
          <p:nvCxnSpPr>
            <p:cNvPr id="97" name="Rak 268"/>
            <p:cNvCxnSpPr>
              <a:cxnSpLocks noChangeAspect="1" noChangeShapeType="1"/>
            </p:cNvCxnSpPr>
            <p:nvPr/>
          </p:nvCxnSpPr>
          <p:spPr bwMode="auto">
            <a:xfrm rot="5400000" flipH="1" flipV="1">
              <a:off x="1163" y="14717"/>
              <a:ext cx="2" cy="2"/>
            </a:xfrm>
            <a:prstGeom prst="line">
              <a:avLst/>
            </a:prstGeom>
            <a:noFill/>
            <a:ln w="9525" algn="ctr">
              <a:solidFill>
                <a:srgbClr val="000000"/>
              </a:solidFill>
              <a:round/>
              <a:headEnd/>
              <a:tailEnd/>
            </a:ln>
          </p:spPr>
        </p:cxnSp>
        <p:cxnSp>
          <p:nvCxnSpPr>
            <p:cNvPr id="98" name="Rak 270"/>
            <p:cNvCxnSpPr>
              <a:cxnSpLocks noChangeAspect="1" noChangeShapeType="1"/>
            </p:cNvCxnSpPr>
            <p:nvPr/>
          </p:nvCxnSpPr>
          <p:spPr bwMode="auto">
            <a:xfrm rot="5400000">
              <a:off x="1052" y="14718"/>
              <a:ext cx="224" cy="2"/>
            </a:xfrm>
            <a:prstGeom prst="line">
              <a:avLst/>
            </a:prstGeom>
            <a:noFill/>
            <a:ln w="9525" algn="ctr">
              <a:solidFill>
                <a:srgbClr val="000000"/>
              </a:solidFill>
              <a:round/>
              <a:headEnd/>
              <a:tailEnd/>
            </a:ln>
          </p:spPr>
        </p:cxnSp>
        <p:cxnSp>
          <p:nvCxnSpPr>
            <p:cNvPr id="99" name="Rak 272"/>
            <p:cNvCxnSpPr>
              <a:cxnSpLocks noChangeAspect="1" noChangeShapeType="1"/>
            </p:cNvCxnSpPr>
            <p:nvPr/>
          </p:nvCxnSpPr>
          <p:spPr bwMode="auto">
            <a:xfrm>
              <a:off x="1050" y="13775"/>
              <a:ext cx="336" cy="2"/>
            </a:xfrm>
            <a:prstGeom prst="line">
              <a:avLst/>
            </a:prstGeom>
            <a:noFill/>
            <a:ln w="9525" algn="ctr">
              <a:solidFill>
                <a:srgbClr val="000000"/>
              </a:solidFill>
              <a:round/>
              <a:headEnd/>
              <a:tailEnd/>
            </a:ln>
          </p:spPr>
        </p:cxnSp>
        <p:cxnSp>
          <p:nvCxnSpPr>
            <p:cNvPr id="101" name="Rak 277"/>
            <p:cNvCxnSpPr>
              <a:cxnSpLocks noChangeAspect="1" noChangeShapeType="1"/>
            </p:cNvCxnSpPr>
            <p:nvPr/>
          </p:nvCxnSpPr>
          <p:spPr bwMode="auto">
            <a:xfrm rot="5400000">
              <a:off x="1588" y="10668"/>
              <a:ext cx="902" cy="0"/>
            </a:xfrm>
            <a:prstGeom prst="line">
              <a:avLst/>
            </a:prstGeom>
            <a:noFill/>
            <a:ln w="9525" algn="ctr">
              <a:solidFill>
                <a:srgbClr val="000000"/>
              </a:solidFill>
              <a:round/>
              <a:headEnd/>
              <a:tailEnd/>
            </a:ln>
          </p:spPr>
        </p:cxnSp>
        <p:cxnSp>
          <p:nvCxnSpPr>
            <p:cNvPr id="102" name="Rak 280"/>
            <p:cNvCxnSpPr>
              <a:cxnSpLocks noChangeAspect="1" noChangeShapeType="1"/>
            </p:cNvCxnSpPr>
            <p:nvPr/>
          </p:nvCxnSpPr>
          <p:spPr bwMode="auto">
            <a:xfrm rot="5400000">
              <a:off x="2456" y="10385"/>
              <a:ext cx="449" cy="340"/>
            </a:xfrm>
            <a:prstGeom prst="line">
              <a:avLst/>
            </a:prstGeom>
            <a:noFill/>
            <a:ln w="9525" algn="ctr">
              <a:solidFill>
                <a:srgbClr val="000000"/>
              </a:solidFill>
              <a:round/>
              <a:headEnd/>
              <a:tailEnd/>
            </a:ln>
          </p:spPr>
        </p:cxnSp>
        <p:cxnSp>
          <p:nvCxnSpPr>
            <p:cNvPr id="103" name="Rak 283"/>
            <p:cNvCxnSpPr>
              <a:cxnSpLocks noChangeAspect="1" noChangeShapeType="1"/>
            </p:cNvCxnSpPr>
            <p:nvPr/>
          </p:nvCxnSpPr>
          <p:spPr bwMode="auto">
            <a:xfrm>
              <a:off x="2625" y="12805"/>
              <a:ext cx="687" cy="1025"/>
            </a:xfrm>
            <a:prstGeom prst="line">
              <a:avLst/>
            </a:prstGeom>
            <a:noFill/>
            <a:ln w="9525" algn="ctr">
              <a:solidFill>
                <a:srgbClr val="000000"/>
              </a:solidFill>
              <a:round/>
              <a:headEnd/>
              <a:tailEnd/>
            </a:ln>
          </p:spPr>
        </p:cxnSp>
        <p:cxnSp>
          <p:nvCxnSpPr>
            <p:cNvPr id="104" name="Rak 286"/>
            <p:cNvCxnSpPr>
              <a:cxnSpLocks noChangeAspect="1" noChangeShapeType="1"/>
            </p:cNvCxnSpPr>
            <p:nvPr/>
          </p:nvCxnSpPr>
          <p:spPr bwMode="auto">
            <a:xfrm flipH="1" flipV="1">
              <a:off x="2514" y="12358"/>
              <a:ext cx="0" cy="175"/>
            </a:xfrm>
            <a:prstGeom prst="line">
              <a:avLst/>
            </a:prstGeom>
            <a:noFill/>
            <a:ln w="9525" algn="ctr">
              <a:solidFill>
                <a:srgbClr val="000000"/>
              </a:solidFill>
              <a:round/>
              <a:headEnd/>
              <a:tailEnd/>
            </a:ln>
          </p:spPr>
        </p:cxnSp>
        <p:cxnSp>
          <p:nvCxnSpPr>
            <p:cNvPr id="105" name="Rak 288"/>
            <p:cNvCxnSpPr>
              <a:cxnSpLocks noChangeAspect="1" noChangeShapeType="1"/>
            </p:cNvCxnSpPr>
            <p:nvPr/>
          </p:nvCxnSpPr>
          <p:spPr bwMode="auto">
            <a:xfrm flipV="1">
              <a:off x="2065" y="12357"/>
              <a:ext cx="0" cy="165"/>
            </a:xfrm>
            <a:prstGeom prst="line">
              <a:avLst/>
            </a:prstGeom>
            <a:noFill/>
            <a:ln w="9525" algn="ctr">
              <a:solidFill>
                <a:srgbClr val="000000"/>
              </a:solidFill>
              <a:round/>
              <a:headEnd/>
              <a:tailEnd/>
            </a:ln>
          </p:spPr>
        </p:cxnSp>
      </p:grpSp>
      <p:sp>
        <p:nvSpPr>
          <p:cNvPr id="111" name="Ellips 26"/>
          <p:cNvSpPr>
            <a:spLocks noChangeAspect="1" noChangeArrowheads="1"/>
          </p:cNvSpPr>
          <p:nvPr/>
        </p:nvSpPr>
        <p:spPr bwMode="auto">
          <a:xfrm>
            <a:off x="1093641" y="3872401"/>
            <a:ext cx="115199" cy="115703"/>
          </a:xfrm>
          <a:prstGeom prst="ellipse">
            <a:avLst/>
          </a:prstGeom>
          <a:solidFill>
            <a:srgbClr val="FF0000"/>
          </a:solidFill>
          <a:ln w="9525" algn="ctr">
            <a:solidFill>
              <a:srgbClr val="000000"/>
            </a:solidFill>
            <a:round/>
            <a:headEnd/>
            <a:tailEnd/>
          </a:ln>
        </p:spPr>
        <p:txBody>
          <a:bodyPr/>
          <a:lstStyle/>
          <a:p>
            <a:pPr defTabSz="685800" fontAlgn="auto">
              <a:spcBef>
                <a:spcPts val="0"/>
              </a:spcBef>
              <a:spcAft>
                <a:spcPts val="0"/>
              </a:spcAft>
            </a:pPr>
            <a:endParaRPr lang="sv-SE" sz="1350" dirty="0">
              <a:solidFill>
                <a:prstClr val="black"/>
              </a:solidFill>
              <a:latin typeface="Calibri" panose="020F0502020204030204"/>
              <a:ea typeface="+mn-ea"/>
            </a:endParaRPr>
          </a:p>
        </p:txBody>
      </p:sp>
      <p:sp>
        <p:nvSpPr>
          <p:cNvPr id="112" name="Ellips 25"/>
          <p:cNvSpPr>
            <a:spLocks noChangeAspect="1" noChangeArrowheads="1"/>
          </p:cNvSpPr>
          <p:nvPr/>
        </p:nvSpPr>
        <p:spPr bwMode="auto">
          <a:xfrm>
            <a:off x="960631" y="5026976"/>
            <a:ext cx="115485" cy="114963"/>
          </a:xfrm>
          <a:prstGeom prst="ellipse">
            <a:avLst/>
          </a:prstGeom>
          <a:solidFill>
            <a:srgbClr val="FF0000"/>
          </a:solidFill>
          <a:ln w="9525" algn="ctr">
            <a:solidFill>
              <a:srgbClr val="000000"/>
            </a:solidFill>
            <a:round/>
            <a:headEnd/>
            <a:tailEnd/>
          </a:ln>
        </p:spPr>
        <p:txBody>
          <a:bodyPr/>
          <a:lstStyle/>
          <a:p>
            <a:pPr defTabSz="685800" fontAlgn="auto">
              <a:spcBef>
                <a:spcPts val="0"/>
              </a:spcBef>
              <a:spcAft>
                <a:spcPts val="0"/>
              </a:spcAft>
            </a:pPr>
            <a:endParaRPr lang="sv-SE" sz="1350" dirty="0">
              <a:solidFill>
                <a:prstClr val="black"/>
              </a:solidFill>
              <a:latin typeface="Calibri" panose="020F0502020204030204"/>
              <a:ea typeface="+mn-ea"/>
            </a:endParaRPr>
          </a:p>
        </p:txBody>
      </p:sp>
      <p:cxnSp>
        <p:nvCxnSpPr>
          <p:cNvPr id="117" name="Rak 247"/>
          <p:cNvCxnSpPr>
            <a:cxnSpLocks noChangeAspect="1" noChangeShapeType="1"/>
          </p:cNvCxnSpPr>
          <p:nvPr/>
        </p:nvCxnSpPr>
        <p:spPr bwMode="auto">
          <a:xfrm flipV="1">
            <a:off x="1079129" y="4982825"/>
            <a:ext cx="46812" cy="62316"/>
          </a:xfrm>
          <a:prstGeom prst="line">
            <a:avLst/>
          </a:prstGeom>
          <a:noFill/>
          <a:ln w="9525" algn="ctr">
            <a:solidFill>
              <a:srgbClr val="000000"/>
            </a:solidFill>
            <a:round/>
            <a:headEnd/>
            <a:tailEnd/>
          </a:ln>
        </p:spPr>
      </p:cxnSp>
      <p:sp>
        <p:nvSpPr>
          <p:cNvPr id="141" name="TextBox 6"/>
          <p:cNvSpPr txBox="1"/>
          <p:nvPr/>
        </p:nvSpPr>
        <p:spPr>
          <a:xfrm>
            <a:off x="3039603" y="1991038"/>
            <a:ext cx="5564845" cy="4293483"/>
          </a:xfrm>
          <a:prstGeom prst="rect">
            <a:avLst/>
          </a:prstGeom>
          <a:noFill/>
        </p:spPr>
        <p:txBody>
          <a:bodyPr wrap="square" rtlCol="0">
            <a:spAutoFit/>
          </a:bodyPr>
          <a:lstStyle/>
          <a:p>
            <a:pPr marL="342900" indent="-342900" defTabSz="685800" fontAlgn="auto">
              <a:spcBef>
                <a:spcPts val="0"/>
              </a:spcBef>
              <a:spcAft>
                <a:spcPts val="0"/>
              </a:spcAft>
              <a:buClr>
                <a:srgbClr val="D3D726"/>
              </a:buClr>
              <a:buFont typeface="Arial" panose="020B0604020202020204" pitchFamily="34" charset="0"/>
              <a:buChar char="•"/>
            </a:pPr>
            <a:r>
              <a:rPr lang="en-US" sz="2100" dirty="0">
                <a:latin typeface="+mn-lt"/>
                <a:ea typeface="+mn-ea"/>
              </a:rPr>
              <a:t>All energy and climate advisors are </a:t>
            </a:r>
            <a:r>
              <a:rPr lang="en-US" sz="2100" dirty="0" err="1">
                <a:latin typeface="+mn-lt"/>
                <a:ea typeface="+mn-ea"/>
              </a:rPr>
              <a:t>organised</a:t>
            </a:r>
            <a:r>
              <a:rPr lang="en-US" sz="2100" dirty="0">
                <a:latin typeface="+mn-lt"/>
                <a:ea typeface="+mn-ea"/>
              </a:rPr>
              <a:t> in a network of 15 regional energy agencies</a:t>
            </a:r>
          </a:p>
          <a:p>
            <a:pPr marL="342900" indent="-342900" defTabSz="685800" fontAlgn="auto">
              <a:spcBef>
                <a:spcPts val="0"/>
              </a:spcBef>
              <a:spcAft>
                <a:spcPts val="0"/>
              </a:spcAft>
              <a:buClr>
                <a:srgbClr val="D3D726"/>
              </a:buClr>
              <a:buFont typeface="Arial" panose="020B0604020202020204" pitchFamily="34" charset="0"/>
              <a:buChar char="•"/>
            </a:pPr>
            <a:endParaRPr lang="en-US" sz="2100" dirty="0">
              <a:latin typeface="+mn-lt"/>
              <a:ea typeface="+mn-ea"/>
            </a:endParaRPr>
          </a:p>
          <a:p>
            <a:pPr marL="342900" indent="-342900" defTabSz="685800" fontAlgn="auto">
              <a:spcBef>
                <a:spcPts val="0"/>
              </a:spcBef>
              <a:spcAft>
                <a:spcPts val="0"/>
              </a:spcAft>
              <a:buClr>
                <a:srgbClr val="D3D726"/>
              </a:buClr>
              <a:buFont typeface="Arial" panose="020B0604020202020204" pitchFamily="34" charset="0"/>
              <a:buChar char="•"/>
            </a:pPr>
            <a:r>
              <a:rPr lang="en-US" sz="2100" dirty="0">
                <a:latin typeface="+mn-lt"/>
                <a:ea typeface="+mn-ea"/>
              </a:rPr>
              <a:t>Both the regional energy agencies and the local energy and climate advisors partly financed by the Swedish energy agency</a:t>
            </a:r>
          </a:p>
          <a:p>
            <a:pPr marL="342900" indent="-342900" defTabSz="685800" fontAlgn="auto">
              <a:spcBef>
                <a:spcPts val="0"/>
              </a:spcBef>
              <a:spcAft>
                <a:spcPts val="0"/>
              </a:spcAft>
              <a:buClr>
                <a:srgbClr val="D3D726"/>
              </a:buClr>
              <a:buFont typeface="Arial" panose="020B0604020202020204" pitchFamily="34" charset="0"/>
              <a:buChar char="•"/>
            </a:pPr>
            <a:endParaRPr lang="en-US" sz="2100" dirty="0">
              <a:latin typeface="+mn-lt"/>
              <a:ea typeface="+mn-ea"/>
            </a:endParaRPr>
          </a:p>
          <a:p>
            <a:pPr marL="342900" indent="-342900" defTabSz="685800" fontAlgn="auto">
              <a:spcBef>
                <a:spcPts val="0"/>
              </a:spcBef>
              <a:spcAft>
                <a:spcPts val="0"/>
              </a:spcAft>
              <a:buClr>
                <a:srgbClr val="D3D726"/>
              </a:buClr>
              <a:buFont typeface="Arial" panose="020B0604020202020204" pitchFamily="34" charset="0"/>
              <a:buChar char="•"/>
            </a:pPr>
            <a:r>
              <a:rPr lang="en-US" sz="2100" dirty="0">
                <a:latin typeface="+mn-lt"/>
                <a:ea typeface="+mn-ea"/>
              </a:rPr>
              <a:t>National funding for ECA about 12,5 Million Euro yearly 2018 - 2020</a:t>
            </a:r>
          </a:p>
          <a:p>
            <a:pPr marL="342900" indent="-342900" defTabSz="685800" fontAlgn="auto">
              <a:spcBef>
                <a:spcPts val="0"/>
              </a:spcBef>
              <a:spcAft>
                <a:spcPts val="0"/>
              </a:spcAft>
              <a:buClr>
                <a:srgbClr val="D3D726"/>
              </a:buClr>
              <a:buFont typeface="Arial" panose="020B0604020202020204" pitchFamily="34" charset="0"/>
              <a:buChar char="•"/>
            </a:pPr>
            <a:endParaRPr lang="en-US" sz="2100" dirty="0">
              <a:latin typeface="+mn-lt"/>
              <a:ea typeface="+mn-ea"/>
            </a:endParaRPr>
          </a:p>
          <a:p>
            <a:pPr marL="342900" indent="-342900" defTabSz="685800" fontAlgn="auto">
              <a:spcBef>
                <a:spcPts val="0"/>
              </a:spcBef>
              <a:spcAft>
                <a:spcPts val="0"/>
              </a:spcAft>
              <a:buClr>
                <a:srgbClr val="D3D726"/>
              </a:buClr>
              <a:buFont typeface="Arial" panose="020B0604020202020204" pitchFamily="34" charset="0"/>
              <a:buChar char="•"/>
            </a:pPr>
            <a:r>
              <a:rPr lang="en-US" sz="2100" dirty="0">
                <a:latin typeface="+mn-lt"/>
                <a:ea typeface="+mn-ea"/>
              </a:rPr>
              <a:t>Part in </a:t>
            </a:r>
            <a:r>
              <a:rPr lang="en-US" sz="2100" dirty="0" err="1">
                <a:latin typeface="+mn-lt"/>
                <a:ea typeface="+mn-ea"/>
              </a:rPr>
              <a:t>EnergyPerformanceBuildingDirective</a:t>
            </a:r>
            <a:endParaRPr lang="sv-SE" sz="2100" dirty="0">
              <a:latin typeface="+mn-lt"/>
              <a:ea typeface="+mn-ea"/>
            </a:endParaRPr>
          </a:p>
        </p:txBody>
      </p:sp>
      <p:cxnSp>
        <p:nvCxnSpPr>
          <p:cNvPr id="135" name="Rak 288"/>
          <p:cNvCxnSpPr>
            <a:cxnSpLocks noChangeAspect="1" noChangeShapeType="1"/>
          </p:cNvCxnSpPr>
          <p:nvPr/>
        </p:nvCxnSpPr>
        <p:spPr bwMode="auto">
          <a:xfrm flipV="1">
            <a:off x="1146307" y="3714920"/>
            <a:ext cx="0" cy="135707"/>
          </a:xfrm>
          <a:prstGeom prst="line">
            <a:avLst/>
          </a:prstGeom>
          <a:noFill/>
          <a:ln w="9525" algn="ctr">
            <a:solidFill>
              <a:srgbClr val="000000"/>
            </a:solidFill>
            <a:round/>
            <a:headEnd/>
            <a:tailEnd/>
          </a:ln>
        </p:spPr>
      </p:cxnSp>
      <p:cxnSp>
        <p:nvCxnSpPr>
          <p:cNvPr id="137" name="Rak 288"/>
          <p:cNvCxnSpPr>
            <a:cxnSpLocks noChangeAspect="1" noChangeShapeType="1"/>
          </p:cNvCxnSpPr>
          <p:nvPr/>
        </p:nvCxnSpPr>
        <p:spPr bwMode="auto">
          <a:xfrm flipV="1">
            <a:off x="1146307" y="4026366"/>
            <a:ext cx="0" cy="211914"/>
          </a:xfrm>
          <a:prstGeom prst="line">
            <a:avLst/>
          </a:prstGeom>
          <a:noFill/>
          <a:ln w="9525" algn="ctr">
            <a:solidFill>
              <a:srgbClr val="000000"/>
            </a:solidFill>
            <a:round/>
            <a:headEnd/>
            <a:tailEnd/>
          </a:ln>
        </p:spPr>
      </p:cxnSp>
      <p:cxnSp>
        <p:nvCxnSpPr>
          <p:cNvPr id="140" name="Rak 204"/>
          <p:cNvCxnSpPr>
            <a:cxnSpLocks noChangeAspect="1" noChangeShapeType="1"/>
          </p:cNvCxnSpPr>
          <p:nvPr/>
        </p:nvCxnSpPr>
        <p:spPr bwMode="auto">
          <a:xfrm flipH="1" flipV="1">
            <a:off x="884751" y="3821511"/>
            <a:ext cx="178195" cy="88696"/>
          </a:xfrm>
          <a:prstGeom prst="line">
            <a:avLst/>
          </a:prstGeom>
          <a:noFill/>
          <a:ln w="9525" algn="ctr">
            <a:solidFill>
              <a:srgbClr val="000000"/>
            </a:solidFill>
            <a:round/>
            <a:headEnd/>
            <a:tailEnd/>
          </a:ln>
        </p:spPr>
      </p:cxnSp>
      <p:cxnSp>
        <p:nvCxnSpPr>
          <p:cNvPr id="223" name="Rak 211"/>
          <p:cNvCxnSpPr>
            <a:cxnSpLocks noChangeAspect="1" noChangeShapeType="1"/>
          </p:cNvCxnSpPr>
          <p:nvPr/>
        </p:nvCxnSpPr>
        <p:spPr bwMode="auto">
          <a:xfrm>
            <a:off x="1218061" y="4001539"/>
            <a:ext cx="149192" cy="149183"/>
          </a:xfrm>
          <a:prstGeom prst="line">
            <a:avLst/>
          </a:prstGeom>
          <a:noFill/>
          <a:ln w="9525" algn="ctr">
            <a:solidFill>
              <a:srgbClr val="000000"/>
            </a:solidFill>
            <a:round/>
            <a:headEnd/>
            <a:tailEnd/>
          </a:ln>
        </p:spPr>
      </p:cxnSp>
      <p:cxnSp>
        <p:nvCxnSpPr>
          <p:cNvPr id="226" name="Rak 198"/>
          <p:cNvCxnSpPr>
            <a:cxnSpLocks noChangeAspect="1" noChangeShapeType="1"/>
          </p:cNvCxnSpPr>
          <p:nvPr/>
        </p:nvCxnSpPr>
        <p:spPr bwMode="auto">
          <a:xfrm flipV="1">
            <a:off x="1229669" y="3800765"/>
            <a:ext cx="94290" cy="93449"/>
          </a:xfrm>
          <a:prstGeom prst="line">
            <a:avLst/>
          </a:prstGeom>
          <a:noFill/>
          <a:ln w="9525" algn="ctr">
            <a:solidFill>
              <a:srgbClr val="000000"/>
            </a:solidFill>
            <a:round/>
            <a:headEnd/>
            <a:tailEnd/>
          </a:ln>
        </p:spPr>
      </p:cxnSp>
      <p:cxnSp>
        <p:nvCxnSpPr>
          <p:cNvPr id="228" name="Rak 198"/>
          <p:cNvCxnSpPr>
            <a:cxnSpLocks noChangeAspect="1" noChangeShapeType="1"/>
          </p:cNvCxnSpPr>
          <p:nvPr/>
        </p:nvCxnSpPr>
        <p:spPr bwMode="auto">
          <a:xfrm flipV="1">
            <a:off x="974631" y="3988104"/>
            <a:ext cx="102149" cy="101237"/>
          </a:xfrm>
          <a:prstGeom prst="line">
            <a:avLst/>
          </a:prstGeom>
          <a:noFill/>
          <a:ln w="9525" algn="ctr">
            <a:solidFill>
              <a:srgbClr val="000000"/>
            </a:solidFill>
            <a:round/>
            <a:headEnd/>
            <a:tailEnd/>
          </a:ln>
        </p:spPr>
      </p:cxnSp>
      <p:cxnSp>
        <p:nvCxnSpPr>
          <p:cNvPr id="230" name="Rak 192"/>
          <p:cNvCxnSpPr>
            <a:cxnSpLocks noChangeAspect="1" noChangeShapeType="1"/>
          </p:cNvCxnSpPr>
          <p:nvPr/>
        </p:nvCxnSpPr>
        <p:spPr bwMode="auto">
          <a:xfrm flipV="1">
            <a:off x="1816331" y="4223335"/>
            <a:ext cx="0" cy="146846"/>
          </a:xfrm>
          <a:prstGeom prst="line">
            <a:avLst/>
          </a:prstGeom>
          <a:noFill/>
          <a:ln w="9525" algn="ctr">
            <a:solidFill>
              <a:srgbClr val="000000"/>
            </a:solidFill>
            <a:round/>
            <a:headEnd/>
            <a:tailEnd/>
          </a:ln>
        </p:spPr>
      </p:cxnSp>
      <p:cxnSp>
        <p:nvCxnSpPr>
          <p:cNvPr id="233" name="Rak 74"/>
          <p:cNvCxnSpPr>
            <a:cxnSpLocks noChangeAspect="1" noChangeShapeType="1"/>
          </p:cNvCxnSpPr>
          <p:nvPr/>
        </p:nvCxnSpPr>
        <p:spPr bwMode="auto">
          <a:xfrm flipH="1">
            <a:off x="883765" y="5155024"/>
            <a:ext cx="95852" cy="63043"/>
          </a:xfrm>
          <a:prstGeom prst="line">
            <a:avLst/>
          </a:prstGeom>
          <a:noFill/>
          <a:ln w="9525" algn="ctr">
            <a:solidFill>
              <a:srgbClr val="000000"/>
            </a:solidFill>
            <a:round/>
            <a:headEnd/>
            <a:tailEnd/>
          </a:ln>
        </p:spPr>
      </p:cxnSp>
      <p:cxnSp>
        <p:nvCxnSpPr>
          <p:cNvPr id="239" name="Rak 250"/>
          <p:cNvCxnSpPr>
            <a:cxnSpLocks noChangeAspect="1" noChangeShapeType="1"/>
          </p:cNvCxnSpPr>
          <p:nvPr/>
        </p:nvCxnSpPr>
        <p:spPr bwMode="auto">
          <a:xfrm flipH="1" flipV="1">
            <a:off x="1045222" y="5178340"/>
            <a:ext cx="35448" cy="89120"/>
          </a:xfrm>
          <a:prstGeom prst="line">
            <a:avLst/>
          </a:prstGeom>
          <a:noFill/>
          <a:ln w="9525" algn="ctr">
            <a:solidFill>
              <a:srgbClr val="000000"/>
            </a:solidFill>
            <a:round/>
            <a:headEnd/>
            <a:tailEnd/>
          </a:ln>
        </p:spPr>
      </p:cxnSp>
      <p:cxnSp>
        <p:nvCxnSpPr>
          <p:cNvPr id="240" name="Rak 250"/>
          <p:cNvCxnSpPr>
            <a:cxnSpLocks noChangeAspect="1" noChangeShapeType="1"/>
          </p:cNvCxnSpPr>
          <p:nvPr/>
        </p:nvCxnSpPr>
        <p:spPr bwMode="auto">
          <a:xfrm flipH="1" flipV="1">
            <a:off x="1264271" y="5422768"/>
            <a:ext cx="56771" cy="142727"/>
          </a:xfrm>
          <a:prstGeom prst="line">
            <a:avLst/>
          </a:prstGeom>
          <a:noFill/>
          <a:ln w="9525" algn="ctr">
            <a:solidFill>
              <a:srgbClr val="000000"/>
            </a:solidFill>
            <a:round/>
            <a:headEnd/>
            <a:tailEnd/>
          </a:ln>
        </p:spPr>
      </p:cxnSp>
      <p:cxnSp>
        <p:nvCxnSpPr>
          <p:cNvPr id="243" name="Rak 165"/>
          <p:cNvCxnSpPr>
            <a:cxnSpLocks noChangeAspect="1" noChangeShapeType="1"/>
          </p:cNvCxnSpPr>
          <p:nvPr/>
        </p:nvCxnSpPr>
        <p:spPr bwMode="auto">
          <a:xfrm rot="16200000" flipH="1">
            <a:off x="1435468" y="4078491"/>
            <a:ext cx="171152" cy="0"/>
          </a:xfrm>
          <a:prstGeom prst="line">
            <a:avLst/>
          </a:prstGeom>
          <a:noFill/>
          <a:ln w="9525" algn="ctr">
            <a:solidFill>
              <a:srgbClr val="000000"/>
            </a:solidFill>
            <a:round/>
            <a:headEnd/>
            <a:tailEnd/>
          </a:ln>
        </p:spPr>
      </p:cxnSp>
      <p:cxnSp>
        <p:nvCxnSpPr>
          <p:cNvPr id="246" name="Rak 272"/>
          <p:cNvCxnSpPr>
            <a:cxnSpLocks noChangeAspect="1" noChangeShapeType="1"/>
          </p:cNvCxnSpPr>
          <p:nvPr/>
        </p:nvCxnSpPr>
        <p:spPr bwMode="auto">
          <a:xfrm>
            <a:off x="826177" y="5788623"/>
            <a:ext cx="170151" cy="1013"/>
          </a:xfrm>
          <a:prstGeom prst="line">
            <a:avLst/>
          </a:prstGeom>
          <a:noFill/>
          <a:ln w="9525" algn="ctr">
            <a:solidFill>
              <a:srgbClr val="000000"/>
            </a:solidFill>
            <a:round/>
            <a:headEnd/>
            <a:tailEnd/>
          </a:ln>
        </p:spPr>
      </p:cxnSp>
      <p:cxnSp>
        <p:nvCxnSpPr>
          <p:cNvPr id="247" name="Rak 204"/>
          <p:cNvCxnSpPr>
            <a:cxnSpLocks noChangeAspect="1" noChangeShapeType="1"/>
          </p:cNvCxnSpPr>
          <p:nvPr/>
        </p:nvCxnSpPr>
        <p:spPr bwMode="auto">
          <a:xfrm flipH="1" flipV="1">
            <a:off x="1340006" y="3773818"/>
            <a:ext cx="113054" cy="56273"/>
          </a:xfrm>
          <a:prstGeom prst="line">
            <a:avLst/>
          </a:prstGeom>
          <a:noFill/>
          <a:ln w="9525" algn="ctr">
            <a:solidFill>
              <a:srgbClr val="000000"/>
            </a:solidFill>
            <a:round/>
            <a:headEnd/>
            <a:tailEnd/>
          </a:ln>
        </p:spPr>
      </p:cxnSp>
      <p:sp>
        <p:nvSpPr>
          <p:cNvPr id="2" name="textruta 1">
            <a:extLst>
              <a:ext uri="{FF2B5EF4-FFF2-40B4-BE49-F238E27FC236}">
                <a16:creationId xmlns:a16="http://schemas.microsoft.com/office/drawing/2014/main" id="{61012272-0BEA-4447-A3CA-7AE9C6ABC53B}"/>
              </a:ext>
            </a:extLst>
          </p:cNvPr>
          <p:cNvSpPr txBox="1"/>
          <p:nvPr/>
        </p:nvSpPr>
        <p:spPr>
          <a:xfrm>
            <a:off x="2987824" y="332656"/>
            <a:ext cx="5832648" cy="1138773"/>
          </a:xfrm>
          <a:prstGeom prst="rect">
            <a:avLst/>
          </a:prstGeom>
          <a:noFill/>
        </p:spPr>
        <p:txBody>
          <a:bodyPr wrap="square" rtlCol="0">
            <a:spAutoFit/>
          </a:bodyPr>
          <a:lstStyle/>
          <a:p>
            <a:r>
              <a:rPr lang="sv-SE" sz="2400" dirty="0"/>
              <a:t>Regional Energy Offices in Sweden </a:t>
            </a:r>
          </a:p>
          <a:p>
            <a:r>
              <a:rPr lang="sv-SE" dirty="0" err="1"/>
              <a:t>nodes</a:t>
            </a:r>
            <a:r>
              <a:rPr lang="sv-SE" dirty="0"/>
              <a:t> for </a:t>
            </a:r>
            <a:r>
              <a:rPr lang="en-US" dirty="0"/>
              <a:t>for municipal energy and climate consultancy</a:t>
            </a:r>
            <a:endParaRPr lang="sv-SE" dirty="0"/>
          </a:p>
        </p:txBody>
      </p:sp>
    </p:spTree>
    <p:extLst>
      <p:ext uri="{BB962C8B-B14F-4D97-AF65-F5344CB8AC3E}">
        <p14:creationId xmlns:p14="http://schemas.microsoft.com/office/powerpoint/2010/main" val="18111221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D36C7EB-FA5D-4609-B687-AB16E2DDBF29}"/>
              </a:ext>
            </a:extLst>
          </p:cNvPr>
          <p:cNvSpPr>
            <a:spLocks noGrp="1"/>
          </p:cNvSpPr>
          <p:nvPr>
            <p:ph type="title"/>
          </p:nvPr>
        </p:nvSpPr>
        <p:spPr/>
        <p:txBody>
          <a:bodyPr/>
          <a:lstStyle/>
          <a:p>
            <a:pPr algn="ctr"/>
            <a:r>
              <a:rPr lang="sv-SE" dirty="0"/>
              <a:t>Presentation </a:t>
            </a:r>
            <a:r>
              <a:rPr lang="sv-SE" dirty="0" err="1"/>
              <a:t>content</a:t>
            </a:r>
            <a:endParaRPr lang="sv-SE" dirty="0"/>
          </a:p>
        </p:txBody>
      </p:sp>
      <p:sp>
        <p:nvSpPr>
          <p:cNvPr id="3" name="Platshållare för innehåll 2">
            <a:extLst>
              <a:ext uri="{FF2B5EF4-FFF2-40B4-BE49-F238E27FC236}">
                <a16:creationId xmlns:a16="http://schemas.microsoft.com/office/drawing/2014/main" id="{635F7D8D-312A-4FCE-A398-A35F83F48F43}"/>
              </a:ext>
            </a:extLst>
          </p:cNvPr>
          <p:cNvSpPr>
            <a:spLocks noGrp="1"/>
          </p:cNvSpPr>
          <p:nvPr>
            <p:ph idx="1"/>
          </p:nvPr>
        </p:nvSpPr>
        <p:spPr>
          <a:xfrm>
            <a:off x="521100" y="1124744"/>
            <a:ext cx="8100000" cy="4825206"/>
          </a:xfrm>
          <a:solidFill>
            <a:schemeClr val="accent6"/>
          </a:solidFill>
        </p:spPr>
        <p:txBody>
          <a:bodyPr/>
          <a:lstStyle/>
          <a:p>
            <a:r>
              <a:rPr lang="sv-SE" sz="2400" dirty="0"/>
              <a:t>The Swedish Energy Agency </a:t>
            </a:r>
          </a:p>
          <a:p>
            <a:r>
              <a:rPr lang="sv-SE" sz="2400" dirty="0" err="1"/>
              <a:t>Background</a:t>
            </a:r>
            <a:r>
              <a:rPr lang="sv-SE" sz="2400" dirty="0"/>
              <a:t> </a:t>
            </a:r>
            <a:r>
              <a:rPr lang="sv-SE" sz="2400" dirty="0" err="1"/>
              <a:t>figures</a:t>
            </a:r>
            <a:r>
              <a:rPr lang="sv-SE" sz="2400" dirty="0"/>
              <a:t> – Swedish terms </a:t>
            </a:r>
          </a:p>
          <a:p>
            <a:r>
              <a:rPr lang="en-US" sz="2400" dirty="0"/>
              <a:t>Municipal energy and climate consulting – energy advise</a:t>
            </a:r>
          </a:p>
          <a:p>
            <a:r>
              <a:rPr lang="sv-SE" sz="2400" dirty="0" err="1"/>
              <a:t>Contributions</a:t>
            </a:r>
            <a:r>
              <a:rPr lang="sv-SE" sz="2400" dirty="0"/>
              <a:t> solar cells</a:t>
            </a:r>
          </a:p>
          <a:p>
            <a:r>
              <a:rPr lang="sv-SE" sz="2400" dirty="0"/>
              <a:t>The Energy-</a:t>
            </a:r>
            <a:r>
              <a:rPr lang="sv-SE" sz="2400" dirty="0" err="1"/>
              <a:t>Efficiency</a:t>
            </a:r>
            <a:r>
              <a:rPr lang="sv-SE" sz="2400" dirty="0"/>
              <a:t> </a:t>
            </a:r>
            <a:r>
              <a:rPr lang="sv-SE" sz="2400" dirty="0" err="1"/>
              <a:t>Initiative</a:t>
            </a:r>
            <a:r>
              <a:rPr lang="en-US" sz="2400" dirty="0"/>
              <a:t>– </a:t>
            </a:r>
            <a:r>
              <a:rPr lang="en-US" sz="2400" dirty="0" err="1"/>
              <a:t>webbased</a:t>
            </a:r>
            <a:r>
              <a:rPr lang="en-US" sz="2400" dirty="0"/>
              <a:t> education program</a:t>
            </a:r>
          </a:p>
          <a:p>
            <a:r>
              <a:rPr lang="en-US" sz="2400" dirty="0"/>
              <a:t>Heat pumps in Sweden</a:t>
            </a:r>
          </a:p>
          <a:p>
            <a:r>
              <a:rPr lang="en-US" sz="2400" dirty="0"/>
              <a:t>Energy labeling – campaign 20 years</a:t>
            </a:r>
          </a:p>
          <a:p>
            <a:r>
              <a:rPr lang="en-US" sz="2400" dirty="0"/>
              <a:t>Hello Consumer! – www.hallåkonsument.se </a:t>
            </a:r>
            <a:endParaRPr lang="sv-SE" sz="2400" dirty="0"/>
          </a:p>
          <a:p>
            <a:endParaRPr lang="sv-SE" dirty="0"/>
          </a:p>
        </p:txBody>
      </p:sp>
    </p:spTree>
    <p:extLst>
      <p:ext uri="{BB962C8B-B14F-4D97-AF65-F5344CB8AC3E}">
        <p14:creationId xmlns:p14="http://schemas.microsoft.com/office/powerpoint/2010/main" val="16245009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C4E1E69-4F31-4C36-A5AC-DA35DA132DF2}"/>
              </a:ext>
            </a:extLst>
          </p:cNvPr>
          <p:cNvSpPr>
            <a:spLocks noGrp="1"/>
          </p:cNvSpPr>
          <p:nvPr>
            <p:ph type="title"/>
          </p:nvPr>
        </p:nvSpPr>
        <p:spPr>
          <a:xfrm>
            <a:off x="827584" y="403200"/>
            <a:ext cx="7793516" cy="1152000"/>
          </a:xfrm>
        </p:spPr>
        <p:txBody>
          <a:bodyPr/>
          <a:lstStyle/>
          <a:p>
            <a:r>
              <a:rPr lang="en-US" dirty="0"/>
              <a:t>Framework of the local energy and climate advisors</a:t>
            </a:r>
            <a:br>
              <a:rPr lang="sv-SE" dirty="0"/>
            </a:br>
            <a:endParaRPr lang="sv-SE" dirty="0"/>
          </a:p>
        </p:txBody>
      </p:sp>
      <p:sp>
        <p:nvSpPr>
          <p:cNvPr id="4" name="Platshållare för innehåll 3">
            <a:extLst>
              <a:ext uri="{FF2B5EF4-FFF2-40B4-BE49-F238E27FC236}">
                <a16:creationId xmlns:a16="http://schemas.microsoft.com/office/drawing/2014/main" id="{F787ADFE-16E2-4D84-AB8E-88E297E9B515}"/>
              </a:ext>
            </a:extLst>
          </p:cNvPr>
          <p:cNvSpPr>
            <a:spLocks noGrp="1"/>
          </p:cNvSpPr>
          <p:nvPr>
            <p:ph sz="half" idx="1"/>
          </p:nvPr>
        </p:nvSpPr>
        <p:spPr>
          <a:xfrm>
            <a:off x="827584" y="1700808"/>
            <a:ext cx="3662516" cy="4249142"/>
          </a:xfrm>
        </p:spPr>
        <p:txBody>
          <a:bodyPr/>
          <a:lstStyle/>
          <a:p>
            <a:r>
              <a:rPr lang="en-US" dirty="0"/>
              <a:t>75 % of the municipalities are organized in cooperation with communes nearby</a:t>
            </a:r>
          </a:p>
          <a:p>
            <a:r>
              <a:rPr lang="en-US" dirty="0"/>
              <a:t>New regulation from 2016 to develop the consulting with better common methods to obtain higher and more consistent quality</a:t>
            </a:r>
          </a:p>
          <a:p>
            <a:r>
              <a:rPr lang="en-US" dirty="0"/>
              <a:t>At least 50 % of advisors engagement must represent work related to this errand</a:t>
            </a:r>
            <a:endParaRPr lang="sv-SE" dirty="0"/>
          </a:p>
        </p:txBody>
      </p:sp>
      <p:pic>
        <p:nvPicPr>
          <p:cNvPr id="7" name="Platshållare för innehåll 6">
            <a:extLst>
              <a:ext uri="{FF2B5EF4-FFF2-40B4-BE49-F238E27FC236}">
                <a16:creationId xmlns:a16="http://schemas.microsoft.com/office/drawing/2014/main" id="{374AE994-93A2-479D-81AE-6D2F9D0026D6}"/>
              </a:ext>
            </a:extLst>
          </p:cNvPr>
          <p:cNvPicPr>
            <a:picLocks noGrp="1" noChangeAspect="1"/>
          </p:cNvPicPr>
          <p:nvPr>
            <p:ph sz="half" idx="2"/>
          </p:nvPr>
        </p:nvPicPr>
        <p:blipFill>
          <a:blip r:embed="rId2"/>
          <a:stretch>
            <a:fillRect/>
          </a:stretch>
        </p:blipFill>
        <p:spPr>
          <a:xfrm>
            <a:off x="5220072" y="1117833"/>
            <a:ext cx="2766811" cy="5335503"/>
          </a:xfrm>
          <a:prstGeom prst="rect">
            <a:avLst/>
          </a:prstGeom>
        </p:spPr>
      </p:pic>
    </p:spTree>
    <p:extLst>
      <p:ext uri="{BB962C8B-B14F-4D97-AF65-F5344CB8AC3E}">
        <p14:creationId xmlns:p14="http://schemas.microsoft.com/office/powerpoint/2010/main" val="23767563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C6E6C410-2C2D-4FDF-B09E-5CE1450E0041}"/>
              </a:ext>
            </a:extLst>
          </p:cNvPr>
          <p:cNvSpPr>
            <a:spLocks noGrp="1"/>
          </p:cNvSpPr>
          <p:nvPr>
            <p:ph type="title"/>
          </p:nvPr>
        </p:nvSpPr>
        <p:spPr/>
        <p:txBody>
          <a:bodyPr/>
          <a:lstStyle/>
          <a:p>
            <a:r>
              <a:rPr lang="en-US" dirty="0"/>
              <a:t>What can consumers get help with from the advisors regarding buildings?</a:t>
            </a:r>
            <a:endParaRPr lang="sv-SE" dirty="0"/>
          </a:p>
        </p:txBody>
      </p:sp>
      <p:sp>
        <p:nvSpPr>
          <p:cNvPr id="6" name="Platshållare för innehåll 5">
            <a:extLst>
              <a:ext uri="{FF2B5EF4-FFF2-40B4-BE49-F238E27FC236}">
                <a16:creationId xmlns:a16="http://schemas.microsoft.com/office/drawing/2014/main" id="{63734A9F-4BAC-4F79-A451-F80471841C66}"/>
              </a:ext>
            </a:extLst>
          </p:cNvPr>
          <p:cNvSpPr>
            <a:spLocks noGrp="1"/>
          </p:cNvSpPr>
          <p:nvPr>
            <p:ph idx="1"/>
          </p:nvPr>
        </p:nvSpPr>
        <p:spPr>
          <a:xfrm>
            <a:off x="521100" y="1555200"/>
            <a:ext cx="8100000" cy="4394750"/>
          </a:xfrm>
        </p:spPr>
        <p:txBody>
          <a:bodyPr/>
          <a:lstStyle/>
          <a:p>
            <a:r>
              <a:rPr lang="en-US" dirty="0"/>
              <a:t>Direct contact with a advisors by visit, phone or email</a:t>
            </a:r>
          </a:p>
          <a:p>
            <a:r>
              <a:rPr lang="en-US" dirty="0"/>
              <a:t>Together study quotes from suppliers of for example heat pumps</a:t>
            </a:r>
          </a:p>
          <a:p>
            <a:r>
              <a:rPr lang="en-US" dirty="0"/>
              <a:t>Energy advice in connection with the construction of small houses</a:t>
            </a:r>
          </a:p>
          <a:p>
            <a:r>
              <a:rPr lang="en-US" dirty="0"/>
              <a:t>Advice on behavior at home; lighting, domestic appliances, use of hot water</a:t>
            </a:r>
          </a:p>
          <a:p>
            <a:r>
              <a:rPr lang="en-US" dirty="0"/>
              <a:t>Energy advice to consumers in tenant-owner associations (apartments)</a:t>
            </a:r>
          </a:p>
          <a:p>
            <a:r>
              <a:rPr lang="sv-SE" dirty="0" err="1"/>
              <a:t>Advice</a:t>
            </a:r>
            <a:r>
              <a:rPr lang="sv-SE" dirty="0"/>
              <a:t> on </a:t>
            </a:r>
            <a:r>
              <a:rPr lang="sv-SE" dirty="0" err="1"/>
              <a:t>additional</a:t>
            </a:r>
            <a:r>
              <a:rPr lang="sv-SE" dirty="0"/>
              <a:t> </a:t>
            </a:r>
            <a:r>
              <a:rPr lang="sv-SE" dirty="0" err="1"/>
              <a:t>insulation</a:t>
            </a:r>
            <a:endParaRPr lang="sv-SE" dirty="0"/>
          </a:p>
          <a:p>
            <a:r>
              <a:rPr lang="sv-SE" dirty="0"/>
              <a:t>Information </a:t>
            </a:r>
            <a:r>
              <a:rPr lang="sv-SE" dirty="0" err="1"/>
              <a:t>about</a:t>
            </a:r>
            <a:r>
              <a:rPr lang="sv-SE" dirty="0"/>
              <a:t> </a:t>
            </a:r>
            <a:r>
              <a:rPr lang="sv-SE" dirty="0" err="1"/>
              <a:t>contributions</a:t>
            </a:r>
            <a:r>
              <a:rPr lang="sv-SE" dirty="0"/>
              <a:t>                                            for solar cells</a:t>
            </a:r>
          </a:p>
          <a:p>
            <a:r>
              <a:rPr lang="sv-SE" dirty="0"/>
              <a:t>Awareness and motivation</a:t>
            </a:r>
          </a:p>
        </p:txBody>
      </p:sp>
      <p:pic>
        <p:nvPicPr>
          <p:cNvPr id="9" name="Bildobjekt 8">
            <a:extLst>
              <a:ext uri="{FF2B5EF4-FFF2-40B4-BE49-F238E27FC236}">
                <a16:creationId xmlns:a16="http://schemas.microsoft.com/office/drawing/2014/main" id="{35619935-F57D-4AF7-A07F-8A482A31985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58975" y="4149080"/>
            <a:ext cx="4106635" cy="2735019"/>
          </a:xfrm>
          <a:prstGeom prst="rect">
            <a:avLst/>
          </a:prstGeom>
        </p:spPr>
      </p:pic>
    </p:spTree>
    <p:extLst>
      <p:ext uri="{BB962C8B-B14F-4D97-AF65-F5344CB8AC3E}">
        <p14:creationId xmlns:p14="http://schemas.microsoft.com/office/powerpoint/2010/main" val="34043228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33D0DD8-6AEB-4F42-983F-A138C5BD7C8E}"/>
              </a:ext>
            </a:extLst>
          </p:cNvPr>
          <p:cNvSpPr>
            <a:spLocks noGrp="1"/>
          </p:cNvSpPr>
          <p:nvPr>
            <p:ph type="title"/>
          </p:nvPr>
        </p:nvSpPr>
        <p:spPr>
          <a:xfrm>
            <a:off x="521100" y="764704"/>
            <a:ext cx="4770980" cy="790496"/>
          </a:xfrm>
        </p:spPr>
        <p:txBody>
          <a:bodyPr/>
          <a:lstStyle/>
          <a:p>
            <a:r>
              <a:rPr lang="sv-SE" dirty="0" err="1"/>
              <a:t>Contributions</a:t>
            </a:r>
            <a:r>
              <a:rPr lang="sv-SE" dirty="0"/>
              <a:t> </a:t>
            </a:r>
            <a:r>
              <a:rPr lang="en-US" dirty="0"/>
              <a:t>for solar cells</a:t>
            </a:r>
            <a:br>
              <a:rPr lang="sv-SE" dirty="0"/>
            </a:br>
            <a:endParaRPr lang="sv-SE" dirty="0"/>
          </a:p>
        </p:txBody>
      </p:sp>
      <p:sp>
        <p:nvSpPr>
          <p:cNvPr id="3" name="Platshållare för innehåll 2">
            <a:extLst>
              <a:ext uri="{FF2B5EF4-FFF2-40B4-BE49-F238E27FC236}">
                <a16:creationId xmlns:a16="http://schemas.microsoft.com/office/drawing/2014/main" id="{6B524E31-5C89-4CAB-8274-4E75BA6A7421}"/>
              </a:ext>
            </a:extLst>
          </p:cNvPr>
          <p:cNvSpPr>
            <a:spLocks noGrp="1"/>
          </p:cNvSpPr>
          <p:nvPr>
            <p:ph idx="1"/>
          </p:nvPr>
        </p:nvSpPr>
        <p:spPr>
          <a:xfrm>
            <a:off x="521100" y="1880828"/>
            <a:ext cx="8100000" cy="4069121"/>
          </a:xfrm>
        </p:spPr>
        <p:txBody>
          <a:bodyPr/>
          <a:lstStyle/>
          <a:p>
            <a:r>
              <a:rPr lang="en-US" dirty="0"/>
              <a:t>State aid for the installation of solar cells</a:t>
            </a:r>
          </a:p>
          <a:p>
            <a:r>
              <a:rPr lang="en-US" dirty="0"/>
              <a:t>The support is aimed at all types of actors such as companies, public organizations and individuals</a:t>
            </a:r>
          </a:p>
          <a:p>
            <a:r>
              <a:rPr lang="en-US" dirty="0"/>
              <a:t>The government has allocated funding for support for solar cells with the purpose of contributing to the conversion of the energy system and to business development </a:t>
            </a:r>
          </a:p>
          <a:p>
            <a:r>
              <a:rPr lang="en-US" dirty="0"/>
              <a:t>The Swedish Energy Agency is responsible for the support. The County Administrative Board handles the applications. The support can be sought through the </a:t>
            </a:r>
            <a:r>
              <a:rPr lang="en-US" dirty="0" err="1"/>
              <a:t>Boverket</a:t>
            </a:r>
            <a:r>
              <a:rPr lang="en-US" dirty="0"/>
              <a:t> e-service</a:t>
            </a:r>
          </a:p>
        </p:txBody>
      </p:sp>
      <p:pic>
        <p:nvPicPr>
          <p:cNvPr id="4" name="Bildobjekt 3">
            <a:extLst>
              <a:ext uri="{FF2B5EF4-FFF2-40B4-BE49-F238E27FC236}">
                <a16:creationId xmlns:a16="http://schemas.microsoft.com/office/drawing/2014/main" id="{B020B5FA-3C6B-4975-9AE9-04DE6F1065E3}"/>
              </a:ext>
            </a:extLst>
          </p:cNvPr>
          <p:cNvPicPr>
            <a:picLocks noChangeAspect="1"/>
          </p:cNvPicPr>
          <p:nvPr/>
        </p:nvPicPr>
        <p:blipFill>
          <a:blip r:embed="rId3"/>
          <a:stretch>
            <a:fillRect/>
          </a:stretch>
        </p:blipFill>
        <p:spPr>
          <a:xfrm>
            <a:off x="5868144" y="260648"/>
            <a:ext cx="2880320" cy="1620181"/>
          </a:xfrm>
          <a:prstGeom prst="rect">
            <a:avLst/>
          </a:prstGeom>
        </p:spPr>
      </p:pic>
    </p:spTree>
    <p:extLst>
      <p:ext uri="{BB962C8B-B14F-4D97-AF65-F5344CB8AC3E}">
        <p14:creationId xmlns:p14="http://schemas.microsoft.com/office/powerpoint/2010/main" val="662135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146970A-6ECF-4C9B-BEA6-18C6A5AD2491}"/>
              </a:ext>
            </a:extLst>
          </p:cNvPr>
          <p:cNvSpPr>
            <a:spLocks noGrp="1"/>
          </p:cNvSpPr>
          <p:nvPr>
            <p:ph type="title"/>
          </p:nvPr>
        </p:nvSpPr>
        <p:spPr>
          <a:xfrm>
            <a:off x="521100" y="403200"/>
            <a:ext cx="8100000" cy="1042994"/>
          </a:xfrm>
        </p:spPr>
        <p:txBody>
          <a:bodyPr/>
          <a:lstStyle/>
          <a:p>
            <a:r>
              <a:rPr lang="en-US" sz="2800" dirty="0"/>
              <a:t>Contribution distributed to large companies, other companies or private individuals</a:t>
            </a:r>
            <a:br>
              <a:rPr lang="sv-SE" b="1" dirty="0"/>
            </a:br>
            <a:endParaRPr lang="sv-SE" dirty="0"/>
          </a:p>
        </p:txBody>
      </p:sp>
      <p:sp>
        <p:nvSpPr>
          <p:cNvPr id="3" name="Platshållare för innehåll 2">
            <a:extLst>
              <a:ext uri="{FF2B5EF4-FFF2-40B4-BE49-F238E27FC236}">
                <a16:creationId xmlns:a16="http://schemas.microsoft.com/office/drawing/2014/main" id="{8A1D7765-7B7E-4429-B1F2-117C274484B5}"/>
              </a:ext>
            </a:extLst>
          </p:cNvPr>
          <p:cNvSpPr>
            <a:spLocks noGrp="1"/>
          </p:cNvSpPr>
          <p:nvPr>
            <p:ph idx="1"/>
          </p:nvPr>
        </p:nvSpPr>
        <p:spPr>
          <a:xfrm>
            <a:off x="521100" y="1590210"/>
            <a:ext cx="8100000" cy="4647102"/>
          </a:xfrm>
        </p:spPr>
        <p:txBody>
          <a:bodyPr/>
          <a:lstStyle/>
          <a:p>
            <a:r>
              <a:rPr lang="en-US" sz="2000" dirty="0"/>
              <a:t>The aid intensity is max. 30 % to companies and no more than 20 % to others, such as private individuals</a:t>
            </a:r>
            <a:endParaRPr lang="sv-SE" sz="2000" dirty="0"/>
          </a:p>
          <a:p>
            <a:r>
              <a:rPr lang="en-US" sz="2000" dirty="0"/>
              <a:t>The table shows cases granted from 1/7 2009 and until 30/9 2017</a:t>
            </a:r>
            <a:endParaRPr lang="sv-SE" sz="2000" b="1" dirty="0"/>
          </a:p>
        </p:txBody>
      </p:sp>
      <p:graphicFrame>
        <p:nvGraphicFramePr>
          <p:cNvPr id="4" name="Tabell 3">
            <a:extLst>
              <a:ext uri="{FF2B5EF4-FFF2-40B4-BE49-F238E27FC236}">
                <a16:creationId xmlns:a16="http://schemas.microsoft.com/office/drawing/2014/main" id="{5C821993-3B29-4AB2-BB28-D83075A69D6F}"/>
              </a:ext>
            </a:extLst>
          </p:cNvPr>
          <p:cNvGraphicFramePr>
            <a:graphicFrameLocks noGrp="1"/>
          </p:cNvGraphicFramePr>
          <p:nvPr>
            <p:extLst>
              <p:ext uri="{D42A27DB-BD31-4B8C-83A1-F6EECF244321}">
                <p14:modId xmlns:p14="http://schemas.microsoft.com/office/powerpoint/2010/main" val="4268771895"/>
              </p:ext>
            </p:extLst>
          </p:nvPr>
        </p:nvGraphicFramePr>
        <p:xfrm>
          <a:off x="826684" y="2852936"/>
          <a:ext cx="7488831" cy="3240360"/>
        </p:xfrm>
        <a:graphic>
          <a:graphicData uri="http://schemas.openxmlformats.org/drawingml/2006/table">
            <a:tbl>
              <a:tblPr firstRow="1" bandRow="1">
                <a:tableStyleId>{5C22544A-7EE6-4342-B048-85BDC9FD1C3A}</a:tableStyleId>
              </a:tblPr>
              <a:tblGrid>
                <a:gridCol w="2496277">
                  <a:extLst>
                    <a:ext uri="{9D8B030D-6E8A-4147-A177-3AD203B41FA5}">
                      <a16:colId xmlns:a16="http://schemas.microsoft.com/office/drawing/2014/main" val="1282469098"/>
                    </a:ext>
                  </a:extLst>
                </a:gridCol>
                <a:gridCol w="2496277">
                  <a:extLst>
                    <a:ext uri="{9D8B030D-6E8A-4147-A177-3AD203B41FA5}">
                      <a16:colId xmlns:a16="http://schemas.microsoft.com/office/drawing/2014/main" val="3537483003"/>
                    </a:ext>
                  </a:extLst>
                </a:gridCol>
                <a:gridCol w="2496277">
                  <a:extLst>
                    <a:ext uri="{9D8B030D-6E8A-4147-A177-3AD203B41FA5}">
                      <a16:colId xmlns:a16="http://schemas.microsoft.com/office/drawing/2014/main" val="2729368482"/>
                    </a:ext>
                  </a:extLst>
                </a:gridCol>
              </a:tblGrid>
              <a:tr h="648072">
                <a:tc>
                  <a:txBody>
                    <a:bodyPr/>
                    <a:lstStyle/>
                    <a:p>
                      <a:endParaRPr lang="sv-SE" dirty="0"/>
                    </a:p>
                  </a:txBody>
                  <a:tcPr/>
                </a:tc>
                <a:tc>
                  <a:txBody>
                    <a:bodyPr/>
                    <a:lstStyle/>
                    <a:p>
                      <a:r>
                        <a:rPr lang="sv-SE" sz="1800" dirty="0" err="1"/>
                        <a:t>Number</a:t>
                      </a:r>
                      <a:r>
                        <a:rPr lang="sv-SE" sz="1800" dirty="0"/>
                        <a:t> </a:t>
                      </a:r>
                      <a:r>
                        <a:rPr lang="sv-SE" sz="1800" dirty="0" err="1"/>
                        <a:t>of</a:t>
                      </a:r>
                      <a:r>
                        <a:rPr lang="sv-SE" sz="1800" dirty="0"/>
                        <a:t> support</a:t>
                      </a:r>
                    </a:p>
                  </a:txBody>
                  <a:tcPr/>
                </a:tc>
                <a:tc>
                  <a:txBody>
                    <a:bodyPr/>
                    <a:lstStyle/>
                    <a:p>
                      <a:r>
                        <a:rPr lang="sv-SE" sz="1800" dirty="0" err="1"/>
                        <a:t>Amount</a:t>
                      </a:r>
                      <a:r>
                        <a:rPr lang="sv-SE" sz="1800" dirty="0"/>
                        <a:t> in Euro, ca</a:t>
                      </a:r>
                    </a:p>
                  </a:txBody>
                  <a:tcPr/>
                </a:tc>
                <a:extLst>
                  <a:ext uri="{0D108BD9-81ED-4DB2-BD59-A6C34878D82A}">
                    <a16:rowId xmlns:a16="http://schemas.microsoft.com/office/drawing/2014/main" val="134923051"/>
                  </a:ext>
                </a:extLst>
              </a:tr>
              <a:tr h="648072">
                <a:tc>
                  <a:txBody>
                    <a:bodyPr/>
                    <a:lstStyle/>
                    <a:p>
                      <a:r>
                        <a:rPr lang="sv-SE" sz="2000" dirty="0" err="1"/>
                        <a:t>Large</a:t>
                      </a:r>
                      <a:r>
                        <a:rPr lang="sv-SE" sz="2000" dirty="0"/>
                        <a:t> </a:t>
                      </a:r>
                      <a:r>
                        <a:rPr lang="sv-SE" sz="2000" dirty="0" err="1"/>
                        <a:t>companies</a:t>
                      </a:r>
                      <a:endParaRPr lang="sv-SE" sz="2000" dirty="0"/>
                    </a:p>
                  </a:txBody>
                  <a:tcPr/>
                </a:tc>
                <a:tc>
                  <a:txBody>
                    <a:bodyPr/>
                    <a:lstStyle/>
                    <a:p>
                      <a:pPr marL="0" algn="ctr" defTabSz="685800" rtl="0" eaLnBrk="1" latinLnBrk="0" hangingPunct="1"/>
                      <a:r>
                        <a:rPr lang="sv-SE" sz="2000" kern="1200" dirty="0">
                          <a:solidFill>
                            <a:schemeClr val="dk1"/>
                          </a:solidFill>
                          <a:latin typeface="+mn-lt"/>
                          <a:ea typeface="+mn-ea"/>
                          <a:cs typeface="+mn-cs"/>
                        </a:rPr>
                        <a:t>428</a:t>
                      </a:r>
                    </a:p>
                  </a:txBody>
                  <a:tcPr/>
                </a:tc>
                <a:tc>
                  <a:txBody>
                    <a:bodyPr/>
                    <a:lstStyle/>
                    <a:p>
                      <a:pPr marL="0" algn="ctr" defTabSz="685800" rtl="0" eaLnBrk="1" latinLnBrk="0" hangingPunct="1"/>
                      <a:r>
                        <a:rPr lang="sv-SE" sz="2000" kern="1200" dirty="0">
                          <a:solidFill>
                            <a:schemeClr val="dk1"/>
                          </a:solidFill>
                          <a:latin typeface="+mn-lt"/>
                          <a:ea typeface="+mn-ea"/>
                          <a:cs typeface="+mn-cs"/>
                        </a:rPr>
                        <a:t>17 150 000</a:t>
                      </a:r>
                    </a:p>
                  </a:txBody>
                  <a:tcPr/>
                </a:tc>
                <a:extLst>
                  <a:ext uri="{0D108BD9-81ED-4DB2-BD59-A6C34878D82A}">
                    <a16:rowId xmlns:a16="http://schemas.microsoft.com/office/drawing/2014/main" val="3321519651"/>
                  </a:ext>
                </a:extLst>
              </a:tr>
              <a:tr h="648072">
                <a:tc>
                  <a:txBody>
                    <a:bodyPr/>
                    <a:lstStyle/>
                    <a:p>
                      <a:r>
                        <a:rPr lang="sv-SE" sz="2000" dirty="0" err="1"/>
                        <a:t>Other</a:t>
                      </a:r>
                      <a:r>
                        <a:rPr lang="sv-SE" sz="2000" dirty="0"/>
                        <a:t> </a:t>
                      </a:r>
                      <a:r>
                        <a:rPr lang="sv-SE" sz="2000" dirty="0" err="1"/>
                        <a:t>companies</a:t>
                      </a:r>
                      <a:endParaRPr lang="sv-SE" sz="2000" dirty="0"/>
                    </a:p>
                  </a:txBody>
                  <a:tcPr/>
                </a:tc>
                <a:tc>
                  <a:txBody>
                    <a:bodyPr/>
                    <a:lstStyle/>
                    <a:p>
                      <a:pPr marL="0" algn="ctr" defTabSz="685800" rtl="0" eaLnBrk="1" latinLnBrk="0" hangingPunct="1"/>
                      <a:r>
                        <a:rPr lang="sv-SE" sz="2000" kern="1200" dirty="0">
                          <a:solidFill>
                            <a:schemeClr val="dk1"/>
                          </a:solidFill>
                          <a:latin typeface="+mn-lt"/>
                          <a:ea typeface="+mn-ea"/>
                          <a:cs typeface="+mn-cs"/>
                        </a:rPr>
                        <a:t>2 958</a:t>
                      </a:r>
                    </a:p>
                  </a:txBody>
                  <a:tcPr/>
                </a:tc>
                <a:tc>
                  <a:txBody>
                    <a:bodyPr/>
                    <a:lstStyle/>
                    <a:p>
                      <a:pPr marL="0" algn="ctr" defTabSz="685800" rtl="0" eaLnBrk="1" latinLnBrk="0" hangingPunct="1"/>
                      <a:r>
                        <a:rPr lang="sv-SE" sz="2000" kern="1200" dirty="0">
                          <a:solidFill>
                            <a:schemeClr val="dk1"/>
                          </a:solidFill>
                          <a:latin typeface="+mn-lt"/>
                          <a:ea typeface="+mn-ea"/>
                          <a:cs typeface="+mn-cs"/>
                        </a:rPr>
                        <a:t>58 290 000</a:t>
                      </a:r>
                    </a:p>
                  </a:txBody>
                  <a:tcPr/>
                </a:tc>
                <a:extLst>
                  <a:ext uri="{0D108BD9-81ED-4DB2-BD59-A6C34878D82A}">
                    <a16:rowId xmlns:a16="http://schemas.microsoft.com/office/drawing/2014/main" val="1067316327"/>
                  </a:ext>
                </a:extLst>
              </a:tr>
              <a:tr h="648072">
                <a:tc>
                  <a:txBody>
                    <a:bodyPr/>
                    <a:lstStyle/>
                    <a:p>
                      <a:r>
                        <a:rPr lang="sv-SE" sz="2000" dirty="0" err="1"/>
                        <a:t>Individual</a:t>
                      </a:r>
                      <a:r>
                        <a:rPr lang="sv-SE" sz="2000" dirty="0"/>
                        <a:t> </a:t>
                      </a:r>
                      <a:r>
                        <a:rPr lang="sv-SE" sz="2000" dirty="0" err="1"/>
                        <a:t>consumer</a:t>
                      </a:r>
                      <a:endParaRPr lang="sv-SE" sz="2000" dirty="0"/>
                    </a:p>
                  </a:txBody>
                  <a:tcPr/>
                </a:tc>
                <a:tc>
                  <a:txBody>
                    <a:bodyPr/>
                    <a:lstStyle/>
                    <a:p>
                      <a:pPr marL="0" algn="ctr" defTabSz="685800" rtl="0" eaLnBrk="1" latinLnBrk="0" hangingPunct="1"/>
                      <a:r>
                        <a:rPr lang="sv-SE" sz="2000" kern="1200" dirty="0">
                          <a:solidFill>
                            <a:schemeClr val="dk1"/>
                          </a:solidFill>
                          <a:latin typeface="+mn-lt"/>
                          <a:ea typeface="+mn-ea"/>
                          <a:cs typeface="+mn-cs"/>
                        </a:rPr>
                        <a:t>5 447</a:t>
                      </a:r>
                    </a:p>
                  </a:txBody>
                  <a:tcPr/>
                </a:tc>
                <a:tc>
                  <a:txBody>
                    <a:bodyPr/>
                    <a:lstStyle/>
                    <a:p>
                      <a:pPr marL="0" algn="ctr" defTabSz="685800" rtl="0" eaLnBrk="1" latinLnBrk="0" hangingPunct="1"/>
                      <a:r>
                        <a:rPr lang="sv-SE" sz="2000" kern="1200" dirty="0">
                          <a:solidFill>
                            <a:schemeClr val="dk1"/>
                          </a:solidFill>
                          <a:latin typeface="+mn-lt"/>
                          <a:ea typeface="+mn-ea"/>
                          <a:cs typeface="+mn-cs"/>
                        </a:rPr>
                        <a:t>30 831 000</a:t>
                      </a:r>
                    </a:p>
                  </a:txBody>
                  <a:tcPr/>
                </a:tc>
                <a:extLst>
                  <a:ext uri="{0D108BD9-81ED-4DB2-BD59-A6C34878D82A}">
                    <a16:rowId xmlns:a16="http://schemas.microsoft.com/office/drawing/2014/main" val="142210369"/>
                  </a:ext>
                </a:extLst>
              </a:tr>
              <a:tr h="648072">
                <a:tc>
                  <a:txBody>
                    <a:bodyPr/>
                    <a:lstStyle/>
                    <a:p>
                      <a:r>
                        <a:rPr lang="sv-SE" sz="2000" dirty="0"/>
                        <a:t>Total</a:t>
                      </a:r>
                    </a:p>
                  </a:txBody>
                  <a:tcPr/>
                </a:tc>
                <a:tc>
                  <a:txBody>
                    <a:bodyPr/>
                    <a:lstStyle/>
                    <a:p>
                      <a:pPr marL="0" algn="ctr" defTabSz="685800" rtl="0" eaLnBrk="1" latinLnBrk="0" hangingPunct="1"/>
                      <a:r>
                        <a:rPr lang="sv-SE" sz="2000" kern="1200" dirty="0">
                          <a:solidFill>
                            <a:schemeClr val="dk1"/>
                          </a:solidFill>
                          <a:latin typeface="+mn-lt"/>
                          <a:ea typeface="+mn-ea"/>
                          <a:cs typeface="+mn-cs"/>
                        </a:rPr>
                        <a:t>8 833</a:t>
                      </a:r>
                    </a:p>
                  </a:txBody>
                  <a:tcPr/>
                </a:tc>
                <a:tc>
                  <a:txBody>
                    <a:bodyPr/>
                    <a:lstStyle/>
                    <a:p>
                      <a:pPr marL="0" algn="ctr" defTabSz="685800" rtl="0" eaLnBrk="1" latinLnBrk="0" hangingPunct="1"/>
                      <a:r>
                        <a:rPr lang="sv-SE" sz="2000" kern="1200" dirty="0">
                          <a:solidFill>
                            <a:schemeClr val="dk1"/>
                          </a:solidFill>
                          <a:latin typeface="+mn-lt"/>
                          <a:ea typeface="+mn-ea"/>
                          <a:cs typeface="+mn-cs"/>
                        </a:rPr>
                        <a:t>106 270 000</a:t>
                      </a:r>
                    </a:p>
                  </a:txBody>
                  <a:tcPr/>
                </a:tc>
                <a:extLst>
                  <a:ext uri="{0D108BD9-81ED-4DB2-BD59-A6C34878D82A}">
                    <a16:rowId xmlns:a16="http://schemas.microsoft.com/office/drawing/2014/main" val="2713569674"/>
                  </a:ext>
                </a:extLst>
              </a:tr>
            </a:tbl>
          </a:graphicData>
        </a:graphic>
      </p:graphicFrame>
    </p:spTree>
    <p:extLst>
      <p:ext uri="{BB962C8B-B14F-4D97-AF65-F5344CB8AC3E}">
        <p14:creationId xmlns:p14="http://schemas.microsoft.com/office/powerpoint/2010/main" val="38171028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Rektangel 6"/>
          <p:cNvSpPr/>
          <p:nvPr/>
        </p:nvSpPr>
        <p:spPr>
          <a:xfrm flipH="1">
            <a:off x="3044446" y="2275700"/>
            <a:ext cx="6099554" cy="4582300"/>
          </a:xfrm>
          <a:prstGeom prst="rect">
            <a:avLst/>
          </a:prstGeom>
          <a:solidFill>
            <a:srgbClr val="D0E1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sv-SE" sz="2200" b="0" i="0" u="none" strike="noStrike" kern="1200" cap="none" spc="0" normalizeH="0" baseline="0" noProof="0" dirty="0">
              <a:ln>
                <a:noFill/>
              </a:ln>
              <a:solidFill>
                <a:srgbClr val="FFFFFF"/>
              </a:solidFill>
              <a:effectLst/>
              <a:uLnTx/>
              <a:uFillTx/>
              <a:latin typeface="Arial"/>
              <a:ea typeface="+mn-ea"/>
              <a:cs typeface="+mn-cs"/>
            </a:endParaRPr>
          </a:p>
        </p:txBody>
      </p:sp>
      <p:sp>
        <p:nvSpPr>
          <p:cNvPr id="8" name="Rubrik 1"/>
          <p:cNvSpPr txBox="1">
            <a:spLocks/>
          </p:cNvSpPr>
          <p:nvPr/>
        </p:nvSpPr>
        <p:spPr>
          <a:xfrm>
            <a:off x="3366934" y="476672"/>
            <a:ext cx="5583147" cy="1428844"/>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lvl="0" algn="l">
              <a:defRPr/>
            </a:pPr>
            <a:r>
              <a:rPr kumimoji="0" lang="sv-SE" sz="3200" b="1" i="0" u="none" strike="noStrike" kern="1200" cap="none" spc="0" normalizeH="0" baseline="0" noProof="0" dirty="0">
                <a:ln>
                  <a:noFill/>
                </a:ln>
                <a:solidFill>
                  <a:srgbClr val="245F7A"/>
                </a:solidFill>
                <a:effectLst/>
                <a:uLnTx/>
                <a:uFillTx/>
                <a:latin typeface="Arial"/>
                <a:ea typeface="+mj-ea"/>
                <a:cs typeface="+mj-cs"/>
              </a:rPr>
              <a:t>The </a:t>
            </a:r>
            <a:r>
              <a:rPr lang="sv-SE" sz="3200" b="1" dirty="0">
                <a:solidFill>
                  <a:srgbClr val="245F7A"/>
                </a:solidFill>
                <a:latin typeface="Arial"/>
              </a:rPr>
              <a:t>Energy-</a:t>
            </a:r>
            <a:r>
              <a:rPr lang="sv-SE" sz="3200" b="1" dirty="0" err="1">
                <a:solidFill>
                  <a:srgbClr val="245F7A"/>
                </a:solidFill>
                <a:latin typeface="Arial"/>
              </a:rPr>
              <a:t>Efficiency</a:t>
            </a:r>
            <a:r>
              <a:rPr lang="sv-SE" sz="3200" b="1" dirty="0">
                <a:solidFill>
                  <a:srgbClr val="245F7A"/>
                </a:solidFill>
                <a:latin typeface="Arial"/>
              </a:rPr>
              <a:t> </a:t>
            </a:r>
            <a:r>
              <a:rPr lang="sv-SE" sz="3200" b="1" dirty="0" err="1">
                <a:solidFill>
                  <a:srgbClr val="245F7A"/>
                </a:solidFill>
                <a:latin typeface="Arial"/>
              </a:rPr>
              <a:t>Initiative</a:t>
            </a:r>
            <a:r>
              <a:rPr lang="sv-SE" sz="3200" b="1" dirty="0">
                <a:solidFill>
                  <a:srgbClr val="245F7A"/>
                </a:solidFill>
                <a:latin typeface="Arial"/>
              </a:rPr>
              <a:t> (Energilyftet)</a:t>
            </a: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sv-SE" sz="2400" b="0" i="0" u="none" strike="noStrike" kern="1200" cap="none" spc="0" normalizeH="0" baseline="0" noProof="0" dirty="0">
                <a:ln>
                  <a:noFill/>
                </a:ln>
                <a:solidFill>
                  <a:srgbClr val="245F7A"/>
                </a:solidFill>
                <a:effectLst/>
                <a:uLnTx/>
                <a:uFillTx/>
                <a:latin typeface="Arial"/>
                <a:ea typeface="+mj-ea"/>
                <a:cs typeface="Arial"/>
              </a:rPr>
              <a:t>An </a:t>
            </a:r>
            <a:r>
              <a:rPr kumimoji="0" lang="sv-SE" sz="2400" b="0" i="0" u="none" strike="noStrike" kern="1200" cap="none" spc="0" normalizeH="0" baseline="0" noProof="0" dirty="0" err="1">
                <a:ln>
                  <a:noFill/>
                </a:ln>
                <a:solidFill>
                  <a:srgbClr val="245F7A"/>
                </a:solidFill>
                <a:effectLst/>
                <a:uLnTx/>
                <a:uFillTx/>
                <a:latin typeface="Arial"/>
                <a:ea typeface="+mj-ea"/>
                <a:cs typeface="Arial"/>
              </a:rPr>
              <a:t>interactive</a:t>
            </a:r>
            <a:r>
              <a:rPr kumimoji="0" lang="sv-SE" sz="2400" b="0" i="0" u="none" strike="noStrike" kern="1200" cap="none" spc="0" normalizeH="0" baseline="0" noProof="0" dirty="0">
                <a:ln>
                  <a:noFill/>
                </a:ln>
                <a:solidFill>
                  <a:srgbClr val="245F7A"/>
                </a:solidFill>
                <a:effectLst/>
                <a:uLnTx/>
                <a:uFillTx/>
                <a:latin typeface="Arial"/>
                <a:ea typeface="+mj-ea"/>
                <a:cs typeface="Arial"/>
              </a:rPr>
              <a:t> </a:t>
            </a:r>
            <a:r>
              <a:rPr lang="sv-SE" sz="2400" dirty="0">
                <a:solidFill>
                  <a:srgbClr val="245F7A"/>
                </a:solidFill>
                <a:latin typeface="Arial"/>
                <a:cs typeface="Arial"/>
              </a:rPr>
              <a:t>web-</a:t>
            </a:r>
            <a:r>
              <a:rPr lang="sv-SE" sz="2400" dirty="0" err="1">
                <a:solidFill>
                  <a:srgbClr val="245F7A"/>
                </a:solidFill>
                <a:latin typeface="Arial"/>
                <a:cs typeface="Arial"/>
              </a:rPr>
              <a:t>based</a:t>
            </a:r>
            <a:r>
              <a:rPr lang="sv-SE" sz="2400" dirty="0">
                <a:solidFill>
                  <a:srgbClr val="245F7A"/>
                </a:solidFill>
                <a:latin typeface="Arial"/>
                <a:cs typeface="Arial"/>
              </a:rPr>
              <a:t> </a:t>
            </a:r>
            <a:r>
              <a:rPr lang="sv-SE" sz="2400" dirty="0" err="1">
                <a:solidFill>
                  <a:srgbClr val="245F7A"/>
                </a:solidFill>
                <a:latin typeface="Arial"/>
                <a:cs typeface="Arial"/>
              </a:rPr>
              <a:t>education</a:t>
            </a:r>
            <a:r>
              <a:rPr lang="sv-SE" sz="2400" dirty="0">
                <a:solidFill>
                  <a:srgbClr val="245F7A"/>
                </a:solidFill>
                <a:latin typeface="Arial"/>
                <a:cs typeface="Arial"/>
              </a:rPr>
              <a:t> program for </a:t>
            </a:r>
            <a:r>
              <a:rPr lang="sv-SE" sz="2400" dirty="0" err="1">
                <a:solidFill>
                  <a:srgbClr val="245F7A"/>
                </a:solidFill>
                <a:latin typeface="Arial"/>
                <a:cs typeface="Arial"/>
              </a:rPr>
              <a:t>low</a:t>
            </a:r>
            <a:r>
              <a:rPr lang="sv-SE" sz="2400" dirty="0">
                <a:solidFill>
                  <a:srgbClr val="245F7A"/>
                </a:solidFill>
                <a:latin typeface="Arial"/>
                <a:cs typeface="Arial"/>
              </a:rPr>
              <a:t> </a:t>
            </a:r>
            <a:r>
              <a:rPr lang="sv-SE" sz="2400" dirty="0" err="1">
                <a:solidFill>
                  <a:srgbClr val="245F7A"/>
                </a:solidFill>
                <a:latin typeface="Arial"/>
                <a:cs typeface="Arial"/>
              </a:rPr>
              <a:t>energy</a:t>
            </a:r>
            <a:r>
              <a:rPr lang="sv-SE" sz="2400" dirty="0">
                <a:solidFill>
                  <a:srgbClr val="245F7A"/>
                </a:solidFill>
                <a:latin typeface="Arial"/>
                <a:cs typeface="Arial"/>
              </a:rPr>
              <a:t> </a:t>
            </a:r>
            <a:r>
              <a:rPr lang="sv-SE" sz="2400" dirty="0" err="1">
                <a:solidFill>
                  <a:srgbClr val="245F7A"/>
                </a:solidFill>
                <a:latin typeface="Arial"/>
                <a:cs typeface="Arial"/>
              </a:rPr>
              <a:t>buildings</a:t>
            </a:r>
            <a:endParaRPr lang="sv-SE" sz="2400" dirty="0">
              <a:solidFill>
                <a:srgbClr val="245F7A"/>
              </a:solidFill>
              <a:latin typeface="Arial"/>
              <a:cs typeface="Arial"/>
            </a:endParaRPr>
          </a:p>
        </p:txBody>
      </p:sp>
      <p:sp>
        <p:nvSpPr>
          <p:cNvPr id="9" name="Rektangel 6"/>
          <p:cNvSpPr/>
          <p:nvPr/>
        </p:nvSpPr>
        <p:spPr>
          <a:xfrm flipH="1">
            <a:off x="-3554" y="3327"/>
            <a:ext cx="3051552" cy="2272374"/>
          </a:xfrm>
          <a:prstGeom prst="rect">
            <a:avLst/>
          </a:prstGeom>
          <a:solidFill>
            <a:srgbClr val="D0E1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sv-SE" sz="2200" b="0" i="0" u="none" strike="noStrike" kern="1200" cap="none" spc="0" normalizeH="0" baseline="0" noProof="0" dirty="0">
              <a:ln>
                <a:noFill/>
              </a:ln>
              <a:solidFill>
                <a:srgbClr val="FFFFFF"/>
              </a:solidFill>
              <a:effectLst/>
              <a:uLnTx/>
              <a:uFillTx/>
              <a:latin typeface="Arial"/>
              <a:ea typeface="+mn-ea"/>
              <a:cs typeface="+mn-cs"/>
            </a:endParaRPr>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70" y="-319672"/>
            <a:ext cx="1653996" cy="1432494"/>
          </a:xfrm>
          <a:prstGeom prst="rect">
            <a:avLst/>
          </a:prstGeom>
        </p:spPr>
      </p:pic>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38043" y="476672"/>
            <a:ext cx="1649781" cy="1428844"/>
          </a:xfrm>
          <a:prstGeom prst="rect">
            <a:avLst/>
          </a:prstGeom>
        </p:spPr>
      </p:pic>
      <p:pic>
        <p:nvPicPr>
          <p:cNvPr id="5" name="Picture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4185" y="1196752"/>
            <a:ext cx="1649781" cy="1428844"/>
          </a:xfrm>
          <a:prstGeom prst="rect">
            <a:avLst/>
          </a:prstGeom>
        </p:spPr>
      </p:pic>
      <p:pic>
        <p:nvPicPr>
          <p:cNvPr id="6"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759512" y="4692667"/>
            <a:ext cx="1625324" cy="1412267"/>
          </a:xfrm>
          <a:prstGeom prst="rect">
            <a:avLst/>
          </a:prstGeom>
        </p:spPr>
      </p:pic>
      <p:pic>
        <p:nvPicPr>
          <p:cNvPr id="10" name="Picture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064664" y="2447808"/>
            <a:ext cx="1630641" cy="1412267"/>
          </a:xfrm>
          <a:prstGeom prst="rect">
            <a:avLst/>
          </a:prstGeom>
        </p:spPr>
      </p:pic>
      <p:pic>
        <p:nvPicPr>
          <p:cNvPr id="12" name="Picture 1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070347" y="5449264"/>
            <a:ext cx="1630641" cy="1412267"/>
          </a:xfrm>
          <a:prstGeom prst="rect">
            <a:avLst/>
          </a:prstGeom>
        </p:spPr>
      </p:pic>
      <p:pic>
        <p:nvPicPr>
          <p:cNvPr id="14" name="Picture 13"/>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690999" y="3937451"/>
            <a:ext cx="1634807" cy="1415874"/>
          </a:xfrm>
          <a:prstGeom prst="rect">
            <a:avLst/>
          </a:prstGeom>
        </p:spPr>
      </p:pic>
      <p:pic>
        <p:nvPicPr>
          <p:cNvPr id="15" name="Picture 14"/>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382281" y="3178385"/>
            <a:ext cx="1630641" cy="1405515"/>
          </a:xfrm>
          <a:prstGeom prst="rect">
            <a:avLst/>
          </a:prstGeom>
        </p:spPr>
      </p:pic>
      <p:pic>
        <p:nvPicPr>
          <p:cNvPr id="16" name="Picture 15"/>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690999" y="2408960"/>
            <a:ext cx="1662847" cy="1440160"/>
          </a:xfrm>
          <a:prstGeom prst="rect">
            <a:avLst/>
          </a:prstGeom>
        </p:spPr>
      </p:pic>
      <p:pic>
        <p:nvPicPr>
          <p:cNvPr id="19" name="Picture 18"/>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4054631" y="3918981"/>
            <a:ext cx="1663876" cy="1441051"/>
          </a:xfrm>
          <a:prstGeom prst="rect">
            <a:avLst/>
          </a:prstGeom>
        </p:spPr>
      </p:pic>
      <p:sp>
        <p:nvSpPr>
          <p:cNvPr id="20" name="Rubrik 1"/>
          <p:cNvSpPr txBox="1">
            <a:spLocks/>
          </p:cNvSpPr>
          <p:nvPr/>
        </p:nvSpPr>
        <p:spPr>
          <a:xfrm>
            <a:off x="28926" y="2973392"/>
            <a:ext cx="3042586" cy="1178937"/>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sv-SE" sz="2000" b="0" i="0" u="none" strike="noStrike" kern="1200" cap="none" spc="0" normalizeH="0" baseline="0" noProof="0" dirty="0">
              <a:ln>
                <a:noFill/>
              </a:ln>
              <a:solidFill>
                <a:srgbClr val="245F7A"/>
              </a:solidFill>
              <a:effectLst/>
              <a:uLnTx/>
              <a:uFillTx/>
              <a:latin typeface="Arial"/>
              <a:ea typeface="+mj-ea"/>
              <a:cs typeface="+mj-cs"/>
            </a:endParaRPr>
          </a:p>
        </p:txBody>
      </p:sp>
      <p:pic>
        <p:nvPicPr>
          <p:cNvPr id="17" name="Bildobjekt 16">
            <a:extLst>
              <a:ext uri="{FF2B5EF4-FFF2-40B4-BE49-F238E27FC236}">
                <a16:creationId xmlns:a16="http://schemas.microsoft.com/office/drawing/2014/main" id="{35140E96-9581-4C70-82E3-A450341875D5}"/>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64338" y="6237966"/>
            <a:ext cx="1499628" cy="407306"/>
          </a:xfrm>
          <a:prstGeom prst="rect">
            <a:avLst/>
          </a:prstGeom>
          <a:solidFill>
            <a:schemeClr val="accent6"/>
          </a:solidFill>
        </p:spPr>
      </p:pic>
    </p:spTree>
    <p:extLst>
      <p:ext uri="{BB962C8B-B14F-4D97-AF65-F5344CB8AC3E}">
        <p14:creationId xmlns:p14="http://schemas.microsoft.com/office/powerpoint/2010/main" val="2295184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Bildobjekt 9"/>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flipH="1">
            <a:off x="0" y="0"/>
            <a:ext cx="2556907" cy="6858000"/>
          </a:xfrm>
          <a:prstGeom prst="rect">
            <a:avLst/>
          </a:prstGeom>
        </p:spPr>
      </p:pic>
      <p:sp>
        <p:nvSpPr>
          <p:cNvPr id="10243" name="Rubrik 1"/>
          <p:cNvSpPr>
            <a:spLocks noGrp="1"/>
          </p:cNvSpPr>
          <p:nvPr>
            <p:ph type="title"/>
          </p:nvPr>
        </p:nvSpPr>
        <p:spPr>
          <a:xfrm>
            <a:off x="2843808" y="476672"/>
            <a:ext cx="5682456" cy="608057"/>
          </a:xfrm>
        </p:spPr>
        <p:txBody>
          <a:bodyPr/>
          <a:lstStyle/>
          <a:p>
            <a:pPr algn="ctr"/>
            <a:r>
              <a:rPr lang="sv-SE" sz="3200" dirty="0" err="1"/>
              <a:t>Government</a:t>
            </a:r>
            <a:r>
              <a:rPr lang="sv-SE" sz="3200" dirty="0"/>
              <a:t> </a:t>
            </a:r>
            <a:r>
              <a:rPr lang="sv-SE" sz="3200" dirty="0" err="1"/>
              <a:t>mandate</a:t>
            </a:r>
            <a:endParaRPr lang="sv-SE" sz="3200" dirty="0">
              <a:latin typeface="Arial" charset="0"/>
            </a:endParaRPr>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6266" y="1454667"/>
            <a:ext cx="1630641" cy="1405515"/>
          </a:xfrm>
          <a:prstGeom prst="rect">
            <a:avLst/>
          </a:prstGeom>
        </p:spPr>
      </p:pic>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10164" y="-71499"/>
            <a:ext cx="1662847" cy="1440160"/>
          </a:xfrm>
          <a:prstGeom prst="rect">
            <a:avLst/>
          </a:prstGeom>
        </p:spPr>
      </p:pic>
      <p:pic>
        <p:nvPicPr>
          <p:cNvPr id="12" name="Picture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14489" y="702643"/>
            <a:ext cx="1663876" cy="1441051"/>
          </a:xfrm>
          <a:prstGeom prst="rect">
            <a:avLst/>
          </a:prstGeom>
        </p:spPr>
      </p:pic>
      <p:sp>
        <p:nvSpPr>
          <p:cNvPr id="6" name="Rektangel 5"/>
          <p:cNvSpPr/>
          <p:nvPr/>
        </p:nvSpPr>
        <p:spPr>
          <a:xfrm>
            <a:off x="2971396" y="1454667"/>
            <a:ext cx="5826301" cy="4832092"/>
          </a:xfrm>
          <a:prstGeom prst="rect">
            <a:avLst/>
          </a:prstGeom>
        </p:spPr>
        <p:txBody>
          <a:bodyPr wrap="square">
            <a:spAutoFit/>
          </a:bodyPr>
          <a:lstStyle/>
          <a:p>
            <a:pPr marL="342900" lvl="0" indent="-342900">
              <a:buFont typeface="Arial" panose="020B0604020202020204" pitchFamily="34" charset="0"/>
              <a:buChar char="•"/>
              <a:defRPr/>
            </a:pPr>
            <a:r>
              <a:rPr kumimoji="0" lang="sv-SE" altLang="sv-SE" sz="2200" b="0" i="0" u="none" strike="noStrike" kern="1200" cap="none" spc="0" normalizeH="0" baseline="0" noProof="0" dirty="0" err="1">
                <a:ln>
                  <a:noFill/>
                </a:ln>
                <a:solidFill>
                  <a:srgbClr val="000000"/>
                </a:solidFill>
                <a:effectLst/>
                <a:uLnTx/>
                <a:uFillTx/>
                <a:latin typeface="Arial" charset="0"/>
                <a:ea typeface="ＭＳ Ｐゴシック" charset="0"/>
                <a:cs typeface="+mn-cs"/>
              </a:rPr>
              <a:t>Concerning</a:t>
            </a:r>
            <a:r>
              <a:rPr kumimoji="0" lang="sv-SE" altLang="sv-SE" sz="2200" b="0" i="0" u="none" strike="noStrike" kern="1200" cap="none" spc="0" normalizeH="0" baseline="0" noProof="0" dirty="0">
                <a:ln>
                  <a:noFill/>
                </a:ln>
                <a:solidFill>
                  <a:srgbClr val="000000"/>
                </a:solidFill>
                <a:effectLst/>
                <a:uLnTx/>
                <a:uFillTx/>
                <a:latin typeface="Arial" charset="0"/>
                <a:ea typeface="ＭＳ Ｐゴシック" charset="0"/>
                <a:cs typeface="+mn-cs"/>
              </a:rPr>
              <a:t> </a:t>
            </a:r>
            <a:r>
              <a:rPr kumimoji="0" lang="sv-SE" altLang="sv-SE" sz="2200" b="0" i="0" u="none" strike="noStrike" kern="1200" cap="none" spc="0" normalizeH="0" baseline="0" noProof="0" dirty="0" err="1">
                <a:ln>
                  <a:noFill/>
                </a:ln>
                <a:solidFill>
                  <a:srgbClr val="000000"/>
                </a:solidFill>
                <a:effectLst/>
                <a:uLnTx/>
                <a:uFillTx/>
                <a:latin typeface="Arial" charset="0"/>
                <a:ea typeface="ＭＳ Ｐゴシック" charset="0"/>
                <a:cs typeface="+mn-cs"/>
              </a:rPr>
              <a:t>nearly-zero</a:t>
            </a:r>
            <a:r>
              <a:rPr kumimoji="0" lang="sv-SE" altLang="sv-SE" sz="2200" b="0" i="0" u="none" strike="noStrike" kern="1200" cap="none" spc="0" normalizeH="0" baseline="0" noProof="0" dirty="0">
                <a:ln>
                  <a:noFill/>
                </a:ln>
                <a:solidFill>
                  <a:srgbClr val="000000"/>
                </a:solidFill>
                <a:effectLst/>
                <a:uLnTx/>
                <a:uFillTx/>
                <a:latin typeface="Arial" charset="0"/>
                <a:ea typeface="ＭＳ Ｐゴシック" charset="0"/>
                <a:cs typeface="+mn-cs"/>
              </a:rPr>
              <a:t> </a:t>
            </a:r>
            <a:r>
              <a:rPr kumimoji="0" lang="sv-SE" altLang="sv-SE" sz="2200" b="0" i="0" u="none" strike="noStrike" kern="1200" cap="none" spc="0" normalizeH="0" baseline="0" noProof="0" dirty="0" err="1">
                <a:ln>
                  <a:noFill/>
                </a:ln>
                <a:solidFill>
                  <a:srgbClr val="000000"/>
                </a:solidFill>
                <a:effectLst/>
                <a:uLnTx/>
                <a:uFillTx/>
                <a:latin typeface="Arial" charset="0"/>
                <a:ea typeface="ＭＳ Ｐゴシック" charset="0"/>
                <a:cs typeface="+mn-cs"/>
              </a:rPr>
              <a:t>energy</a:t>
            </a:r>
            <a:r>
              <a:rPr kumimoji="0" lang="sv-SE" altLang="sv-SE" sz="2200" b="0" i="0" u="none" strike="noStrike" kern="1200" cap="none" spc="0" normalizeH="0" baseline="0" noProof="0" dirty="0">
                <a:ln>
                  <a:noFill/>
                </a:ln>
                <a:solidFill>
                  <a:srgbClr val="000000"/>
                </a:solidFill>
                <a:effectLst/>
                <a:uLnTx/>
                <a:uFillTx/>
                <a:latin typeface="Arial" charset="0"/>
                <a:ea typeface="ＭＳ Ｐゴシック" charset="0"/>
                <a:cs typeface="+mn-cs"/>
              </a:rPr>
              <a:t> </a:t>
            </a:r>
            <a:r>
              <a:rPr kumimoji="0" lang="sv-SE" altLang="sv-SE" sz="2200" b="0" i="0" u="none" strike="noStrike" kern="1200" cap="none" spc="0" normalizeH="0" baseline="0" noProof="0" dirty="0" err="1">
                <a:ln>
                  <a:noFill/>
                </a:ln>
                <a:solidFill>
                  <a:srgbClr val="000000"/>
                </a:solidFill>
                <a:effectLst/>
                <a:uLnTx/>
                <a:uFillTx/>
                <a:latin typeface="Arial" charset="0"/>
                <a:ea typeface="ＭＳ Ｐゴシック" charset="0"/>
                <a:cs typeface="+mn-cs"/>
              </a:rPr>
              <a:t>buildings</a:t>
            </a:r>
            <a:r>
              <a:rPr kumimoji="0" lang="sv-SE" altLang="sv-SE" sz="2200" b="0" i="0" u="none" strike="noStrike" kern="1200" cap="none" spc="0" normalizeH="0" baseline="0" noProof="0" dirty="0">
                <a:ln>
                  <a:noFill/>
                </a:ln>
                <a:solidFill>
                  <a:srgbClr val="000000"/>
                </a:solidFill>
                <a:effectLst/>
                <a:uLnTx/>
                <a:uFillTx/>
                <a:latin typeface="Arial" charset="0"/>
                <a:ea typeface="ＭＳ Ｐゴシック" charset="0"/>
                <a:cs typeface="+mn-cs"/>
              </a:rPr>
              <a:t> </a:t>
            </a:r>
            <a:r>
              <a:rPr lang="sv-SE" altLang="sv-SE" dirty="0">
                <a:solidFill>
                  <a:srgbClr val="000000"/>
                </a:solidFill>
              </a:rPr>
              <a:t>in </a:t>
            </a:r>
            <a:r>
              <a:rPr kumimoji="0" lang="sv-SE" altLang="sv-SE" sz="2200" b="0" i="0" u="none" strike="noStrike" kern="1200" cap="none" spc="0" normalizeH="0" baseline="0" noProof="0" dirty="0" err="1">
                <a:ln>
                  <a:noFill/>
                </a:ln>
                <a:solidFill>
                  <a:srgbClr val="000000"/>
                </a:solidFill>
                <a:effectLst/>
                <a:uLnTx/>
                <a:uFillTx/>
                <a:latin typeface="Arial" charset="0"/>
                <a:ea typeface="ＭＳ Ｐゴシック" charset="0"/>
                <a:cs typeface="+mn-cs"/>
              </a:rPr>
              <a:t>cooperation</a:t>
            </a:r>
            <a:r>
              <a:rPr kumimoji="0" lang="sv-SE" altLang="sv-SE" sz="2200" b="0" i="0" u="none" strike="noStrike" kern="1200" cap="none" spc="0" normalizeH="0" baseline="0" noProof="0" dirty="0">
                <a:ln>
                  <a:noFill/>
                </a:ln>
                <a:solidFill>
                  <a:srgbClr val="000000"/>
                </a:solidFill>
                <a:effectLst/>
                <a:uLnTx/>
                <a:uFillTx/>
                <a:latin typeface="Arial" charset="0"/>
                <a:ea typeface="ＭＳ Ｐゴシック" charset="0"/>
                <a:cs typeface="+mn-cs"/>
              </a:rPr>
              <a:t> </a:t>
            </a:r>
            <a:r>
              <a:rPr kumimoji="0" lang="sv-SE" altLang="sv-SE" sz="2200" b="0" i="0" u="none" strike="noStrike" kern="1200" cap="none" spc="0" normalizeH="0" baseline="0" noProof="0" dirty="0" err="1">
                <a:ln>
                  <a:noFill/>
                </a:ln>
                <a:solidFill>
                  <a:srgbClr val="000000"/>
                </a:solidFill>
                <a:effectLst/>
                <a:uLnTx/>
                <a:uFillTx/>
                <a:latin typeface="Arial" charset="0"/>
                <a:ea typeface="ＭＳ Ｐゴシック" charset="0"/>
                <a:cs typeface="+mn-cs"/>
              </a:rPr>
              <a:t>with</a:t>
            </a:r>
            <a:r>
              <a:rPr kumimoji="0" lang="sv-SE" altLang="sv-SE" sz="2200" b="0" i="0" u="none" strike="noStrike" kern="1200" cap="none" spc="0" normalizeH="0" baseline="0" noProof="0" dirty="0">
                <a:ln>
                  <a:noFill/>
                </a:ln>
                <a:solidFill>
                  <a:srgbClr val="000000"/>
                </a:solidFill>
                <a:effectLst/>
                <a:uLnTx/>
                <a:uFillTx/>
                <a:latin typeface="Arial" charset="0"/>
                <a:ea typeface="ＭＳ Ｐゴシック" charset="0"/>
                <a:cs typeface="+mn-cs"/>
              </a:rPr>
              <a:t> ”Boverket” (Swedish </a:t>
            </a:r>
            <a:r>
              <a:rPr kumimoji="0" lang="sv-SE" altLang="sv-SE" sz="2200" b="0" i="0" u="none" strike="noStrike" kern="1200" cap="none" spc="0" normalizeH="0" baseline="0" noProof="0" dirty="0" err="1">
                <a:ln>
                  <a:noFill/>
                </a:ln>
                <a:solidFill>
                  <a:srgbClr val="000000"/>
                </a:solidFill>
                <a:effectLst/>
                <a:uLnTx/>
                <a:uFillTx/>
                <a:latin typeface="Arial" charset="0"/>
                <a:ea typeface="ＭＳ Ｐゴシック" charset="0"/>
                <a:cs typeface="+mn-cs"/>
              </a:rPr>
              <a:t>agency</a:t>
            </a:r>
            <a:r>
              <a:rPr kumimoji="0" lang="sv-SE" altLang="sv-SE" sz="2200" b="0" i="0" u="none" strike="noStrike" kern="1200" cap="none" spc="0" normalizeH="0" baseline="0" noProof="0" dirty="0">
                <a:ln>
                  <a:noFill/>
                </a:ln>
                <a:solidFill>
                  <a:srgbClr val="000000"/>
                </a:solidFill>
                <a:effectLst/>
                <a:uLnTx/>
                <a:uFillTx/>
                <a:latin typeface="Arial" charset="0"/>
                <a:ea typeface="ＭＳ Ｐゴシック" charset="0"/>
                <a:cs typeface="+mn-cs"/>
              </a:rPr>
              <a:t> for </a:t>
            </a:r>
            <a:r>
              <a:rPr kumimoji="0" lang="sv-SE" altLang="sv-SE" sz="2200" b="0" i="0" u="none" strike="noStrike" kern="1200" cap="none" spc="0" normalizeH="0" baseline="0" noProof="0" dirty="0" err="1">
                <a:ln>
                  <a:noFill/>
                </a:ln>
                <a:solidFill>
                  <a:srgbClr val="000000"/>
                </a:solidFill>
                <a:effectLst/>
                <a:uLnTx/>
                <a:uFillTx/>
                <a:latin typeface="Arial" charset="0"/>
                <a:ea typeface="ＭＳ Ｐゴシック" charset="0"/>
                <a:cs typeface="+mn-cs"/>
              </a:rPr>
              <a:t>building</a:t>
            </a:r>
            <a:r>
              <a:rPr kumimoji="0" lang="sv-SE" altLang="sv-SE" sz="2200" b="0" i="0" u="none" strike="noStrike" kern="1200" cap="none" spc="0" normalizeH="0" baseline="0" noProof="0" dirty="0">
                <a:ln>
                  <a:noFill/>
                </a:ln>
                <a:solidFill>
                  <a:srgbClr val="000000"/>
                </a:solidFill>
                <a:effectLst/>
                <a:uLnTx/>
                <a:uFillTx/>
                <a:latin typeface="Arial" charset="0"/>
                <a:ea typeface="ＭＳ Ｐゴシック" charset="0"/>
                <a:cs typeface="+mn-cs"/>
              </a:rPr>
              <a:t> and planning)</a:t>
            </a:r>
          </a:p>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sv-SE" altLang="sv-SE" sz="2200" b="0" i="0" u="none" strike="noStrike" kern="1200" cap="none" spc="0" normalizeH="0" baseline="0" noProof="0" dirty="0">
              <a:ln>
                <a:noFill/>
              </a:ln>
              <a:solidFill>
                <a:srgbClr val="000000"/>
              </a:solidFill>
              <a:effectLst/>
              <a:uLnTx/>
              <a:uFillTx/>
              <a:latin typeface="Arial" charset="0"/>
              <a:ea typeface="ＭＳ Ｐゴシック" charset="0"/>
              <a:cs typeface="+mn-cs"/>
            </a:endParaRPr>
          </a:p>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sv-SE" altLang="sv-SE" sz="2200" b="0" i="0" u="none" strike="noStrike" kern="1200" cap="none" spc="0" normalizeH="0" baseline="0" noProof="0" dirty="0">
                <a:ln>
                  <a:noFill/>
                </a:ln>
                <a:solidFill>
                  <a:srgbClr val="000000"/>
                </a:solidFill>
                <a:effectLst/>
                <a:uLnTx/>
                <a:uFillTx/>
                <a:latin typeface="Arial" charset="0"/>
                <a:ea typeface="ＭＳ Ｐゴシック" charset="0"/>
                <a:cs typeface="+mn-cs"/>
              </a:rPr>
              <a:t>EPBD – Energy </a:t>
            </a:r>
            <a:r>
              <a:rPr kumimoji="0" lang="sv-SE" altLang="sv-SE" sz="2200" b="0" i="0" u="none" strike="noStrike" kern="1200" cap="none" spc="0" normalizeH="0" baseline="0" noProof="0" dirty="0" err="1">
                <a:ln>
                  <a:noFill/>
                </a:ln>
                <a:solidFill>
                  <a:srgbClr val="000000"/>
                </a:solidFill>
                <a:effectLst/>
                <a:uLnTx/>
                <a:uFillTx/>
                <a:latin typeface="Arial" charset="0"/>
                <a:ea typeface="ＭＳ Ｐゴシック" charset="0"/>
                <a:cs typeface="+mn-cs"/>
              </a:rPr>
              <a:t>Performance</a:t>
            </a:r>
            <a:r>
              <a:rPr kumimoji="0" lang="sv-SE" altLang="sv-SE" sz="2200" b="0" i="0" u="none" strike="noStrike" kern="1200" cap="none" spc="0" normalizeH="0" baseline="0" noProof="0" dirty="0">
                <a:ln>
                  <a:noFill/>
                </a:ln>
                <a:solidFill>
                  <a:srgbClr val="000000"/>
                </a:solidFill>
                <a:effectLst/>
                <a:uLnTx/>
                <a:uFillTx/>
                <a:latin typeface="Arial" charset="0"/>
                <a:ea typeface="ＭＳ Ｐゴシック" charset="0"/>
                <a:cs typeface="+mn-cs"/>
              </a:rPr>
              <a:t> </a:t>
            </a:r>
            <a:r>
              <a:rPr kumimoji="0" lang="sv-SE" altLang="sv-SE" sz="2200" b="0" i="0" u="none" strike="noStrike" kern="1200" cap="none" spc="0" normalizeH="0" baseline="0" noProof="0" dirty="0" err="1">
                <a:ln>
                  <a:noFill/>
                </a:ln>
                <a:solidFill>
                  <a:srgbClr val="000000"/>
                </a:solidFill>
                <a:effectLst/>
                <a:uLnTx/>
                <a:uFillTx/>
                <a:latin typeface="Arial" charset="0"/>
                <a:ea typeface="ＭＳ Ｐゴシック" charset="0"/>
                <a:cs typeface="+mn-cs"/>
              </a:rPr>
              <a:t>of</a:t>
            </a:r>
            <a:r>
              <a:rPr kumimoji="0" lang="sv-SE" altLang="sv-SE" sz="2200" b="0" i="0" u="none" strike="noStrike" kern="1200" cap="none" spc="0" normalizeH="0" baseline="0" noProof="0" dirty="0">
                <a:ln>
                  <a:noFill/>
                </a:ln>
                <a:solidFill>
                  <a:srgbClr val="000000"/>
                </a:solidFill>
                <a:effectLst/>
                <a:uLnTx/>
                <a:uFillTx/>
                <a:latin typeface="Arial" charset="0"/>
                <a:ea typeface="ＭＳ Ｐゴシック" charset="0"/>
                <a:cs typeface="+mn-cs"/>
              </a:rPr>
              <a:t> Buildings </a:t>
            </a:r>
            <a:r>
              <a:rPr kumimoji="0" lang="sv-SE" altLang="sv-SE" sz="2200" b="0" i="0" u="none" strike="noStrike" kern="1200" cap="none" spc="0" normalizeH="0" baseline="0" noProof="0" dirty="0" err="1">
                <a:ln>
                  <a:noFill/>
                </a:ln>
                <a:solidFill>
                  <a:srgbClr val="000000"/>
                </a:solidFill>
                <a:effectLst/>
                <a:uLnTx/>
                <a:uFillTx/>
                <a:latin typeface="Arial" charset="0"/>
                <a:ea typeface="ＭＳ Ｐゴシック" charset="0"/>
                <a:cs typeface="+mn-cs"/>
              </a:rPr>
              <a:t>Directive</a:t>
            </a:r>
            <a:r>
              <a:rPr kumimoji="0" lang="sv-SE" altLang="sv-SE" sz="2200" b="0" i="0" u="none" strike="noStrike" kern="1200" cap="none" spc="0" normalizeH="0" baseline="0" noProof="0" dirty="0">
                <a:ln>
                  <a:noFill/>
                </a:ln>
                <a:solidFill>
                  <a:srgbClr val="000000"/>
                </a:solidFill>
                <a:effectLst/>
                <a:uLnTx/>
                <a:uFillTx/>
                <a:latin typeface="Arial" charset="0"/>
                <a:ea typeface="ＭＳ Ｐゴシック" charset="0"/>
                <a:cs typeface="+mn-cs"/>
              </a:rPr>
              <a:t> (EU 2010) </a:t>
            </a:r>
          </a:p>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sv-SE" altLang="sv-SE" sz="2200" b="0" i="0" u="none" strike="noStrike" kern="1200" cap="none" spc="0" normalizeH="0" baseline="0" noProof="0" dirty="0">
              <a:ln>
                <a:noFill/>
              </a:ln>
              <a:solidFill>
                <a:srgbClr val="000000"/>
              </a:solidFill>
              <a:effectLst/>
              <a:uLnTx/>
              <a:uFillTx/>
              <a:latin typeface="Arial" charset="0"/>
              <a:ea typeface="ＭＳ Ｐゴシック" charset="0"/>
              <a:cs typeface="+mn-cs"/>
            </a:endParaRPr>
          </a:p>
          <a:p>
            <a:pPr marL="342900" lvl="0" indent="-342900">
              <a:buFont typeface="Arial" panose="020B0604020202020204" pitchFamily="34" charset="0"/>
              <a:buChar char="•"/>
              <a:defRPr/>
            </a:pPr>
            <a:r>
              <a:rPr lang="en-US" dirty="0"/>
              <a:t>Measurement and demonstration of new low-energy buildings</a:t>
            </a:r>
          </a:p>
          <a:p>
            <a:pPr marL="342900" lvl="0" indent="-342900">
              <a:buFont typeface="Arial" panose="020B0604020202020204" pitchFamily="34" charset="0"/>
              <a:buChar char="•"/>
              <a:defRPr/>
            </a:pPr>
            <a:endParaRPr lang="sv-SE" dirty="0">
              <a:solidFill>
                <a:srgbClr val="000000"/>
              </a:solidFill>
            </a:endParaRPr>
          </a:p>
          <a:p>
            <a:pPr marL="342900" lvl="0" indent="-342900">
              <a:buFont typeface="Arial" panose="020B0604020202020204" pitchFamily="34" charset="0"/>
              <a:buChar char="•"/>
              <a:defRPr/>
            </a:pPr>
            <a:r>
              <a:rPr lang="sv-SE" b="1" dirty="0" err="1">
                <a:solidFill>
                  <a:srgbClr val="000000"/>
                </a:solidFill>
              </a:rPr>
              <a:t>Skills</a:t>
            </a:r>
            <a:r>
              <a:rPr lang="sv-SE" b="1" dirty="0">
                <a:solidFill>
                  <a:srgbClr val="000000"/>
                </a:solidFill>
              </a:rPr>
              <a:t> </a:t>
            </a:r>
            <a:r>
              <a:rPr lang="sv-SE" b="1" dirty="0" err="1">
                <a:solidFill>
                  <a:srgbClr val="000000"/>
                </a:solidFill>
              </a:rPr>
              <a:t>enhancing</a:t>
            </a:r>
            <a:r>
              <a:rPr lang="sv-SE" b="1" dirty="0">
                <a:solidFill>
                  <a:srgbClr val="000000"/>
                </a:solidFill>
              </a:rPr>
              <a:t> </a:t>
            </a:r>
            <a:r>
              <a:rPr lang="sv-SE" b="1" dirty="0" err="1">
                <a:solidFill>
                  <a:srgbClr val="000000"/>
                </a:solidFill>
              </a:rPr>
              <a:t>efforts</a:t>
            </a:r>
            <a:r>
              <a:rPr lang="sv-SE" b="1" dirty="0">
                <a:solidFill>
                  <a:srgbClr val="000000"/>
                </a:solidFill>
              </a:rPr>
              <a:t> (</a:t>
            </a:r>
            <a:r>
              <a:rPr lang="sv-SE" b="1" dirty="0" err="1">
                <a:solidFill>
                  <a:srgbClr val="000000"/>
                </a:solidFill>
              </a:rPr>
              <a:t>education</a:t>
            </a:r>
            <a:r>
              <a:rPr lang="sv-SE" b="1" dirty="0">
                <a:solidFill>
                  <a:srgbClr val="000000"/>
                </a:solidFill>
              </a:rPr>
              <a:t> program) for </a:t>
            </a:r>
            <a:r>
              <a:rPr lang="sv-SE" b="1" dirty="0" err="1">
                <a:solidFill>
                  <a:srgbClr val="000000"/>
                </a:solidFill>
              </a:rPr>
              <a:t>nearly-zero</a:t>
            </a:r>
            <a:r>
              <a:rPr lang="sv-SE" b="1" dirty="0">
                <a:solidFill>
                  <a:srgbClr val="000000"/>
                </a:solidFill>
              </a:rPr>
              <a:t> </a:t>
            </a:r>
            <a:r>
              <a:rPr lang="sv-SE" b="1" dirty="0" err="1">
                <a:solidFill>
                  <a:srgbClr val="000000"/>
                </a:solidFill>
              </a:rPr>
              <a:t>energy</a:t>
            </a:r>
            <a:r>
              <a:rPr lang="sv-SE" b="1" dirty="0">
                <a:solidFill>
                  <a:srgbClr val="000000"/>
                </a:solidFill>
              </a:rPr>
              <a:t> </a:t>
            </a:r>
            <a:r>
              <a:rPr lang="sv-SE" b="1" dirty="0" err="1">
                <a:solidFill>
                  <a:srgbClr val="000000"/>
                </a:solidFill>
              </a:rPr>
              <a:t>buildings</a:t>
            </a:r>
            <a:endParaRPr lang="sv-SE" b="1" dirty="0">
              <a:solidFill>
                <a:srgbClr val="000000"/>
              </a:solidFill>
            </a:endParaRPr>
          </a:p>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sv-SE" altLang="sv-SE" sz="2200" b="0" i="0" u="none" strike="noStrike" kern="1200" cap="none" spc="0" normalizeH="0" baseline="0" noProof="0" dirty="0">
              <a:ln>
                <a:noFill/>
              </a:ln>
              <a:solidFill>
                <a:srgbClr val="000000"/>
              </a:solidFill>
              <a:effectLst/>
              <a:uLnTx/>
              <a:uFillTx/>
              <a:latin typeface="Arial" charset="0"/>
              <a:ea typeface="ＭＳ Ｐゴシック" charset="0"/>
              <a:cs typeface="+mn-cs"/>
            </a:endParaRPr>
          </a:p>
        </p:txBody>
      </p:sp>
    </p:spTree>
    <p:extLst>
      <p:ext uri="{BB962C8B-B14F-4D97-AF65-F5344CB8AC3E}">
        <p14:creationId xmlns:p14="http://schemas.microsoft.com/office/powerpoint/2010/main" val="3635161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043608" y="692696"/>
            <a:ext cx="7416824" cy="1710179"/>
          </a:xfrm>
        </p:spPr>
        <p:txBody>
          <a:bodyPr/>
          <a:lstStyle/>
          <a:p>
            <a:r>
              <a:rPr lang="sv-SE" sz="3200" dirty="0" err="1"/>
              <a:t>This</a:t>
            </a:r>
            <a:r>
              <a:rPr lang="sv-SE" sz="3200" dirty="0"/>
              <a:t> is the Energy </a:t>
            </a:r>
            <a:r>
              <a:rPr lang="sv-SE" sz="3200" dirty="0" err="1"/>
              <a:t>Efficiency</a:t>
            </a:r>
            <a:r>
              <a:rPr lang="sv-SE" sz="3200" dirty="0"/>
              <a:t> </a:t>
            </a:r>
            <a:r>
              <a:rPr lang="sv-SE" sz="3200" dirty="0" err="1"/>
              <a:t>Initiative</a:t>
            </a:r>
            <a:br>
              <a:rPr lang="sv-SE" dirty="0"/>
            </a:br>
            <a:r>
              <a:rPr lang="sv-SE" sz="2800" dirty="0"/>
              <a:t>- an </a:t>
            </a:r>
            <a:r>
              <a:rPr lang="sv-SE" sz="2800" dirty="0" err="1"/>
              <a:t>interactive</a:t>
            </a:r>
            <a:r>
              <a:rPr lang="sv-SE" sz="2800" dirty="0"/>
              <a:t> web-</a:t>
            </a:r>
            <a:r>
              <a:rPr lang="sv-SE" sz="2800" dirty="0" err="1"/>
              <a:t>based</a:t>
            </a:r>
            <a:r>
              <a:rPr lang="sv-SE" sz="2800" dirty="0"/>
              <a:t> </a:t>
            </a:r>
            <a:r>
              <a:rPr lang="sv-SE" sz="2800" dirty="0" err="1"/>
              <a:t>education</a:t>
            </a:r>
            <a:r>
              <a:rPr lang="sv-SE" sz="2800" dirty="0"/>
              <a:t> for </a:t>
            </a:r>
            <a:r>
              <a:rPr lang="sv-SE" sz="2800" dirty="0" err="1"/>
              <a:t>low-energy</a:t>
            </a:r>
            <a:r>
              <a:rPr lang="sv-SE" sz="2800" dirty="0"/>
              <a:t> </a:t>
            </a:r>
            <a:r>
              <a:rPr lang="sv-SE" sz="2800" dirty="0" err="1"/>
              <a:t>buildings</a:t>
            </a:r>
            <a:endParaRPr lang="sv-SE" sz="2800" dirty="0"/>
          </a:p>
        </p:txBody>
      </p:sp>
      <p:grpSp>
        <p:nvGrpSpPr>
          <p:cNvPr id="8" name="Grupp 7"/>
          <p:cNvGrpSpPr/>
          <p:nvPr/>
        </p:nvGrpSpPr>
        <p:grpSpPr>
          <a:xfrm>
            <a:off x="0" y="3914564"/>
            <a:ext cx="9144000" cy="1908689"/>
            <a:chOff x="0" y="3968581"/>
            <a:chExt cx="9144000" cy="1908689"/>
          </a:xfrm>
          <a:solidFill>
            <a:schemeClr val="accent6">
              <a:lumMod val="75000"/>
            </a:schemeClr>
          </a:solidFill>
        </p:grpSpPr>
        <p:grpSp>
          <p:nvGrpSpPr>
            <p:cNvPr id="6" name="Grupp 5"/>
            <p:cNvGrpSpPr/>
            <p:nvPr/>
          </p:nvGrpSpPr>
          <p:grpSpPr>
            <a:xfrm>
              <a:off x="0" y="3968581"/>
              <a:ext cx="9144000" cy="1908689"/>
              <a:chOff x="0" y="3838306"/>
              <a:chExt cx="9144000" cy="1579605"/>
            </a:xfrm>
            <a:grpFill/>
          </p:grpSpPr>
          <p:sp>
            <p:nvSpPr>
              <p:cNvPr id="5" name="Rektangel 4"/>
              <p:cNvSpPr/>
              <p:nvPr/>
            </p:nvSpPr>
            <p:spPr bwMode="auto">
              <a:xfrm>
                <a:off x="0" y="3838306"/>
                <a:ext cx="9144000" cy="1579605"/>
              </a:xfrm>
              <a:prstGeom prst="rect">
                <a:avLst/>
              </a:prstGeom>
              <a:gr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sv-SE" sz="2200" b="0" i="0" u="none" strike="noStrike" cap="none" normalizeH="0" baseline="0">
                  <a:ln>
                    <a:noFill/>
                  </a:ln>
                  <a:solidFill>
                    <a:schemeClr val="tx1"/>
                  </a:solidFill>
                  <a:effectLst/>
                  <a:latin typeface="Arial" charset="0"/>
                </a:endParaRPr>
              </a:p>
            </p:txBody>
          </p:sp>
          <p:sp>
            <p:nvSpPr>
              <p:cNvPr id="4" name="textruta 3"/>
              <p:cNvSpPr txBox="1"/>
              <p:nvPr/>
            </p:nvSpPr>
            <p:spPr>
              <a:xfrm>
                <a:off x="1835696" y="4008338"/>
                <a:ext cx="6624736" cy="1299029"/>
              </a:xfrm>
              <a:prstGeom prst="rect">
                <a:avLst/>
              </a:prstGeom>
              <a:grpFill/>
            </p:spPr>
            <p:txBody>
              <a:bodyPr wrap="square" rtlCol="0">
                <a:spAutoFit/>
              </a:bodyPr>
              <a:lstStyle/>
              <a:p>
                <a:r>
                  <a:rPr lang="en-US" sz="2400" dirty="0"/>
                  <a:t>The Energy Efficiency Initiative raises your basic competence in low energy buildings. You also get an insight into other roles than your own in the construction process</a:t>
                </a:r>
                <a:r>
                  <a:rPr lang="sv-SE" sz="2400" dirty="0">
                    <a:solidFill>
                      <a:srgbClr val="245F7A"/>
                    </a:solidFill>
                  </a:rPr>
                  <a:t>. </a:t>
                </a:r>
              </a:p>
            </p:txBody>
          </p:sp>
        </p:grpSp>
        <p:sp>
          <p:nvSpPr>
            <p:cNvPr id="9" name="Ellips 8"/>
            <p:cNvSpPr/>
            <p:nvPr/>
          </p:nvSpPr>
          <p:spPr bwMode="auto">
            <a:xfrm>
              <a:off x="394520" y="4275083"/>
              <a:ext cx="1225152" cy="1152128"/>
            </a:xfrm>
            <a:prstGeom prst="ellipse">
              <a:avLst/>
            </a:prstGeom>
            <a:solidFill>
              <a:schemeClr val="accent5">
                <a:lumMod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sv-SE" sz="2200" b="0" i="0" u="none" strike="noStrike" cap="none" normalizeH="0" baseline="0">
                <a:ln>
                  <a:noFill/>
                </a:ln>
                <a:solidFill>
                  <a:schemeClr val="tx1"/>
                </a:solidFill>
                <a:effectLst/>
                <a:latin typeface="Arial" charset="0"/>
              </a:endParaRPr>
            </a:p>
          </p:txBody>
        </p:sp>
      </p:gr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6613" y="4370760"/>
            <a:ext cx="920965" cy="816758"/>
          </a:xfrm>
          <a:prstGeom prst="rect">
            <a:avLst/>
          </a:prstGeom>
        </p:spPr>
      </p:pic>
      <p:pic>
        <p:nvPicPr>
          <p:cNvPr id="7" name="Bildobjekt 6">
            <a:extLst>
              <a:ext uri="{FF2B5EF4-FFF2-40B4-BE49-F238E27FC236}">
                <a16:creationId xmlns:a16="http://schemas.microsoft.com/office/drawing/2014/main" id="{C00B50BB-711E-42C4-BFD2-DB0B6033836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1520" y="6182946"/>
            <a:ext cx="1800200" cy="488943"/>
          </a:xfrm>
          <a:prstGeom prst="rect">
            <a:avLst/>
          </a:prstGeom>
        </p:spPr>
      </p:pic>
      <p:sp>
        <p:nvSpPr>
          <p:cNvPr id="3" name="textruta 2">
            <a:extLst>
              <a:ext uri="{FF2B5EF4-FFF2-40B4-BE49-F238E27FC236}">
                <a16:creationId xmlns:a16="http://schemas.microsoft.com/office/drawing/2014/main" id="{3B81672C-AB18-48E0-A037-17EC757D5379}"/>
              </a:ext>
            </a:extLst>
          </p:cNvPr>
          <p:cNvSpPr txBox="1"/>
          <p:nvPr/>
        </p:nvSpPr>
        <p:spPr>
          <a:xfrm>
            <a:off x="3488976" y="2564189"/>
            <a:ext cx="5040560" cy="1046440"/>
          </a:xfrm>
          <a:prstGeom prst="rect">
            <a:avLst/>
          </a:prstGeom>
          <a:solidFill>
            <a:schemeClr val="accent6"/>
          </a:solidFill>
          <a:ln w="19050" cmpd="sng">
            <a:solidFill>
              <a:srgbClr val="514D4C"/>
            </a:solidFill>
          </a:ln>
        </p:spPr>
        <p:txBody>
          <a:bodyPr wrap="square" rtlCol="0">
            <a:spAutoFit/>
          </a:bodyPr>
          <a:lstStyle/>
          <a:p>
            <a:r>
              <a:rPr lang="sv-SE" sz="2000" dirty="0" err="1"/>
              <a:t>Clients</a:t>
            </a:r>
            <a:r>
              <a:rPr lang="sv-SE" sz="2000" dirty="0"/>
              <a:t>, </a:t>
            </a:r>
            <a:r>
              <a:rPr lang="sv-SE" sz="2000" dirty="0" err="1"/>
              <a:t>engineers</a:t>
            </a:r>
            <a:r>
              <a:rPr lang="sv-SE" sz="2000" dirty="0"/>
              <a:t>, </a:t>
            </a:r>
            <a:r>
              <a:rPr lang="sv-SE" sz="2000" dirty="0" err="1"/>
              <a:t>architects</a:t>
            </a:r>
            <a:r>
              <a:rPr lang="sv-SE" sz="2000" dirty="0"/>
              <a:t>, </a:t>
            </a:r>
            <a:r>
              <a:rPr lang="sv-SE" sz="2000" dirty="0" err="1"/>
              <a:t>construction</a:t>
            </a:r>
            <a:r>
              <a:rPr lang="sv-SE" sz="2000" dirty="0"/>
              <a:t> </a:t>
            </a:r>
            <a:r>
              <a:rPr lang="sv-SE" sz="2000" dirty="0" err="1"/>
              <a:t>project</a:t>
            </a:r>
            <a:r>
              <a:rPr lang="sv-SE" sz="2000" dirty="0"/>
              <a:t> managers, </a:t>
            </a:r>
            <a:r>
              <a:rPr lang="sv-SE" sz="2000" dirty="0" err="1"/>
              <a:t>technical</a:t>
            </a:r>
            <a:r>
              <a:rPr lang="sv-SE" sz="2000" dirty="0"/>
              <a:t> managers, </a:t>
            </a:r>
            <a:r>
              <a:rPr lang="sv-SE" sz="2000" dirty="0" err="1"/>
              <a:t>energy</a:t>
            </a:r>
            <a:r>
              <a:rPr lang="sv-SE" sz="2000" dirty="0"/>
              <a:t>- and </a:t>
            </a:r>
            <a:r>
              <a:rPr lang="sv-SE" sz="2000" dirty="0" err="1"/>
              <a:t>climate</a:t>
            </a:r>
            <a:r>
              <a:rPr lang="sv-SE" sz="2000" dirty="0"/>
              <a:t> </a:t>
            </a:r>
            <a:r>
              <a:rPr lang="sv-SE" sz="2000" dirty="0" err="1"/>
              <a:t>advisors</a:t>
            </a:r>
            <a:endParaRPr lang="sv-SE" sz="2000" dirty="0"/>
          </a:p>
        </p:txBody>
      </p:sp>
      <p:sp>
        <p:nvSpPr>
          <p:cNvPr id="17" name="textruta 16">
            <a:extLst>
              <a:ext uri="{FF2B5EF4-FFF2-40B4-BE49-F238E27FC236}">
                <a16:creationId xmlns:a16="http://schemas.microsoft.com/office/drawing/2014/main" id="{944EA310-454A-4F51-8A56-709338A6B625}"/>
              </a:ext>
            </a:extLst>
          </p:cNvPr>
          <p:cNvSpPr txBox="1"/>
          <p:nvPr/>
        </p:nvSpPr>
        <p:spPr>
          <a:xfrm>
            <a:off x="567478" y="2718078"/>
            <a:ext cx="1800200" cy="400110"/>
          </a:xfrm>
          <a:prstGeom prst="rect">
            <a:avLst/>
          </a:prstGeom>
          <a:solidFill>
            <a:schemeClr val="accent6"/>
          </a:solidFill>
          <a:ln w="19050" cmpd="sng">
            <a:solidFill>
              <a:srgbClr val="514D4C"/>
            </a:solidFill>
          </a:ln>
        </p:spPr>
        <p:txBody>
          <a:bodyPr wrap="square" rtlCol="0">
            <a:spAutoFit/>
          </a:bodyPr>
          <a:lstStyle/>
          <a:p>
            <a:r>
              <a:rPr lang="sv-SE" sz="2000" dirty="0"/>
              <a:t>Target </a:t>
            </a:r>
            <a:r>
              <a:rPr lang="sv-SE" sz="2000" dirty="0" err="1"/>
              <a:t>groups</a:t>
            </a:r>
            <a:endParaRPr lang="sv-SE" sz="2000" dirty="0"/>
          </a:p>
        </p:txBody>
      </p:sp>
      <p:sp>
        <p:nvSpPr>
          <p:cNvPr id="18" name="Pil: höger 17">
            <a:extLst>
              <a:ext uri="{FF2B5EF4-FFF2-40B4-BE49-F238E27FC236}">
                <a16:creationId xmlns:a16="http://schemas.microsoft.com/office/drawing/2014/main" id="{358F78D6-7FD9-4A61-8779-4C90F568F5D9}"/>
              </a:ext>
            </a:extLst>
          </p:cNvPr>
          <p:cNvSpPr/>
          <p:nvPr/>
        </p:nvSpPr>
        <p:spPr bwMode="auto">
          <a:xfrm>
            <a:off x="2461727" y="2731451"/>
            <a:ext cx="936104" cy="373363"/>
          </a:xfrm>
          <a:prstGeom prst="rightArrow">
            <a:avLst/>
          </a:prstGeom>
          <a:solidFill>
            <a:schemeClr val="hlink"/>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sv-SE" sz="22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1159261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 name="Picture 4"/>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5521"/>
            <a:ext cx="9144000" cy="6846956"/>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423844"/>
            <a:ext cx="9143244" cy="6845242"/>
          </a:xfrm>
          <a:prstGeom prst="rect">
            <a:avLst/>
          </a:prstGeom>
        </p:spPr>
      </p:pic>
      <p:sp>
        <p:nvSpPr>
          <p:cNvPr id="49" name="Rubrik 1"/>
          <p:cNvSpPr>
            <a:spLocks noGrp="1"/>
          </p:cNvSpPr>
          <p:nvPr>
            <p:ph type="title"/>
          </p:nvPr>
        </p:nvSpPr>
        <p:spPr>
          <a:xfrm>
            <a:off x="251520" y="692696"/>
            <a:ext cx="8784976" cy="606069"/>
          </a:xfrm>
        </p:spPr>
        <p:txBody>
          <a:bodyPr/>
          <a:lstStyle/>
          <a:p>
            <a:r>
              <a:rPr lang="sv-SE" sz="2800" dirty="0" err="1">
                <a:latin typeface="Arial" charset="0"/>
              </a:rPr>
              <a:t>Education</a:t>
            </a:r>
            <a:r>
              <a:rPr lang="sv-SE" sz="2800" dirty="0">
                <a:latin typeface="Arial" charset="0"/>
              </a:rPr>
              <a:t> program The Energy </a:t>
            </a:r>
            <a:r>
              <a:rPr lang="sv-SE" sz="2800" dirty="0" err="1">
                <a:latin typeface="Arial" charset="0"/>
              </a:rPr>
              <a:t>Efficiency</a:t>
            </a:r>
            <a:r>
              <a:rPr lang="sv-SE" sz="2800" dirty="0">
                <a:latin typeface="Arial" charset="0"/>
              </a:rPr>
              <a:t> </a:t>
            </a:r>
            <a:r>
              <a:rPr lang="sv-SE" sz="2800" dirty="0" err="1">
                <a:latin typeface="Arial" charset="0"/>
              </a:rPr>
              <a:t>Initiative</a:t>
            </a:r>
            <a:br>
              <a:rPr lang="sv-SE" sz="2800" dirty="0">
                <a:latin typeface="Arial" charset="0"/>
              </a:rPr>
            </a:br>
            <a:br>
              <a:rPr lang="sv-SE" sz="2800" dirty="0">
                <a:latin typeface="Arial" charset="0"/>
              </a:rPr>
            </a:br>
            <a:endParaRPr lang="sv-SE" sz="2800" dirty="0">
              <a:latin typeface="Arial" charset="0"/>
            </a:endParaRPr>
          </a:p>
        </p:txBody>
      </p:sp>
      <p:sp>
        <p:nvSpPr>
          <p:cNvPr id="56" name="Rektangel 55"/>
          <p:cNvSpPr/>
          <p:nvPr/>
        </p:nvSpPr>
        <p:spPr>
          <a:xfrm>
            <a:off x="2339752" y="4365104"/>
            <a:ext cx="1423301" cy="461665"/>
          </a:xfrm>
          <a:prstGeom prst="rect">
            <a:avLst/>
          </a:prstGeom>
        </p:spPr>
        <p:txBody>
          <a:bodyPr wrap="square">
            <a:spAutoFit/>
          </a:bodyPr>
          <a:lstStyle/>
          <a:p>
            <a:pPr marL="0" marR="0" lvl="0" indent="0" algn="just" defTabSz="914400" rtl="0" eaLnBrk="1" fontAlgn="base" latinLnBrk="0" hangingPunct="1">
              <a:lnSpc>
                <a:spcPct val="100000"/>
              </a:lnSpc>
              <a:spcBef>
                <a:spcPts val="1200"/>
              </a:spcBef>
              <a:spcAft>
                <a:spcPct val="0"/>
              </a:spcAft>
              <a:buClrTx/>
              <a:buSzTx/>
              <a:buFontTx/>
              <a:buNone/>
              <a:tabLst/>
              <a:defRPr/>
            </a:pPr>
            <a:r>
              <a:rPr kumimoji="0" lang="sv-SE" sz="2400" b="1" i="1"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1-2 </a:t>
            </a:r>
            <a:r>
              <a:rPr kumimoji="0" lang="sv-SE" sz="2400" b="1" i="1"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days</a:t>
            </a:r>
            <a:endParaRPr kumimoji="0" lang="sv-SE" sz="2400" b="1" i="1"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endParaRPr>
          </a:p>
        </p:txBody>
      </p:sp>
      <p:sp>
        <p:nvSpPr>
          <p:cNvPr id="51" name="Rectangle 50"/>
          <p:cNvSpPr/>
          <p:nvPr/>
        </p:nvSpPr>
        <p:spPr>
          <a:xfrm>
            <a:off x="251520" y="6021288"/>
            <a:ext cx="4824536" cy="461665"/>
          </a:xfrm>
          <a:prstGeom prst="rect">
            <a:avLst/>
          </a:prstGeom>
          <a:ln w="38100">
            <a:solidFill>
              <a:schemeClr val="tx1"/>
            </a:solidFill>
          </a:ln>
        </p:spPr>
        <p:txBody>
          <a:bodyPr wrap="square">
            <a:spAutoFit/>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sv-SE" sz="2400" b="1" i="1" u="none" strike="noStrike" kern="1200" cap="none" spc="0" normalizeH="0" baseline="0" noProof="0" dirty="0">
                <a:ln>
                  <a:noFill/>
                </a:ln>
                <a:solidFill>
                  <a:srgbClr val="000000">
                    <a:lumMod val="95000"/>
                    <a:lumOff val="5000"/>
                  </a:srgbClr>
                </a:solidFill>
                <a:effectLst/>
                <a:uLnTx/>
                <a:uFillTx/>
                <a:latin typeface="Arial"/>
                <a:ea typeface="ＭＳ Ｐゴシック" charset="0"/>
                <a:cs typeface="+mn-cs"/>
              </a:rPr>
              <a:t>The </a:t>
            </a:r>
            <a:r>
              <a:rPr kumimoji="0" lang="sv-SE" sz="2400" b="1" i="1" u="none" strike="noStrike" kern="1200" cap="none" spc="0" normalizeH="0" baseline="0" noProof="0" dirty="0" err="1">
                <a:ln>
                  <a:noFill/>
                </a:ln>
                <a:solidFill>
                  <a:srgbClr val="000000">
                    <a:lumMod val="95000"/>
                    <a:lumOff val="5000"/>
                  </a:srgbClr>
                </a:solidFill>
                <a:effectLst/>
                <a:uLnTx/>
                <a:uFillTx/>
                <a:latin typeface="Arial"/>
                <a:ea typeface="ＭＳ Ｐゴシック" charset="0"/>
                <a:cs typeface="+mn-cs"/>
              </a:rPr>
              <a:t>education</a:t>
            </a:r>
            <a:r>
              <a:rPr kumimoji="0" lang="sv-SE" sz="2400" b="1" i="1" u="none" strike="noStrike" kern="1200" cap="none" spc="0" normalizeH="0" baseline="0" noProof="0" dirty="0">
                <a:ln>
                  <a:noFill/>
                </a:ln>
                <a:solidFill>
                  <a:srgbClr val="000000">
                    <a:lumMod val="95000"/>
                    <a:lumOff val="5000"/>
                  </a:srgbClr>
                </a:solidFill>
                <a:effectLst/>
                <a:uLnTx/>
                <a:uFillTx/>
                <a:latin typeface="Arial"/>
                <a:ea typeface="ＭＳ Ｐゴシック" charset="0"/>
                <a:cs typeface="+mn-cs"/>
              </a:rPr>
              <a:t> is </a:t>
            </a:r>
            <a:r>
              <a:rPr kumimoji="0" lang="sv-SE" sz="2400" b="1" i="1" u="none" strike="noStrike" kern="1200" cap="none" spc="0" normalizeH="0" baseline="0" noProof="0" dirty="0" err="1">
                <a:ln>
                  <a:noFill/>
                </a:ln>
                <a:solidFill>
                  <a:srgbClr val="000000">
                    <a:lumMod val="95000"/>
                    <a:lumOff val="5000"/>
                  </a:srgbClr>
                </a:solidFill>
                <a:effectLst/>
                <a:uLnTx/>
                <a:uFillTx/>
                <a:latin typeface="Arial"/>
                <a:ea typeface="ＭＳ Ｐゴシック" charset="0"/>
                <a:cs typeface="+mn-cs"/>
              </a:rPr>
              <a:t>free</a:t>
            </a:r>
            <a:r>
              <a:rPr kumimoji="0" lang="sv-SE" sz="2400" b="1" i="1" u="none" strike="noStrike" kern="1200" cap="none" spc="0" normalizeH="0" baseline="0" noProof="0" dirty="0">
                <a:ln>
                  <a:noFill/>
                </a:ln>
                <a:solidFill>
                  <a:srgbClr val="000000">
                    <a:lumMod val="95000"/>
                    <a:lumOff val="5000"/>
                  </a:srgbClr>
                </a:solidFill>
                <a:effectLst/>
                <a:uLnTx/>
                <a:uFillTx/>
                <a:latin typeface="Arial"/>
                <a:ea typeface="ＭＳ Ｐゴシック" charset="0"/>
                <a:cs typeface="+mn-cs"/>
              </a:rPr>
              <a:t> </a:t>
            </a:r>
            <a:r>
              <a:rPr kumimoji="0" lang="sv-SE" sz="2400" b="1" i="1" u="none" strike="noStrike" kern="1200" cap="none" spc="0" normalizeH="0" baseline="0" noProof="0" dirty="0" err="1">
                <a:ln>
                  <a:noFill/>
                </a:ln>
                <a:solidFill>
                  <a:srgbClr val="000000">
                    <a:lumMod val="95000"/>
                    <a:lumOff val="5000"/>
                  </a:srgbClr>
                </a:solidFill>
                <a:effectLst/>
                <a:uLnTx/>
                <a:uFillTx/>
                <a:latin typeface="Arial"/>
                <a:ea typeface="ＭＳ Ｐゴシック" charset="0"/>
                <a:cs typeface="+mn-cs"/>
              </a:rPr>
              <a:t>of</a:t>
            </a:r>
            <a:r>
              <a:rPr kumimoji="0" lang="sv-SE" sz="2400" b="1" i="1" u="none" strike="noStrike" kern="1200" cap="none" spc="0" normalizeH="0" baseline="0" noProof="0" dirty="0">
                <a:ln>
                  <a:noFill/>
                </a:ln>
                <a:solidFill>
                  <a:srgbClr val="000000">
                    <a:lumMod val="95000"/>
                    <a:lumOff val="5000"/>
                  </a:srgbClr>
                </a:solidFill>
                <a:effectLst/>
                <a:uLnTx/>
                <a:uFillTx/>
                <a:latin typeface="Arial"/>
                <a:ea typeface="ＭＳ Ｐゴシック" charset="0"/>
                <a:cs typeface="+mn-cs"/>
              </a:rPr>
              <a:t> charge</a:t>
            </a:r>
          </a:p>
        </p:txBody>
      </p:sp>
      <p:sp>
        <p:nvSpPr>
          <p:cNvPr id="2" name="Ellips 1">
            <a:extLst>
              <a:ext uri="{FF2B5EF4-FFF2-40B4-BE49-F238E27FC236}">
                <a16:creationId xmlns:a16="http://schemas.microsoft.com/office/drawing/2014/main" id="{66A861A4-BE8D-457E-8935-61B78CEE5BC0}"/>
              </a:ext>
            </a:extLst>
          </p:cNvPr>
          <p:cNvSpPr/>
          <p:nvPr/>
        </p:nvSpPr>
        <p:spPr bwMode="auto">
          <a:xfrm>
            <a:off x="6300192" y="3140968"/>
            <a:ext cx="2304256" cy="432048"/>
          </a:xfrm>
          <a:prstGeom prst="ellipse">
            <a:avLst/>
          </a:prstGeom>
          <a:solidFill>
            <a:schemeClr val="hlink"/>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sv-SE" sz="2200" b="0" i="0" u="none" strike="noStrike" cap="none" normalizeH="0" baseline="0">
              <a:ln>
                <a:noFill/>
              </a:ln>
              <a:solidFill>
                <a:schemeClr val="tx1"/>
              </a:solidFill>
              <a:effectLst/>
              <a:latin typeface="Arial" charset="0"/>
            </a:endParaRPr>
          </a:p>
        </p:txBody>
      </p:sp>
      <p:sp>
        <p:nvSpPr>
          <p:cNvPr id="3" name="textruta 2">
            <a:extLst>
              <a:ext uri="{FF2B5EF4-FFF2-40B4-BE49-F238E27FC236}">
                <a16:creationId xmlns:a16="http://schemas.microsoft.com/office/drawing/2014/main" id="{B3E13DF6-46AC-4334-A113-1D902C11A840}"/>
              </a:ext>
            </a:extLst>
          </p:cNvPr>
          <p:cNvSpPr txBox="1"/>
          <p:nvPr/>
        </p:nvSpPr>
        <p:spPr>
          <a:xfrm>
            <a:off x="6845660" y="3168315"/>
            <a:ext cx="1728192" cy="369332"/>
          </a:xfrm>
          <a:prstGeom prst="rect">
            <a:avLst/>
          </a:prstGeom>
          <a:noFill/>
        </p:spPr>
        <p:txBody>
          <a:bodyPr wrap="square" rtlCol="0">
            <a:spAutoFit/>
          </a:bodyPr>
          <a:lstStyle/>
          <a:p>
            <a:r>
              <a:rPr lang="sv-SE" sz="1800" dirty="0" err="1">
                <a:solidFill>
                  <a:schemeClr val="bg1"/>
                </a:solidFill>
              </a:rPr>
              <a:t>Certificate</a:t>
            </a:r>
            <a:endParaRPr lang="sv-SE" sz="1800" dirty="0">
              <a:solidFill>
                <a:schemeClr val="bg1"/>
              </a:solidFill>
            </a:endParaRPr>
          </a:p>
        </p:txBody>
      </p:sp>
      <p:sp>
        <p:nvSpPr>
          <p:cNvPr id="5" name="Rektangel: rundade hörn 4">
            <a:extLst>
              <a:ext uri="{FF2B5EF4-FFF2-40B4-BE49-F238E27FC236}">
                <a16:creationId xmlns:a16="http://schemas.microsoft.com/office/drawing/2014/main" id="{CD352113-D757-46EC-B5C7-8956A23981D4}"/>
              </a:ext>
            </a:extLst>
          </p:cNvPr>
          <p:cNvSpPr/>
          <p:nvPr/>
        </p:nvSpPr>
        <p:spPr bwMode="auto">
          <a:xfrm>
            <a:off x="1439274" y="3954251"/>
            <a:ext cx="6264696" cy="432048"/>
          </a:xfrm>
          <a:prstGeom prst="roundRect">
            <a:avLst/>
          </a:prstGeom>
          <a:solidFill>
            <a:srgbClr val="00B05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sv-SE" sz="2200" b="0" i="0" u="none" strike="noStrike" cap="none" normalizeH="0" baseline="0">
              <a:ln>
                <a:noFill/>
              </a:ln>
              <a:solidFill>
                <a:schemeClr val="tx1"/>
              </a:solidFill>
              <a:effectLst/>
              <a:latin typeface="Arial" charset="0"/>
            </a:endParaRPr>
          </a:p>
        </p:txBody>
      </p:sp>
      <p:sp>
        <p:nvSpPr>
          <p:cNvPr id="6" name="textruta 5">
            <a:extLst>
              <a:ext uri="{FF2B5EF4-FFF2-40B4-BE49-F238E27FC236}">
                <a16:creationId xmlns:a16="http://schemas.microsoft.com/office/drawing/2014/main" id="{A4697D9B-6974-4F7C-BF89-667DFBCCD8A7}"/>
              </a:ext>
            </a:extLst>
          </p:cNvPr>
          <p:cNvSpPr txBox="1"/>
          <p:nvPr/>
        </p:nvSpPr>
        <p:spPr>
          <a:xfrm>
            <a:off x="2051720" y="3954251"/>
            <a:ext cx="5112568" cy="430887"/>
          </a:xfrm>
          <a:prstGeom prst="rect">
            <a:avLst/>
          </a:prstGeom>
          <a:noFill/>
        </p:spPr>
        <p:txBody>
          <a:bodyPr wrap="square" rtlCol="0">
            <a:spAutoFit/>
          </a:bodyPr>
          <a:lstStyle/>
          <a:p>
            <a:r>
              <a:rPr lang="sv-SE" dirty="0">
                <a:solidFill>
                  <a:schemeClr val="bg1"/>
                </a:solidFill>
              </a:rPr>
              <a:t>     Web-</a:t>
            </a:r>
            <a:r>
              <a:rPr lang="sv-SE" dirty="0" err="1">
                <a:solidFill>
                  <a:schemeClr val="bg1"/>
                </a:solidFill>
              </a:rPr>
              <a:t>based</a:t>
            </a:r>
            <a:r>
              <a:rPr lang="sv-SE" dirty="0">
                <a:solidFill>
                  <a:schemeClr val="bg1"/>
                </a:solidFill>
              </a:rPr>
              <a:t> </a:t>
            </a:r>
            <a:r>
              <a:rPr lang="sv-SE" dirty="0" err="1">
                <a:solidFill>
                  <a:schemeClr val="bg1"/>
                </a:solidFill>
              </a:rPr>
              <a:t>interactive</a:t>
            </a:r>
            <a:r>
              <a:rPr lang="sv-SE" dirty="0">
                <a:solidFill>
                  <a:schemeClr val="bg1"/>
                </a:solidFill>
              </a:rPr>
              <a:t> cours</a:t>
            </a:r>
          </a:p>
        </p:txBody>
      </p:sp>
    </p:spTree>
    <p:extLst>
      <p:ext uri="{BB962C8B-B14F-4D97-AF65-F5344CB8AC3E}">
        <p14:creationId xmlns:p14="http://schemas.microsoft.com/office/powerpoint/2010/main" val="354232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8" name="Picture 4"/>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960" y="0"/>
            <a:ext cx="9144000" cy="6846956"/>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9512" y="-113340"/>
            <a:ext cx="9143244" cy="6845242"/>
          </a:xfrm>
          <a:prstGeom prst="rect">
            <a:avLst/>
          </a:prstGeom>
        </p:spPr>
      </p:pic>
      <p:sp>
        <p:nvSpPr>
          <p:cNvPr id="49" name="Rubrik 1"/>
          <p:cNvSpPr>
            <a:spLocks noGrp="1"/>
          </p:cNvSpPr>
          <p:nvPr>
            <p:ph type="title"/>
          </p:nvPr>
        </p:nvSpPr>
        <p:spPr>
          <a:xfrm>
            <a:off x="940602" y="548680"/>
            <a:ext cx="7087782" cy="606069"/>
          </a:xfrm>
        </p:spPr>
        <p:txBody>
          <a:bodyPr/>
          <a:lstStyle/>
          <a:p>
            <a:r>
              <a:rPr lang="sv-SE" sz="2400" dirty="0"/>
              <a:t>Ten </a:t>
            </a:r>
            <a:r>
              <a:rPr lang="sv-SE" sz="2400" dirty="0" err="1"/>
              <a:t>training</a:t>
            </a:r>
            <a:r>
              <a:rPr lang="sv-SE" sz="2400" dirty="0"/>
              <a:t> parts</a:t>
            </a:r>
            <a:br>
              <a:rPr lang="sv-SE" sz="2400" dirty="0">
                <a:latin typeface="Arial" charset="0"/>
              </a:rPr>
            </a:br>
            <a:endParaRPr lang="sv-SE" sz="2400" dirty="0">
              <a:latin typeface="Arial" charset="0"/>
            </a:endParaRPr>
          </a:p>
        </p:txBody>
      </p:sp>
      <p:sp>
        <p:nvSpPr>
          <p:cNvPr id="51" name="Frihandsfigur 50"/>
          <p:cNvSpPr/>
          <p:nvPr/>
        </p:nvSpPr>
        <p:spPr>
          <a:xfrm>
            <a:off x="3131841" y="1273958"/>
            <a:ext cx="5393267" cy="1004572"/>
          </a:xfrm>
          <a:custGeom>
            <a:avLst/>
            <a:gdLst>
              <a:gd name="connsiteX0" fmla="*/ 0 w 6205007"/>
              <a:gd name="connsiteY0" fmla="*/ 91625 h 916250"/>
              <a:gd name="connsiteX1" fmla="*/ 91625 w 6205007"/>
              <a:gd name="connsiteY1" fmla="*/ 0 h 916250"/>
              <a:gd name="connsiteX2" fmla="*/ 6113382 w 6205007"/>
              <a:gd name="connsiteY2" fmla="*/ 0 h 916250"/>
              <a:gd name="connsiteX3" fmla="*/ 6205007 w 6205007"/>
              <a:gd name="connsiteY3" fmla="*/ 91625 h 916250"/>
              <a:gd name="connsiteX4" fmla="*/ 6205007 w 6205007"/>
              <a:gd name="connsiteY4" fmla="*/ 824625 h 916250"/>
              <a:gd name="connsiteX5" fmla="*/ 6113382 w 6205007"/>
              <a:gd name="connsiteY5" fmla="*/ 916250 h 916250"/>
              <a:gd name="connsiteX6" fmla="*/ 91625 w 6205007"/>
              <a:gd name="connsiteY6" fmla="*/ 916250 h 916250"/>
              <a:gd name="connsiteX7" fmla="*/ 0 w 6205007"/>
              <a:gd name="connsiteY7" fmla="*/ 824625 h 916250"/>
              <a:gd name="connsiteX8" fmla="*/ 0 w 6205007"/>
              <a:gd name="connsiteY8" fmla="*/ 91625 h 916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05007" h="916250">
                <a:moveTo>
                  <a:pt x="0" y="91625"/>
                </a:moveTo>
                <a:cubicBezTo>
                  <a:pt x="0" y="41022"/>
                  <a:pt x="41022" y="0"/>
                  <a:pt x="91625" y="0"/>
                </a:cubicBezTo>
                <a:lnTo>
                  <a:pt x="6113382" y="0"/>
                </a:lnTo>
                <a:cubicBezTo>
                  <a:pt x="6163985" y="0"/>
                  <a:pt x="6205007" y="41022"/>
                  <a:pt x="6205007" y="91625"/>
                </a:cubicBezTo>
                <a:lnTo>
                  <a:pt x="6205007" y="824625"/>
                </a:lnTo>
                <a:cubicBezTo>
                  <a:pt x="6205007" y="875228"/>
                  <a:pt x="6163985" y="916250"/>
                  <a:pt x="6113382" y="916250"/>
                </a:cubicBezTo>
                <a:lnTo>
                  <a:pt x="91625" y="916250"/>
                </a:lnTo>
                <a:cubicBezTo>
                  <a:pt x="41022" y="916250"/>
                  <a:pt x="0" y="875228"/>
                  <a:pt x="0" y="824625"/>
                </a:cubicBezTo>
                <a:lnTo>
                  <a:pt x="0" y="91625"/>
                </a:lnTo>
                <a:close/>
              </a:path>
            </a:pathLst>
          </a:custGeom>
          <a:solidFill>
            <a:srgbClr val="89CDDB"/>
          </a:solidFill>
          <a:ln>
            <a:noFill/>
          </a:ln>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87796" tIns="87796" rIns="1130031" bIns="87796" numCol="1" spcCol="1270" anchor="ctr" anchorCtr="0">
            <a:noAutofit/>
          </a:bodyPr>
          <a:lstStyle/>
          <a:p>
            <a:pPr lvl="0" defTabSz="711200">
              <a:lnSpc>
                <a:spcPct val="90000"/>
              </a:lnSpc>
              <a:spcAft>
                <a:spcPct val="35000"/>
              </a:spcAft>
            </a:pPr>
            <a:r>
              <a:rPr lang="en-US" sz="1800" dirty="0">
                <a:solidFill>
                  <a:schemeClr val="tx1"/>
                </a:solidFill>
              </a:rPr>
              <a:t>Environmental objectives and driving forces</a:t>
            </a:r>
            <a:br>
              <a:rPr lang="en-US" sz="1600" dirty="0">
                <a:solidFill>
                  <a:schemeClr val="tx1"/>
                </a:solidFill>
              </a:rPr>
            </a:br>
            <a:r>
              <a:rPr lang="en-US" sz="1400" dirty="0">
                <a:solidFill>
                  <a:schemeClr val="tx1"/>
                </a:solidFill>
              </a:rPr>
              <a:t>What is a low-energy building?</a:t>
            </a:r>
            <a:br>
              <a:rPr lang="en-US" sz="1400" dirty="0">
                <a:solidFill>
                  <a:schemeClr val="tx1"/>
                </a:solidFill>
              </a:rPr>
            </a:br>
            <a:r>
              <a:rPr lang="en-US" sz="1400" dirty="0">
                <a:solidFill>
                  <a:schemeClr val="tx1"/>
                </a:solidFill>
              </a:rPr>
              <a:t>Why do we build low-energy buildings?</a:t>
            </a:r>
            <a:endParaRPr lang="en-US" sz="1400" kern="1200" dirty="0">
              <a:solidFill>
                <a:schemeClr val="tx1"/>
              </a:solidFill>
            </a:endParaRPr>
          </a:p>
        </p:txBody>
      </p:sp>
      <p:sp>
        <p:nvSpPr>
          <p:cNvPr id="109" name="Frihandsfigur 50"/>
          <p:cNvSpPr/>
          <p:nvPr/>
        </p:nvSpPr>
        <p:spPr>
          <a:xfrm>
            <a:off x="3128338" y="2342231"/>
            <a:ext cx="5393267" cy="997473"/>
          </a:xfrm>
          <a:custGeom>
            <a:avLst/>
            <a:gdLst>
              <a:gd name="connsiteX0" fmla="*/ 0 w 6205007"/>
              <a:gd name="connsiteY0" fmla="*/ 91625 h 916250"/>
              <a:gd name="connsiteX1" fmla="*/ 91625 w 6205007"/>
              <a:gd name="connsiteY1" fmla="*/ 0 h 916250"/>
              <a:gd name="connsiteX2" fmla="*/ 6113382 w 6205007"/>
              <a:gd name="connsiteY2" fmla="*/ 0 h 916250"/>
              <a:gd name="connsiteX3" fmla="*/ 6205007 w 6205007"/>
              <a:gd name="connsiteY3" fmla="*/ 91625 h 916250"/>
              <a:gd name="connsiteX4" fmla="*/ 6205007 w 6205007"/>
              <a:gd name="connsiteY4" fmla="*/ 824625 h 916250"/>
              <a:gd name="connsiteX5" fmla="*/ 6113382 w 6205007"/>
              <a:gd name="connsiteY5" fmla="*/ 916250 h 916250"/>
              <a:gd name="connsiteX6" fmla="*/ 91625 w 6205007"/>
              <a:gd name="connsiteY6" fmla="*/ 916250 h 916250"/>
              <a:gd name="connsiteX7" fmla="*/ 0 w 6205007"/>
              <a:gd name="connsiteY7" fmla="*/ 824625 h 916250"/>
              <a:gd name="connsiteX8" fmla="*/ 0 w 6205007"/>
              <a:gd name="connsiteY8" fmla="*/ 91625 h 916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05007" h="916250">
                <a:moveTo>
                  <a:pt x="0" y="91625"/>
                </a:moveTo>
                <a:cubicBezTo>
                  <a:pt x="0" y="41022"/>
                  <a:pt x="41022" y="0"/>
                  <a:pt x="91625" y="0"/>
                </a:cubicBezTo>
                <a:lnTo>
                  <a:pt x="6113382" y="0"/>
                </a:lnTo>
                <a:cubicBezTo>
                  <a:pt x="6163985" y="0"/>
                  <a:pt x="6205007" y="41022"/>
                  <a:pt x="6205007" y="91625"/>
                </a:cubicBezTo>
                <a:lnTo>
                  <a:pt x="6205007" y="824625"/>
                </a:lnTo>
                <a:cubicBezTo>
                  <a:pt x="6205007" y="875228"/>
                  <a:pt x="6163985" y="916250"/>
                  <a:pt x="6113382" y="916250"/>
                </a:cubicBezTo>
                <a:lnTo>
                  <a:pt x="91625" y="916250"/>
                </a:lnTo>
                <a:cubicBezTo>
                  <a:pt x="41022" y="916250"/>
                  <a:pt x="0" y="875228"/>
                  <a:pt x="0" y="824625"/>
                </a:cubicBezTo>
                <a:lnTo>
                  <a:pt x="0" y="91625"/>
                </a:lnTo>
                <a:close/>
              </a:path>
            </a:pathLst>
          </a:custGeom>
          <a:solidFill>
            <a:srgbClr val="89CDDB"/>
          </a:solidFill>
          <a:ln>
            <a:noFill/>
          </a:ln>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87796" tIns="87796" rIns="1130031" bIns="87796" numCol="1" spcCol="1270" anchor="ctr" anchorCtr="0">
            <a:noAutofit/>
          </a:bodyPr>
          <a:lstStyle/>
          <a:p>
            <a:pPr lvl="0" defTabSz="711200">
              <a:lnSpc>
                <a:spcPct val="90000"/>
              </a:lnSpc>
              <a:spcAft>
                <a:spcPct val="35000"/>
              </a:spcAft>
            </a:pPr>
            <a:r>
              <a:rPr lang="en-US" sz="1800" dirty="0">
                <a:solidFill>
                  <a:schemeClr val="tx1"/>
                </a:solidFill>
              </a:rPr>
              <a:t>System boundaries</a:t>
            </a:r>
            <a:br>
              <a:rPr lang="en-US" sz="1600" dirty="0">
                <a:solidFill>
                  <a:schemeClr val="tx1"/>
                </a:solidFill>
              </a:rPr>
            </a:br>
            <a:r>
              <a:rPr lang="en-US" sz="1600" dirty="0">
                <a:solidFill>
                  <a:schemeClr val="tx1"/>
                </a:solidFill>
              </a:rPr>
              <a:t>What system limits are available and how are they used?</a:t>
            </a:r>
            <a:endParaRPr lang="en-US" sz="1050" kern="1200" dirty="0">
              <a:solidFill>
                <a:schemeClr val="tx1"/>
              </a:solidFill>
            </a:endParaRPr>
          </a:p>
        </p:txBody>
      </p:sp>
      <p:sp>
        <p:nvSpPr>
          <p:cNvPr id="4" name="Rectangle 3"/>
          <p:cNvSpPr/>
          <p:nvPr/>
        </p:nvSpPr>
        <p:spPr>
          <a:xfrm>
            <a:off x="2532355" y="1314579"/>
            <a:ext cx="569387" cy="923330"/>
          </a:xfrm>
          <a:prstGeom prst="rect">
            <a:avLst/>
          </a:prstGeom>
          <a:noFill/>
          <a:ln>
            <a:noFill/>
          </a:ln>
        </p:spPr>
        <p:txBody>
          <a:bodyPr wrap="none" lIns="91440" tIns="45720" rIns="91440" bIns="45720">
            <a:spAutoFit/>
          </a:bodyPr>
          <a:lstStyle/>
          <a:p>
            <a:pPr algn="ctr"/>
            <a:r>
              <a:rPr lang="en-US" sz="5400" b="0" cap="none" spc="0" dirty="0">
                <a:ln w="18415" cmpd="sng">
                  <a:solidFill>
                    <a:srgbClr val="008CCC"/>
                  </a:solidFill>
                  <a:prstDash val="solid"/>
                </a:ln>
                <a:solidFill>
                  <a:srgbClr val="89CDDB"/>
                </a:solidFill>
              </a:rPr>
              <a:t>1</a:t>
            </a:r>
          </a:p>
        </p:txBody>
      </p:sp>
      <p:sp>
        <p:nvSpPr>
          <p:cNvPr id="110" name="Rectangle 109"/>
          <p:cNvSpPr/>
          <p:nvPr/>
        </p:nvSpPr>
        <p:spPr>
          <a:xfrm>
            <a:off x="2520209" y="2385951"/>
            <a:ext cx="569387" cy="923330"/>
          </a:xfrm>
          <a:prstGeom prst="rect">
            <a:avLst/>
          </a:prstGeom>
          <a:noFill/>
          <a:ln>
            <a:noFill/>
          </a:ln>
        </p:spPr>
        <p:txBody>
          <a:bodyPr wrap="none" lIns="91440" tIns="45720" rIns="91440" bIns="45720">
            <a:spAutoFit/>
          </a:bodyPr>
          <a:lstStyle/>
          <a:p>
            <a:pPr algn="ctr"/>
            <a:r>
              <a:rPr lang="en-US" sz="5400" b="0" cap="none" spc="0" dirty="0">
                <a:ln w="18415" cmpd="sng">
                  <a:solidFill>
                    <a:srgbClr val="008CCC"/>
                  </a:solidFill>
                  <a:prstDash val="solid"/>
                </a:ln>
                <a:solidFill>
                  <a:srgbClr val="89CDDB"/>
                </a:solidFill>
              </a:rPr>
              <a:t>2</a:t>
            </a:r>
          </a:p>
        </p:txBody>
      </p:sp>
      <p:sp>
        <p:nvSpPr>
          <p:cNvPr id="111" name="Frihandsfigur 50"/>
          <p:cNvSpPr/>
          <p:nvPr/>
        </p:nvSpPr>
        <p:spPr>
          <a:xfrm>
            <a:off x="3131726" y="3402694"/>
            <a:ext cx="5393267" cy="990374"/>
          </a:xfrm>
          <a:custGeom>
            <a:avLst/>
            <a:gdLst>
              <a:gd name="connsiteX0" fmla="*/ 0 w 6205007"/>
              <a:gd name="connsiteY0" fmla="*/ 91625 h 916250"/>
              <a:gd name="connsiteX1" fmla="*/ 91625 w 6205007"/>
              <a:gd name="connsiteY1" fmla="*/ 0 h 916250"/>
              <a:gd name="connsiteX2" fmla="*/ 6113382 w 6205007"/>
              <a:gd name="connsiteY2" fmla="*/ 0 h 916250"/>
              <a:gd name="connsiteX3" fmla="*/ 6205007 w 6205007"/>
              <a:gd name="connsiteY3" fmla="*/ 91625 h 916250"/>
              <a:gd name="connsiteX4" fmla="*/ 6205007 w 6205007"/>
              <a:gd name="connsiteY4" fmla="*/ 824625 h 916250"/>
              <a:gd name="connsiteX5" fmla="*/ 6113382 w 6205007"/>
              <a:gd name="connsiteY5" fmla="*/ 916250 h 916250"/>
              <a:gd name="connsiteX6" fmla="*/ 91625 w 6205007"/>
              <a:gd name="connsiteY6" fmla="*/ 916250 h 916250"/>
              <a:gd name="connsiteX7" fmla="*/ 0 w 6205007"/>
              <a:gd name="connsiteY7" fmla="*/ 824625 h 916250"/>
              <a:gd name="connsiteX8" fmla="*/ 0 w 6205007"/>
              <a:gd name="connsiteY8" fmla="*/ 91625 h 916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05007" h="916250">
                <a:moveTo>
                  <a:pt x="0" y="91625"/>
                </a:moveTo>
                <a:cubicBezTo>
                  <a:pt x="0" y="41022"/>
                  <a:pt x="41022" y="0"/>
                  <a:pt x="91625" y="0"/>
                </a:cubicBezTo>
                <a:lnTo>
                  <a:pt x="6113382" y="0"/>
                </a:lnTo>
                <a:cubicBezTo>
                  <a:pt x="6163985" y="0"/>
                  <a:pt x="6205007" y="41022"/>
                  <a:pt x="6205007" y="91625"/>
                </a:cubicBezTo>
                <a:lnTo>
                  <a:pt x="6205007" y="824625"/>
                </a:lnTo>
                <a:cubicBezTo>
                  <a:pt x="6205007" y="875228"/>
                  <a:pt x="6163985" y="916250"/>
                  <a:pt x="6113382" y="916250"/>
                </a:cubicBezTo>
                <a:lnTo>
                  <a:pt x="91625" y="916250"/>
                </a:lnTo>
                <a:cubicBezTo>
                  <a:pt x="41022" y="916250"/>
                  <a:pt x="0" y="875228"/>
                  <a:pt x="0" y="824625"/>
                </a:cubicBezTo>
                <a:lnTo>
                  <a:pt x="0" y="91625"/>
                </a:lnTo>
                <a:close/>
              </a:path>
            </a:pathLst>
          </a:custGeom>
          <a:solidFill>
            <a:srgbClr val="89CDDB"/>
          </a:solidFill>
          <a:ln>
            <a:noFill/>
          </a:ln>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87796" tIns="87796" rIns="1130031" bIns="87796" numCol="1" spcCol="1270" anchor="ctr" anchorCtr="0">
            <a:noAutofit/>
          </a:bodyPr>
          <a:lstStyle/>
          <a:p>
            <a:pPr lvl="0" defTabSz="711200">
              <a:lnSpc>
                <a:spcPct val="90000"/>
              </a:lnSpc>
              <a:spcAft>
                <a:spcPct val="35000"/>
              </a:spcAft>
            </a:pPr>
            <a:r>
              <a:rPr lang="en-US" sz="1800" dirty="0">
                <a:solidFill>
                  <a:schemeClr val="tx1"/>
                </a:solidFill>
              </a:rPr>
              <a:t>Roles and responsibilities in the construction process</a:t>
            </a:r>
            <a:br>
              <a:rPr lang="en-US" sz="1600" dirty="0">
                <a:solidFill>
                  <a:schemeClr val="tx1"/>
                </a:solidFill>
              </a:rPr>
            </a:br>
            <a:r>
              <a:rPr lang="en-US" sz="1400" dirty="0">
                <a:solidFill>
                  <a:schemeClr val="tx1"/>
                </a:solidFill>
              </a:rPr>
              <a:t>How can overall vision and quality assurance be created in the construction process?</a:t>
            </a:r>
          </a:p>
        </p:txBody>
      </p:sp>
      <p:sp>
        <p:nvSpPr>
          <p:cNvPr id="112" name="Rectangle 111"/>
          <p:cNvSpPr/>
          <p:nvPr/>
        </p:nvSpPr>
        <p:spPr>
          <a:xfrm>
            <a:off x="2520209" y="3436927"/>
            <a:ext cx="569387" cy="923330"/>
          </a:xfrm>
          <a:prstGeom prst="rect">
            <a:avLst/>
          </a:prstGeom>
          <a:noFill/>
          <a:ln>
            <a:noFill/>
          </a:ln>
        </p:spPr>
        <p:txBody>
          <a:bodyPr wrap="none" lIns="91440" tIns="45720" rIns="91440" bIns="45720">
            <a:spAutoFit/>
          </a:bodyPr>
          <a:lstStyle/>
          <a:p>
            <a:pPr algn="ctr"/>
            <a:r>
              <a:rPr lang="en-US" sz="5400" b="0" cap="none" spc="0" dirty="0">
                <a:ln w="18415" cmpd="sng">
                  <a:solidFill>
                    <a:srgbClr val="008CCC"/>
                  </a:solidFill>
                  <a:prstDash val="solid"/>
                </a:ln>
                <a:solidFill>
                  <a:srgbClr val="89CDDB"/>
                </a:solidFill>
              </a:rPr>
              <a:t>3</a:t>
            </a:r>
          </a:p>
        </p:txBody>
      </p:sp>
      <p:sp>
        <p:nvSpPr>
          <p:cNvPr id="113" name="Frihandsfigur 50"/>
          <p:cNvSpPr/>
          <p:nvPr/>
        </p:nvSpPr>
        <p:spPr>
          <a:xfrm>
            <a:off x="3130672" y="4457480"/>
            <a:ext cx="5393267" cy="996049"/>
          </a:xfrm>
          <a:custGeom>
            <a:avLst/>
            <a:gdLst>
              <a:gd name="connsiteX0" fmla="*/ 0 w 6205007"/>
              <a:gd name="connsiteY0" fmla="*/ 91625 h 916250"/>
              <a:gd name="connsiteX1" fmla="*/ 91625 w 6205007"/>
              <a:gd name="connsiteY1" fmla="*/ 0 h 916250"/>
              <a:gd name="connsiteX2" fmla="*/ 6113382 w 6205007"/>
              <a:gd name="connsiteY2" fmla="*/ 0 h 916250"/>
              <a:gd name="connsiteX3" fmla="*/ 6205007 w 6205007"/>
              <a:gd name="connsiteY3" fmla="*/ 91625 h 916250"/>
              <a:gd name="connsiteX4" fmla="*/ 6205007 w 6205007"/>
              <a:gd name="connsiteY4" fmla="*/ 824625 h 916250"/>
              <a:gd name="connsiteX5" fmla="*/ 6113382 w 6205007"/>
              <a:gd name="connsiteY5" fmla="*/ 916250 h 916250"/>
              <a:gd name="connsiteX6" fmla="*/ 91625 w 6205007"/>
              <a:gd name="connsiteY6" fmla="*/ 916250 h 916250"/>
              <a:gd name="connsiteX7" fmla="*/ 0 w 6205007"/>
              <a:gd name="connsiteY7" fmla="*/ 824625 h 916250"/>
              <a:gd name="connsiteX8" fmla="*/ 0 w 6205007"/>
              <a:gd name="connsiteY8" fmla="*/ 91625 h 916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05007" h="916250">
                <a:moveTo>
                  <a:pt x="0" y="91625"/>
                </a:moveTo>
                <a:cubicBezTo>
                  <a:pt x="0" y="41022"/>
                  <a:pt x="41022" y="0"/>
                  <a:pt x="91625" y="0"/>
                </a:cubicBezTo>
                <a:lnTo>
                  <a:pt x="6113382" y="0"/>
                </a:lnTo>
                <a:cubicBezTo>
                  <a:pt x="6163985" y="0"/>
                  <a:pt x="6205007" y="41022"/>
                  <a:pt x="6205007" y="91625"/>
                </a:cubicBezTo>
                <a:lnTo>
                  <a:pt x="6205007" y="824625"/>
                </a:lnTo>
                <a:cubicBezTo>
                  <a:pt x="6205007" y="875228"/>
                  <a:pt x="6163985" y="916250"/>
                  <a:pt x="6113382" y="916250"/>
                </a:cubicBezTo>
                <a:lnTo>
                  <a:pt x="91625" y="916250"/>
                </a:lnTo>
                <a:cubicBezTo>
                  <a:pt x="41022" y="916250"/>
                  <a:pt x="0" y="875228"/>
                  <a:pt x="0" y="824625"/>
                </a:cubicBezTo>
                <a:lnTo>
                  <a:pt x="0" y="91625"/>
                </a:lnTo>
                <a:close/>
              </a:path>
            </a:pathLst>
          </a:custGeom>
          <a:solidFill>
            <a:srgbClr val="89CDDB"/>
          </a:solidFill>
          <a:ln>
            <a:noFill/>
          </a:ln>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87796" tIns="87796" rIns="1130031" bIns="87796" numCol="1" spcCol="1270" anchor="ctr" anchorCtr="0">
            <a:noAutofit/>
          </a:bodyPr>
          <a:lstStyle/>
          <a:p>
            <a:pPr lvl="0" defTabSz="711200">
              <a:lnSpc>
                <a:spcPct val="90000"/>
              </a:lnSpc>
              <a:spcAft>
                <a:spcPct val="35000"/>
              </a:spcAft>
            </a:pPr>
            <a:r>
              <a:rPr lang="en-US" sz="1800" dirty="0">
                <a:solidFill>
                  <a:schemeClr val="tx1"/>
                </a:solidFill>
              </a:rPr>
              <a:t>Economic bases for low-energy buildings</a:t>
            </a:r>
            <a:br>
              <a:rPr lang="en-US" sz="1600" dirty="0">
                <a:solidFill>
                  <a:schemeClr val="tx1"/>
                </a:solidFill>
              </a:rPr>
            </a:br>
            <a:r>
              <a:rPr lang="en-US" sz="1400" dirty="0">
                <a:solidFill>
                  <a:schemeClr val="tx1"/>
                </a:solidFill>
              </a:rPr>
              <a:t>Different economic methods</a:t>
            </a:r>
            <a:br>
              <a:rPr lang="en-US" sz="1400" dirty="0">
                <a:solidFill>
                  <a:schemeClr val="tx1"/>
                </a:solidFill>
              </a:rPr>
            </a:br>
            <a:r>
              <a:rPr lang="en-US" sz="1400" dirty="0">
                <a:solidFill>
                  <a:schemeClr val="tx1"/>
                </a:solidFill>
              </a:rPr>
              <a:t>New construction and remodeling</a:t>
            </a:r>
            <a:br>
              <a:rPr lang="en-US" sz="1400" dirty="0">
                <a:solidFill>
                  <a:schemeClr val="tx1"/>
                </a:solidFill>
              </a:rPr>
            </a:br>
            <a:r>
              <a:rPr lang="en-US" sz="1400" dirty="0">
                <a:solidFill>
                  <a:schemeClr val="tx1"/>
                </a:solidFill>
              </a:rPr>
              <a:t>Real Estate Valuation</a:t>
            </a:r>
          </a:p>
        </p:txBody>
      </p:sp>
      <p:sp>
        <p:nvSpPr>
          <p:cNvPr id="114" name="Rectangle 113"/>
          <p:cNvSpPr/>
          <p:nvPr/>
        </p:nvSpPr>
        <p:spPr>
          <a:xfrm>
            <a:off x="2495915" y="4493839"/>
            <a:ext cx="569387" cy="923330"/>
          </a:xfrm>
          <a:prstGeom prst="rect">
            <a:avLst/>
          </a:prstGeom>
          <a:noFill/>
          <a:ln>
            <a:noFill/>
          </a:ln>
        </p:spPr>
        <p:txBody>
          <a:bodyPr wrap="none" lIns="91440" tIns="45720" rIns="91440" bIns="45720">
            <a:spAutoFit/>
          </a:bodyPr>
          <a:lstStyle/>
          <a:p>
            <a:pPr algn="ctr"/>
            <a:r>
              <a:rPr lang="en-US" sz="5400" b="0" cap="none" spc="0" dirty="0">
                <a:ln w="18415" cmpd="sng">
                  <a:solidFill>
                    <a:srgbClr val="008CCC"/>
                  </a:solidFill>
                  <a:prstDash val="solid"/>
                </a:ln>
                <a:solidFill>
                  <a:srgbClr val="89CDDB"/>
                </a:solidFill>
              </a:rPr>
              <a:t>4</a:t>
            </a:r>
          </a:p>
        </p:txBody>
      </p:sp>
      <p:sp>
        <p:nvSpPr>
          <p:cNvPr id="115" name="Frihandsfigur 50"/>
          <p:cNvSpPr/>
          <p:nvPr/>
        </p:nvSpPr>
        <p:spPr>
          <a:xfrm>
            <a:off x="3129505" y="5517232"/>
            <a:ext cx="5393267" cy="1080120"/>
          </a:xfrm>
          <a:custGeom>
            <a:avLst/>
            <a:gdLst>
              <a:gd name="connsiteX0" fmla="*/ 0 w 6205007"/>
              <a:gd name="connsiteY0" fmla="*/ 91625 h 916250"/>
              <a:gd name="connsiteX1" fmla="*/ 91625 w 6205007"/>
              <a:gd name="connsiteY1" fmla="*/ 0 h 916250"/>
              <a:gd name="connsiteX2" fmla="*/ 6113382 w 6205007"/>
              <a:gd name="connsiteY2" fmla="*/ 0 h 916250"/>
              <a:gd name="connsiteX3" fmla="*/ 6205007 w 6205007"/>
              <a:gd name="connsiteY3" fmla="*/ 91625 h 916250"/>
              <a:gd name="connsiteX4" fmla="*/ 6205007 w 6205007"/>
              <a:gd name="connsiteY4" fmla="*/ 824625 h 916250"/>
              <a:gd name="connsiteX5" fmla="*/ 6113382 w 6205007"/>
              <a:gd name="connsiteY5" fmla="*/ 916250 h 916250"/>
              <a:gd name="connsiteX6" fmla="*/ 91625 w 6205007"/>
              <a:gd name="connsiteY6" fmla="*/ 916250 h 916250"/>
              <a:gd name="connsiteX7" fmla="*/ 0 w 6205007"/>
              <a:gd name="connsiteY7" fmla="*/ 824625 h 916250"/>
              <a:gd name="connsiteX8" fmla="*/ 0 w 6205007"/>
              <a:gd name="connsiteY8" fmla="*/ 91625 h 916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05007" h="916250">
                <a:moveTo>
                  <a:pt x="0" y="91625"/>
                </a:moveTo>
                <a:cubicBezTo>
                  <a:pt x="0" y="41022"/>
                  <a:pt x="41022" y="0"/>
                  <a:pt x="91625" y="0"/>
                </a:cubicBezTo>
                <a:lnTo>
                  <a:pt x="6113382" y="0"/>
                </a:lnTo>
                <a:cubicBezTo>
                  <a:pt x="6163985" y="0"/>
                  <a:pt x="6205007" y="41022"/>
                  <a:pt x="6205007" y="91625"/>
                </a:cubicBezTo>
                <a:lnTo>
                  <a:pt x="6205007" y="824625"/>
                </a:lnTo>
                <a:cubicBezTo>
                  <a:pt x="6205007" y="875228"/>
                  <a:pt x="6163985" y="916250"/>
                  <a:pt x="6113382" y="916250"/>
                </a:cubicBezTo>
                <a:lnTo>
                  <a:pt x="91625" y="916250"/>
                </a:lnTo>
                <a:cubicBezTo>
                  <a:pt x="41022" y="916250"/>
                  <a:pt x="0" y="875228"/>
                  <a:pt x="0" y="824625"/>
                </a:cubicBezTo>
                <a:lnTo>
                  <a:pt x="0" y="91625"/>
                </a:lnTo>
                <a:close/>
              </a:path>
            </a:pathLst>
          </a:custGeom>
          <a:solidFill>
            <a:srgbClr val="89CDDB"/>
          </a:solidFill>
          <a:ln>
            <a:noFill/>
          </a:ln>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87796" tIns="87796" rIns="1130031" bIns="87796" numCol="1" spcCol="1270" anchor="ctr" anchorCtr="0">
            <a:noAutofit/>
          </a:bodyPr>
          <a:lstStyle/>
          <a:p>
            <a:pPr lvl="0" defTabSz="711200">
              <a:lnSpc>
                <a:spcPct val="90000"/>
              </a:lnSpc>
              <a:spcAft>
                <a:spcPct val="35000"/>
              </a:spcAft>
            </a:pPr>
            <a:r>
              <a:rPr lang="en-US" sz="1800" dirty="0">
                <a:solidFill>
                  <a:schemeClr val="tx1"/>
                </a:solidFill>
              </a:rPr>
              <a:t>Planning of low-energy buildings</a:t>
            </a:r>
            <a:br>
              <a:rPr lang="en-US" sz="1800" dirty="0">
                <a:solidFill>
                  <a:schemeClr val="tx1"/>
                </a:solidFill>
              </a:rPr>
            </a:br>
            <a:r>
              <a:rPr lang="en-US" sz="1400" dirty="0">
                <a:solidFill>
                  <a:schemeClr val="tx1"/>
                </a:solidFill>
              </a:rPr>
              <a:t>Building energy balance</a:t>
            </a:r>
            <a:br>
              <a:rPr lang="en-US" sz="1400" dirty="0">
                <a:solidFill>
                  <a:schemeClr val="tx1"/>
                </a:solidFill>
              </a:rPr>
            </a:br>
            <a:r>
              <a:rPr lang="en-US" sz="1400" dirty="0">
                <a:solidFill>
                  <a:schemeClr val="tx1"/>
                </a:solidFill>
              </a:rPr>
              <a:t>Planning of new buildings</a:t>
            </a:r>
            <a:br>
              <a:rPr lang="en-US" sz="1400" dirty="0">
                <a:solidFill>
                  <a:schemeClr val="tx1"/>
                </a:solidFill>
              </a:rPr>
            </a:br>
            <a:r>
              <a:rPr lang="en-US" sz="1400" dirty="0">
                <a:solidFill>
                  <a:schemeClr val="tx1"/>
                </a:solidFill>
              </a:rPr>
              <a:t>Energy Renovation</a:t>
            </a:r>
            <a:br>
              <a:rPr lang="en-US" sz="1400" dirty="0">
                <a:solidFill>
                  <a:schemeClr val="tx1"/>
                </a:solidFill>
              </a:rPr>
            </a:br>
            <a:r>
              <a:rPr lang="en-US" sz="1400" dirty="0">
                <a:solidFill>
                  <a:schemeClr val="tx1"/>
                </a:solidFill>
              </a:rPr>
              <a:t>Energy Simulation</a:t>
            </a:r>
          </a:p>
        </p:txBody>
      </p:sp>
      <p:sp>
        <p:nvSpPr>
          <p:cNvPr id="116" name="Rectangle 115"/>
          <p:cNvSpPr/>
          <p:nvPr/>
        </p:nvSpPr>
        <p:spPr>
          <a:xfrm>
            <a:off x="2508062" y="5595627"/>
            <a:ext cx="569387" cy="923330"/>
          </a:xfrm>
          <a:prstGeom prst="rect">
            <a:avLst/>
          </a:prstGeom>
          <a:noFill/>
          <a:ln>
            <a:noFill/>
          </a:ln>
        </p:spPr>
        <p:txBody>
          <a:bodyPr wrap="none" lIns="91440" tIns="45720" rIns="91440" bIns="45720">
            <a:spAutoFit/>
          </a:bodyPr>
          <a:lstStyle/>
          <a:p>
            <a:pPr algn="ctr"/>
            <a:r>
              <a:rPr lang="en-US" sz="5400" b="0" cap="none" spc="0" dirty="0">
                <a:ln w="18415" cmpd="sng">
                  <a:solidFill>
                    <a:srgbClr val="008CCC"/>
                  </a:solidFill>
                  <a:prstDash val="solid"/>
                </a:ln>
                <a:solidFill>
                  <a:srgbClr val="89CDDB"/>
                </a:solidFill>
              </a:rPr>
              <a:t>5</a:t>
            </a:r>
          </a:p>
        </p:txBody>
      </p:sp>
    </p:spTree>
    <p:extLst>
      <p:ext uri="{BB962C8B-B14F-4D97-AF65-F5344CB8AC3E}">
        <p14:creationId xmlns:p14="http://schemas.microsoft.com/office/powerpoint/2010/main" val="4699139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fade">
                                      <p:cBhvr>
                                        <p:cTn id="10" dur="500"/>
                                        <p:tgtEl>
                                          <p:spTgt spid="5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10"/>
                                        </p:tgtEl>
                                        <p:attrNameLst>
                                          <p:attrName>style.visibility</p:attrName>
                                        </p:attrNameLst>
                                      </p:cBhvr>
                                      <p:to>
                                        <p:strVal val="visible"/>
                                      </p:to>
                                    </p:set>
                                    <p:animEffect transition="in" filter="fade">
                                      <p:cBhvr>
                                        <p:cTn id="15" dur="500"/>
                                        <p:tgtEl>
                                          <p:spTgt spid="110"/>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09"/>
                                        </p:tgtEl>
                                        <p:attrNameLst>
                                          <p:attrName>style.visibility</p:attrName>
                                        </p:attrNameLst>
                                      </p:cBhvr>
                                      <p:to>
                                        <p:strVal val="visible"/>
                                      </p:to>
                                    </p:set>
                                    <p:animEffect transition="in" filter="fade">
                                      <p:cBhvr>
                                        <p:cTn id="18" dur="500"/>
                                        <p:tgtEl>
                                          <p:spTgt spid="10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12"/>
                                        </p:tgtEl>
                                        <p:attrNameLst>
                                          <p:attrName>style.visibility</p:attrName>
                                        </p:attrNameLst>
                                      </p:cBhvr>
                                      <p:to>
                                        <p:strVal val="visible"/>
                                      </p:to>
                                    </p:set>
                                    <p:animEffect transition="in" filter="fade">
                                      <p:cBhvr>
                                        <p:cTn id="23" dur="500"/>
                                        <p:tgtEl>
                                          <p:spTgt spid="112"/>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11"/>
                                        </p:tgtEl>
                                        <p:attrNameLst>
                                          <p:attrName>style.visibility</p:attrName>
                                        </p:attrNameLst>
                                      </p:cBhvr>
                                      <p:to>
                                        <p:strVal val="visible"/>
                                      </p:to>
                                    </p:set>
                                    <p:animEffect transition="in" filter="fade">
                                      <p:cBhvr>
                                        <p:cTn id="26" dur="500"/>
                                        <p:tgtEl>
                                          <p:spTgt spid="111"/>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14"/>
                                        </p:tgtEl>
                                        <p:attrNameLst>
                                          <p:attrName>style.visibility</p:attrName>
                                        </p:attrNameLst>
                                      </p:cBhvr>
                                      <p:to>
                                        <p:strVal val="visible"/>
                                      </p:to>
                                    </p:set>
                                    <p:animEffect transition="in" filter="fade">
                                      <p:cBhvr>
                                        <p:cTn id="31" dur="500"/>
                                        <p:tgtEl>
                                          <p:spTgt spid="114"/>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13"/>
                                        </p:tgtEl>
                                        <p:attrNameLst>
                                          <p:attrName>style.visibility</p:attrName>
                                        </p:attrNameLst>
                                      </p:cBhvr>
                                      <p:to>
                                        <p:strVal val="visible"/>
                                      </p:to>
                                    </p:set>
                                    <p:animEffect transition="in" filter="fade">
                                      <p:cBhvr>
                                        <p:cTn id="34" dur="500"/>
                                        <p:tgtEl>
                                          <p:spTgt spid="113"/>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16"/>
                                        </p:tgtEl>
                                        <p:attrNameLst>
                                          <p:attrName>style.visibility</p:attrName>
                                        </p:attrNameLst>
                                      </p:cBhvr>
                                      <p:to>
                                        <p:strVal val="visible"/>
                                      </p:to>
                                    </p:set>
                                    <p:animEffect transition="in" filter="fade">
                                      <p:cBhvr>
                                        <p:cTn id="39" dur="500"/>
                                        <p:tgtEl>
                                          <p:spTgt spid="116"/>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15"/>
                                        </p:tgtEl>
                                        <p:attrNameLst>
                                          <p:attrName>style.visibility</p:attrName>
                                        </p:attrNameLst>
                                      </p:cBhvr>
                                      <p:to>
                                        <p:strVal val="visible"/>
                                      </p:to>
                                    </p:set>
                                    <p:animEffect transition="in" filter="fade">
                                      <p:cBhvr>
                                        <p:cTn id="42" dur="500"/>
                                        <p:tgtEl>
                                          <p:spTgt spid="1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109" grpId="0" animBg="1"/>
      <p:bldP spid="4" grpId="0"/>
      <p:bldP spid="110" grpId="0"/>
      <p:bldP spid="111" grpId="0" animBg="1"/>
      <p:bldP spid="112" grpId="0"/>
      <p:bldP spid="113" grpId="0" animBg="1"/>
      <p:bldP spid="114" grpId="0"/>
      <p:bldP spid="115" grpId="0" animBg="1"/>
      <p:bldP spid="11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8" name="Picture 4"/>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960" y="0"/>
            <a:ext cx="9144000" cy="6846956"/>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8" y="6379"/>
            <a:ext cx="9143244" cy="6845242"/>
          </a:xfrm>
          <a:prstGeom prst="rect">
            <a:avLst/>
          </a:prstGeom>
        </p:spPr>
      </p:pic>
      <p:sp>
        <p:nvSpPr>
          <p:cNvPr id="49" name="Rubrik 1"/>
          <p:cNvSpPr>
            <a:spLocks noGrp="1"/>
          </p:cNvSpPr>
          <p:nvPr>
            <p:ph type="title"/>
          </p:nvPr>
        </p:nvSpPr>
        <p:spPr>
          <a:xfrm>
            <a:off x="940602" y="548680"/>
            <a:ext cx="7087782" cy="606069"/>
          </a:xfrm>
        </p:spPr>
        <p:txBody>
          <a:bodyPr/>
          <a:lstStyle/>
          <a:p>
            <a:r>
              <a:rPr lang="sv-SE" sz="2400" dirty="0"/>
              <a:t>Ten </a:t>
            </a:r>
            <a:r>
              <a:rPr lang="sv-SE" sz="2400" dirty="0" err="1"/>
              <a:t>training</a:t>
            </a:r>
            <a:r>
              <a:rPr lang="sv-SE" sz="2400" dirty="0"/>
              <a:t> parts</a:t>
            </a:r>
            <a:br>
              <a:rPr lang="sv-SE" sz="2400" dirty="0">
                <a:latin typeface="Arial" charset="0"/>
              </a:rPr>
            </a:br>
            <a:endParaRPr lang="sv-SE" sz="2400" dirty="0">
              <a:latin typeface="Arial" charset="0"/>
            </a:endParaRPr>
          </a:p>
        </p:txBody>
      </p:sp>
      <p:sp>
        <p:nvSpPr>
          <p:cNvPr id="51" name="Frihandsfigur 50"/>
          <p:cNvSpPr/>
          <p:nvPr/>
        </p:nvSpPr>
        <p:spPr>
          <a:xfrm>
            <a:off x="3131841" y="1273958"/>
            <a:ext cx="5393267" cy="1004572"/>
          </a:xfrm>
          <a:custGeom>
            <a:avLst/>
            <a:gdLst>
              <a:gd name="connsiteX0" fmla="*/ 0 w 6205007"/>
              <a:gd name="connsiteY0" fmla="*/ 91625 h 916250"/>
              <a:gd name="connsiteX1" fmla="*/ 91625 w 6205007"/>
              <a:gd name="connsiteY1" fmla="*/ 0 h 916250"/>
              <a:gd name="connsiteX2" fmla="*/ 6113382 w 6205007"/>
              <a:gd name="connsiteY2" fmla="*/ 0 h 916250"/>
              <a:gd name="connsiteX3" fmla="*/ 6205007 w 6205007"/>
              <a:gd name="connsiteY3" fmla="*/ 91625 h 916250"/>
              <a:gd name="connsiteX4" fmla="*/ 6205007 w 6205007"/>
              <a:gd name="connsiteY4" fmla="*/ 824625 h 916250"/>
              <a:gd name="connsiteX5" fmla="*/ 6113382 w 6205007"/>
              <a:gd name="connsiteY5" fmla="*/ 916250 h 916250"/>
              <a:gd name="connsiteX6" fmla="*/ 91625 w 6205007"/>
              <a:gd name="connsiteY6" fmla="*/ 916250 h 916250"/>
              <a:gd name="connsiteX7" fmla="*/ 0 w 6205007"/>
              <a:gd name="connsiteY7" fmla="*/ 824625 h 916250"/>
              <a:gd name="connsiteX8" fmla="*/ 0 w 6205007"/>
              <a:gd name="connsiteY8" fmla="*/ 91625 h 916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05007" h="916250">
                <a:moveTo>
                  <a:pt x="0" y="91625"/>
                </a:moveTo>
                <a:cubicBezTo>
                  <a:pt x="0" y="41022"/>
                  <a:pt x="41022" y="0"/>
                  <a:pt x="91625" y="0"/>
                </a:cubicBezTo>
                <a:lnTo>
                  <a:pt x="6113382" y="0"/>
                </a:lnTo>
                <a:cubicBezTo>
                  <a:pt x="6163985" y="0"/>
                  <a:pt x="6205007" y="41022"/>
                  <a:pt x="6205007" y="91625"/>
                </a:cubicBezTo>
                <a:lnTo>
                  <a:pt x="6205007" y="824625"/>
                </a:lnTo>
                <a:cubicBezTo>
                  <a:pt x="6205007" y="875228"/>
                  <a:pt x="6163985" y="916250"/>
                  <a:pt x="6113382" y="916250"/>
                </a:cubicBezTo>
                <a:lnTo>
                  <a:pt x="91625" y="916250"/>
                </a:lnTo>
                <a:cubicBezTo>
                  <a:pt x="41022" y="916250"/>
                  <a:pt x="0" y="875228"/>
                  <a:pt x="0" y="824625"/>
                </a:cubicBezTo>
                <a:lnTo>
                  <a:pt x="0" y="91625"/>
                </a:lnTo>
                <a:close/>
              </a:path>
            </a:pathLst>
          </a:custGeom>
          <a:solidFill>
            <a:srgbClr val="89CDDB"/>
          </a:solidFill>
          <a:ln>
            <a:noFill/>
          </a:ln>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87796" tIns="87796" rIns="1130031" bIns="87796" numCol="1" spcCol="1270" anchor="ctr" anchorCtr="0">
            <a:noAutofit/>
          </a:bodyPr>
          <a:lstStyle/>
          <a:p>
            <a:pPr lvl="0" defTabSz="711200">
              <a:lnSpc>
                <a:spcPct val="90000"/>
              </a:lnSpc>
              <a:spcAft>
                <a:spcPct val="35000"/>
              </a:spcAft>
            </a:pPr>
            <a:r>
              <a:rPr lang="en-US" sz="1800" dirty="0">
                <a:solidFill>
                  <a:schemeClr val="tx1"/>
                </a:solidFill>
              </a:rPr>
              <a:t>Moisture theory</a:t>
            </a:r>
            <a:br>
              <a:rPr lang="en-US" sz="1600" dirty="0">
                <a:solidFill>
                  <a:schemeClr val="tx1"/>
                </a:solidFill>
              </a:rPr>
            </a:br>
            <a:r>
              <a:rPr lang="en-US" sz="1400" dirty="0">
                <a:solidFill>
                  <a:schemeClr val="tx1"/>
                </a:solidFill>
              </a:rPr>
              <a:t>How can we minimize the risk of moisture damage?</a:t>
            </a:r>
            <a:endParaRPr lang="en-US" sz="1400" kern="1200" dirty="0">
              <a:solidFill>
                <a:schemeClr val="tx1"/>
              </a:solidFill>
            </a:endParaRPr>
          </a:p>
        </p:txBody>
      </p:sp>
      <p:sp>
        <p:nvSpPr>
          <p:cNvPr id="109" name="Frihandsfigur 50"/>
          <p:cNvSpPr/>
          <p:nvPr/>
        </p:nvSpPr>
        <p:spPr>
          <a:xfrm>
            <a:off x="3128338" y="2342231"/>
            <a:ext cx="5393267" cy="997473"/>
          </a:xfrm>
          <a:custGeom>
            <a:avLst/>
            <a:gdLst>
              <a:gd name="connsiteX0" fmla="*/ 0 w 6205007"/>
              <a:gd name="connsiteY0" fmla="*/ 91625 h 916250"/>
              <a:gd name="connsiteX1" fmla="*/ 91625 w 6205007"/>
              <a:gd name="connsiteY1" fmla="*/ 0 h 916250"/>
              <a:gd name="connsiteX2" fmla="*/ 6113382 w 6205007"/>
              <a:gd name="connsiteY2" fmla="*/ 0 h 916250"/>
              <a:gd name="connsiteX3" fmla="*/ 6205007 w 6205007"/>
              <a:gd name="connsiteY3" fmla="*/ 91625 h 916250"/>
              <a:gd name="connsiteX4" fmla="*/ 6205007 w 6205007"/>
              <a:gd name="connsiteY4" fmla="*/ 824625 h 916250"/>
              <a:gd name="connsiteX5" fmla="*/ 6113382 w 6205007"/>
              <a:gd name="connsiteY5" fmla="*/ 916250 h 916250"/>
              <a:gd name="connsiteX6" fmla="*/ 91625 w 6205007"/>
              <a:gd name="connsiteY6" fmla="*/ 916250 h 916250"/>
              <a:gd name="connsiteX7" fmla="*/ 0 w 6205007"/>
              <a:gd name="connsiteY7" fmla="*/ 824625 h 916250"/>
              <a:gd name="connsiteX8" fmla="*/ 0 w 6205007"/>
              <a:gd name="connsiteY8" fmla="*/ 91625 h 916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05007" h="916250">
                <a:moveTo>
                  <a:pt x="0" y="91625"/>
                </a:moveTo>
                <a:cubicBezTo>
                  <a:pt x="0" y="41022"/>
                  <a:pt x="41022" y="0"/>
                  <a:pt x="91625" y="0"/>
                </a:cubicBezTo>
                <a:lnTo>
                  <a:pt x="6113382" y="0"/>
                </a:lnTo>
                <a:cubicBezTo>
                  <a:pt x="6163985" y="0"/>
                  <a:pt x="6205007" y="41022"/>
                  <a:pt x="6205007" y="91625"/>
                </a:cubicBezTo>
                <a:lnTo>
                  <a:pt x="6205007" y="824625"/>
                </a:lnTo>
                <a:cubicBezTo>
                  <a:pt x="6205007" y="875228"/>
                  <a:pt x="6163985" y="916250"/>
                  <a:pt x="6113382" y="916250"/>
                </a:cubicBezTo>
                <a:lnTo>
                  <a:pt x="91625" y="916250"/>
                </a:lnTo>
                <a:cubicBezTo>
                  <a:pt x="41022" y="916250"/>
                  <a:pt x="0" y="875228"/>
                  <a:pt x="0" y="824625"/>
                </a:cubicBezTo>
                <a:lnTo>
                  <a:pt x="0" y="91625"/>
                </a:lnTo>
                <a:close/>
              </a:path>
            </a:pathLst>
          </a:custGeom>
          <a:solidFill>
            <a:srgbClr val="89CDDB"/>
          </a:solidFill>
          <a:ln>
            <a:noFill/>
          </a:ln>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87796" tIns="87796" rIns="1130031" bIns="87796" numCol="1" spcCol="1270" anchor="ctr" anchorCtr="0">
            <a:noAutofit/>
          </a:bodyPr>
          <a:lstStyle/>
          <a:p>
            <a:pPr lvl="0" defTabSz="711200">
              <a:lnSpc>
                <a:spcPct val="90000"/>
              </a:lnSpc>
              <a:spcAft>
                <a:spcPct val="35000"/>
              </a:spcAft>
            </a:pPr>
            <a:r>
              <a:rPr lang="en-US" sz="1800" dirty="0">
                <a:solidFill>
                  <a:schemeClr val="tx1"/>
                </a:solidFill>
              </a:rPr>
              <a:t>Examples of technology and good examples of low-energy buildings</a:t>
            </a:r>
            <a:br>
              <a:rPr lang="en-US" sz="1600" dirty="0">
                <a:solidFill>
                  <a:schemeClr val="tx1"/>
                </a:solidFill>
              </a:rPr>
            </a:br>
            <a:r>
              <a:rPr lang="en-US" sz="1400" dirty="0">
                <a:solidFill>
                  <a:schemeClr val="tx1"/>
                </a:solidFill>
              </a:rPr>
              <a:t>New technology solutions</a:t>
            </a:r>
            <a:br>
              <a:rPr lang="en-US" sz="1400" dirty="0">
                <a:solidFill>
                  <a:schemeClr val="tx1"/>
                </a:solidFill>
              </a:rPr>
            </a:br>
            <a:r>
              <a:rPr lang="en-US" sz="1400" dirty="0">
                <a:solidFill>
                  <a:schemeClr val="tx1"/>
                </a:solidFill>
              </a:rPr>
              <a:t>Good examples</a:t>
            </a:r>
            <a:endParaRPr lang="en-US" sz="1400" kern="1200" dirty="0">
              <a:solidFill>
                <a:schemeClr val="tx1"/>
              </a:solidFill>
            </a:endParaRPr>
          </a:p>
        </p:txBody>
      </p:sp>
      <p:sp>
        <p:nvSpPr>
          <p:cNvPr id="4" name="Rectangle 3"/>
          <p:cNvSpPr/>
          <p:nvPr/>
        </p:nvSpPr>
        <p:spPr>
          <a:xfrm>
            <a:off x="2532355" y="1314579"/>
            <a:ext cx="569387" cy="923330"/>
          </a:xfrm>
          <a:prstGeom prst="rect">
            <a:avLst/>
          </a:prstGeom>
          <a:noFill/>
          <a:ln>
            <a:noFill/>
          </a:ln>
        </p:spPr>
        <p:txBody>
          <a:bodyPr wrap="none" lIns="91440" tIns="45720" rIns="91440" bIns="45720">
            <a:spAutoFit/>
          </a:bodyPr>
          <a:lstStyle/>
          <a:p>
            <a:pPr algn="ctr"/>
            <a:r>
              <a:rPr lang="en-US" sz="5400" b="0" cap="none" spc="0" dirty="0">
                <a:ln w="18415" cmpd="sng">
                  <a:solidFill>
                    <a:srgbClr val="008CCC"/>
                  </a:solidFill>
                  <a:prstDash val="solid"/>
                </a:ln>
                <a:solidFill>
                  <a:srgbClr val="89CDDB"/>
                </a:solidFill>
              </a:rPr>
              <a:t>6</a:t>
            </a:r>
          </a:p>
        </p:txBody>
      </p:sp>
      <p:sp>
        <p:nvSpPr>
          <p:cNvPr id="110" name="Rectangle 109"/>
          <p:cNvSpPr/>
          <p:nvPr/>
        </p:nvSpPr>
        <p:spPr>
          <a:xfrm>
            <a:off x="2520209" y="2385951"/>
            <a:ext cx="569387" cy="923330"/>
          </a:xfrm>
          <a:prstGeom prst="rect">
            <a:avLst/>
          </a:prstGeom>
          <a:noFill/>
        </p:spPr>
        <p:txBody>
          <a:bodyPr wrap="none" lIns="91440" tIns="45720" rIns="91440" bIns="45720">
            <a:spAutoFit/>
          </a:bodyPr>
          <a:lstStyle/>
          <a:p>
            <a:pPr algn="ctr"/>
            <a:r>
              <a:rPr lang="en-US" sz="5400" b="0" cap="none" spc="0" dirty="0">
                <a:ln w="18415" cmpd="sng">
                  <a:solidFill>
                    <a:srgbClr val="008CCC"/>
                  </a:solidFill>
                  <a:prstDash val="solid"/>
                </a:ln>
                <a:solidFill>
                  <a:srgbClr val="89CDDB"/>
                </a:solidFill>
              </a:rPr>
              <a:t>7</a:t>
            </a:r>
          </a:p>
        </p:txBody>
      </p:sp>
      <p:sp>
        <p:nvSpPr>
          <p:cNvPr id="111" name="Frihandsfigur 50"/>
          <p:cNvSpPr/>
          <p:nvPr/>
        </p:nvSpPr>
        <p:spPr>
          <a:xfrm>
            <a:off x="3127171" y="3403405"/>
            <a:ext cx="5393267" cy="990374"/>
          </a:xfrm>
          <a:custGeom>
            <a:avLst/>
            <a:gdLst>
              <a:gd name="connsiteX0" fmla="*/ 0 w 6205007"/>
              <a:gd name="connsiteY0" fmla="*/ 91625 h 916250"/>
              <a:gd name="connsiteX1" fmla="*/ 91625 w 6205007"/>
              <a:gd name="connsiteY1" fmla="*/ 0 h 916250"/>
              <a:gd name="connsiteX2" fmla="*/ 6113382 w 6205007"/>
              <a:gd name="connsiteY2" fmla="*/ 0 h 916250"/>
              <a:gd name="connsiteX3" fmla="*/ 6205007 w 6205007"/>
              <a:gd name="connsiteY3" fmla="*/ 91625 h 916250"/>
              <a:gd name="connsiteX4" fmla="*/ 6205007 w 6205007"/>
              <a:gd name="connsiteY4" fmla="*/ 824625 h 916250"/>
              <a:gd name="connsiteX5" fmla="*/ 6113382 w 6205007"/>
              <a:gd name="connsiteY5" fmla="*/ 916250 h 916250"/>
              <a:gd name="connsiteX6" fmla="*/ 91625 w 6205007"/>
              <a:gd name="connsiteY6" fmla="*/ 916250 h 916250"/>
              <a:gd name="connsiteX7" fmla="*/ 0 w 6205007"/>
              <a:gd name="connsiteY7" fmla="*/ 824625 h 916250"/>
              <a:gd name="connsiteX8" fmla="*/ 0 w 6205007"/>
              <a:gd name="connsiteY8" fmla="*/ 91625 h 916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05007" h="916250">
                <a:moveTo>
                  <a:pt x="0" y="91625"/>
                </a:moveTo>
                <a:cubicBezTo>
                  <a:pt x="0" y="41022"/>
                  <a:pt x="41022" y="0"/>
                  <a:pt x="91625" y="0"/>
                </a:cubicBezTo>
                <a:lnTo>
                  <a:pt x="6113382" y="0"/>
                </a:lnTo>
                <a:cubicBezTo>
                  <a:pt x="6163985" y="0"/>
                  <a:pt x="6205007" y="41022"/>
                  <a:pt x="6205007" y="91625"/>
                </a:cubicBezTo>
                <a:lnTo>
                  <a:pt x="6205007" y="824625"/>
                </a:lnTo>
                <a:cubicBezTo>
                  <a:pt x="6205007" y="875228"/>
                  <a:pt x="6163985" y="916250"/>
                  <a:pt x="6113382" y="916250"/>
                </a:cubicBezTo>
                <a:lnTo>
                  <a:pt x="91625" y="916250"/>
                </a:lnTo>
                <a:cubicBezTo>
                  <a:pt x="41022" y="916250"/>
                  <a:pt x="0" y="875228"/>
                  <a:pt x="0" y="824625"/>
                </a:cubicBezTo>
                <a:lnTo>
                  <a:pt x="0" y="91625"/>
                </a:lnTo>
                <a:close/>
              </a:path>
            </a:pathLst>
          </a:custGeom>
          <a:solidFill>
            <a:srgbClr val="89CDDB"/>
          </a:solidFill>
          <a:ln>
            <a:noFill/>
          </a:ln>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87796" tIns="87796" rIns="1130031" bIns="87796" numCol="1" spcCol="1270" anchor="ctr" anchorCtr="0">
            <a:noAutofit/>
          </a:bodyPr>
          <a:lstStyle/>
          <a:p>
            <a:pPr lvl="0" defTabSz="711200">
              <a:lnSpc>
                <a:spcPct val="90000"/>
              </a:lnSpc>
              <a:spcAft>
                <a:spcPct val="35000"/>
              </a:spcAft>
            </a:pPr>
            <a:r>
              <a:rPr lang="en-US" sz="1800" dirty="0">
                <a:solidFill>
                  <a:schemeClr val="tx1"/>
                </a:solidFill>
              </a:rPr>
              <a:t>Examples of working methods for energy efficiency</a:t>
            </a:r>
            <a:br>
              <a:rPr lang="en-US" sz="1600" dirty="0">
                <a:solidFill>
                  <a:schemeClr val="tx1"/>
                </a:solidFill>
              </a:rPr>
            </a:br>
            <a:r>
              <a:rPr lang="en-US" sz="1400" dirty="0">
                <a:solidFill>
                  <a:schemeClr val="tx1"/>
                </a:solidFill>
              </a:rPr>
              <a:t>BELOK Total Methodology</a:t>
            </a:r>
            <a:br>
              <a:rPr lang="en-US" sz="1400" dirty="0">
                <a:solidFill>
                  <a:schemeClr val="tx1"/>
                </a:solidFill>
              </a:rPr>
            </a:br>
            <a:r>
              <a:rPr lang="en-US" sz="1400" dirty="0" err="1">
                <a:solidFill>
                  <a:schemeClr val="tx1"/>
                </a:solidFill>
              </a:rPr>
              <a:t>BeBo</a:t>
            </a:r>
            <a:r>
              <a:rPr lang="en-US" sz="1400" dirty="0">
                <a:solidFill>
                  <a:schemeClr val="tx1"/>
                </a:solidFill>
              </a:rPr>
              <a:t> method</a:t>
            </a:r>
          </a:p>
        </p:txBody>
      </p:sp>
      <p:sp>
        <p:nvSpPr>
          <p:cNvPr id="112" name="Rectangle 111"/>
          <p:cNvSpPr/>
          <p:nvPr/>
        </p:nvSpPr>
        <p:spPr>
          <a:xfrm>
            <a:off x="2520209" y="3436927"/>
            <a:ext cx="569387" cy="923330"/>
          </a:xfrm>
          <a:prstGeom prst="rect">
            <a:avLst/>
          </a:prstGeom>
          <a:noFill/>
        </p:spPr>
        <p:txBody>
          <a:bodyPr wrap="none" lIns="91440" tIns="45720" rIns="91440" bIns="45720">
            <a:spAutoFit/>
          </a:bodyPr>
          <a:lstStyle/>
          <a:p>
            <a:pPr algn="ctr"/>
            <a:r>
              <a:rPr lang="en-US" sz="5400" b="0" cap="none" spc="0" dirty="0">
                <a:ln w="18415" cmpd="sng">
                  <a:solidFill>
                    <a:srgbClr val="008CCC"/>
                  </a:solidFill>
                  <a:prstDash val="solid"/>
                </a:ln>
                <a:solidFill>
                  <a:srgbClr val="89CDDB"/>
                </a:solidFill>
              </a:rPr>
              <a:t>8</a:t>
            </a:r>
          </a:p>
        </p:txBody>
      </p:sp>
      <p:sp>
        <p:nvSpPr>
          <p:cNvPr id="113" name="Frihandsfigur 50"/>
          <p:cNvSpPr/>
          <p:nvPr/>
        </p:nvSpPr>
        <p:spPr>
          <a:xfrm>
            <a:off x="3130672" y="4457480"/>
            <a:ext cx="5393267" cy="996049"/>
          </a:xfrm>
          <a:custGeom>
            <a:avLst/>
            <a:gdLst>
              <a:gd name="connsiteX0" fmla="*/ 0 w 6205007"/>
              <a:gd name="connsiteY0" fmla="*/ 91625 h 916250"/>
              <a:gd name="connsiteX1" fmla="*/ 91625 w 6205007"/>
              <a:gd name="connsiteY1" fmla="*/ 0 h 916250"/>
              <a:gd name="connsiteX2" fmla="*/ 6113382 w 6205007"/>
              <a:gd name="connsiteY2" fmla="*/ 0 h 916250"/>
              <a:gd name="connsiteX3" fmla="*/ 6205007 w 6205007"/>
              <a:gd name="connsiteY3" fmla="*/ 91625 h 916250"/>
              <a:gd name="connsiteX4" fmla="*/ 6205007 w 6205007"/>
              <a:gd name="connsiteY4" fmla="*/ 824625 h 916250"/>
              <a:gd name="connsiteX5" fmla="*/ 6113382 w 6205007"/>
              <a:gd name="connsiteY5" fmla="*/ 916250 h 916250"/>
              <a:gd name="connsiteX6" fmla="*/ 91625 w 6205007"/>
              <a:gd name="connsiteY6" fmla="*/ 916250 h 916250"/>
              <a:gd name="connsiteX7" fmla="*/ 0 w 6205007"/>
              <a:gd name="connsiteY7" fmla="*/ 824625 h 916250"/>
              <a:gd name="connsiteX8" fmla="*/ 0 w 6205007"/>
              <a:gd name="connsiteY8" fmla="*/ 91625 h 916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05007" h="916250">
                <a:moveTo>
                  <a:pt x="0" y="91625"/>
                </a:moveTo>
                <a:cubicBezTo>
                  <a:pt x="0" y="41022"/>
                  <a:pt x="41022" y="0"/>
                  <a:pt x="91625" y="0"/>
                </a:cubicBezTo>
                <a:lnTo>
                  <a:pt x="6113382" y="0"/>
                </a:lnTo>
                <a:cubicBezTo>
                  <a:pt x="6163985" y="0"/>
                  <a:pt x="6205007" y="41022"/>
                  <a:pt x="6205007" y="91625"/>
                </a:cubicBezTo>
                <a:lnTo>
                  <a:pt x="6205007" y="824625"/>
                </a:lnTo>
                <a:cubicBezTo>
                  <a:pt x="6205007" y="875228"/>
                  <a:pt x="6163985" y="916250"/>
                  <a:pt x="6113382" y="916250"/>
                </a:cubicBezTo>
                <a:lnTo>
                  <a:pt x="91625" y="916250"/>
                </a:lnTo>
                <a:cubicBezTo>
                  <a:pt x="41022" y="916250"/>
                  <a:pt x="0" y="875228"/>
                  <a:pt x="0" y="824625"/>
                </a:cubicBezTo>
                <a:lnTo>
                  <a:pt x="0" y="91625"/>
                </a:lnTo>
                <a:close/>
              </a:path>
            </a:pathLst>
          </a:custGeom>
          <a:solidFill>
            <a:srgbClr val="89CDDB"/>
          </a:solidFill>
          <a:ln>
            <a:noFill/>
          </a:ln>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87796" tIns="87796" rIns="1130031" bIns="87796" numCol="1" spcCol="1270" anchor="ctr" anchorCtr="0">
            <a:noAutofit/>
          </a:bodyPr>
          <a:lstStyle/>
          <a:p>
            <a:pPr lvl="0" defTabSz="711200">
              <a:lnSpc>
                <a:spcPct val="90000"/>
              </a:lnSpc>
              <a:spcAft>
                <a:spcPct val="35000"/>
              </a:spcAft>
            </a:pPr>
            <a:r>
              <a:rPr lang="en-US" sz="1800" dirty="0">
                <a:solidFill>
                  <a:schemeClr val="tx1"/>
                </a:solidFill>
              </a:rPr>
              <a:t>Measurement and monitoring of energy performance</a:t>
            </a:r>
            <a:br>
              <a:rPr lang="en-US" sz="1600" dirty="0">
                <a:solidFill>
                  <a:schemeClr val="tx1"/>
                </a:solidFill>
              </a:rPr>
            </a:br>
            <a:r>
              <a:rPr lang="en-US" sz="1400" dirty="0">
                <a:solidFill>
                  <a:schemeClr val="tx1"/>
                </a:solidFill>
              </a:rPr>
              <a:t>Follow-up of energy performance and energy-efficient management</a:t>
            </a:r>
          </a:p>
        </p:txBody>
      </p:sp>
      <p:sp>
        <p:nvSpPr>
          <p:cNvPr id="114" name="Rectangle 113"/>
          <p:cNvSpPr/>
          <p:nvPr/>
        </p:nvSpPr>
        <p:spPr>
          <a:xfrm>
            <a:off x="2495915" y="4493839"/>
            <a:ext cx="569387" cy="923330"/>
          </a:xfrm>
          <a:prstGeom prst="rect">
            <a:avLst/>
          </a:prstGeom>
          <a:noFill/>
        </p:spPr>
        <p:txBody>
          <a:bodyPr wrap="none" lIns="91440" tIns="45720" rIns="91440" bIns="45720">
            <a:spAutoFit/>
          </a:bodyPr>
          <a:lstStyle/>
          <a:p>
            <a:pPr algn="ctr"/>
            <a:r>
              <a:rPr lang="en-US" sz="5400" b="0" cap="none" spc="0" dirty="0">
                <a:ln w="18415" cmpd="sng">
                  <a:solidFill>
                    <a:srgbClr val="008CCC"/>
                  </a:solidFill>
                  <a:prstDash val="solid"/>
                </a:ln>
                <a:solidFill>
                  <a:srgbClr val="89CDDB"/>
                </a:solidFill>
              </a:rPr>
              <a:t>9</a:t>
            </a:r>
          </a:p>
        </p:txBody>
      </p:sp>
      <p:sp>
        <p:nvSpPr>
          <p:cNvPr id="115" name="Frihandsfigur 50"/>
          <p:cNvSpPr/>
          <p:nvPr/>
        </p:nvSpPr>
        <p:spPr>
          <a:xfrm>
            <a:off x="3129505" y="5517232"/>
            <a:ext cx="5393267" cy="1080120"/>
          </a:xfrm>
          <a:custGeom>
            <a:avLst/>
            <a:gdLst>
              <a:gd name="connsiteX0" fmla="*/ 0 w 6205007"/>
              <a:gd name="connsiteY0" fmla="*/ 91625 h 916250"/>
              <a:gd name="connsiteX1" fmla="*/ 91625 w 6205007"/>
              <a:gd name="connsiteY1" fmla="*/ 0 h 916250"/>
              <a:gd name="connsiteX2" fmla="*/ 6113382 w 6205007"/>
              <a:gd name="connsiteY2" fmla="*/ 0 h 916250"/>
              <a:gd name="connsiteX3" fmla="*/ 6205007 w 6205007"/>
              <a:gd name="connsiteY3" fmla="*/ 91625 h 916250"/>
              <a:gd name="connsiteX4" fmla="*/ 6205007 w 6205007"/>
              <a:gd name="connsiteY4" fmla="*/ 824625 h 916250"/>
              <a:gd name="connsiteX5" fmla="*/ 6113382 w 6205007"/>
              <a:gd name="connsiteY5" fmla="*/ 916250 h 916250"/>
              <a:gd name="connsiteX6" fmla="*/ 91625 w 6205007"/>
              <a:gd name="connsiteY6" fmla="*/ 916250 h 916250"/>
              <a:gd name="connsiteX7" fmla="*/ 0 w 6205007"/>
              <a:gd name="connsiteY7" fmla="*/ 824625 h 916250"/>
              <a:gd name="connsiteX8" fmla="*/ 0 w 6205007"/>
              <a:gd name="connsiteY8" fmla="*/ 91625 h 916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05007" h="916250">
                <a:moveTo>
                  <a:pt x="0" y="91625"/>
                </a:moveTo>
                <a:cubicBezTo>
                  <a:pt x="0" y="41022"/>
                  <a:pt x="41022" y="0"/>
                  <a:pt x="91625" y="0"/>
                </a:cubicBezTo>
                <a:lnTo>
                  <a:pt x="6113382" y="0"/>
                </a:lnTo>
                <a:cubicBezTo>
                  <a:pt x="6163985" y="0"/>
                  <a:pt x="6205007" y="41022"/>
                  <a:pt x="6205007" y="91625"/>
                </a:cubicBezTo>
                <a:lnTo>
                  <a:pt x="6205007" y="824625"/>
                </a:lnTo>
                <a:cubicBezTo>
                  <a:pt x="6205007" y="875228"/>
                  <a:pt x="6163985" y="916250"/>
                  <a:pt x="6113382" y="916250"/>
                </a:cubicBezTo>
                <a:lnTo>
                  <a:pt x="91625" y="916250"/>
                </a:lnTo>
                <a:cubicBezTo>
                  <a:pt x="41022" y="916250"/>
                  <a:pt x="0" y="875228"/>
                  <a:pt x="0" y="824625"/>
                </a:cubicBezTo>
                <a:lnTo>
                  <a:pt x="0" y="91625"/>
                </a:lnTo>
                <a:close/>
              </a:path>
            </a:pathLst>
          </a:custGeom>
          <a:solidFill>
            <a:srgbClr val="89CDDB"/>
          </a:solidFill>
          <a:ln>
            <a:noFill/>
          </a:ln>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87796" tIns="87796" rIns="1130031" bIns="87796" numCol="1" spcCol="1270" anchor="ctr" anchorCtr="0">
            <a:noAutofit/>
          </a:bodyPr>
          <a:lstStyle/>
          <a:p>
            <a:pPr lvl="0" defTabSz="711200">
              <a:lnSpc>
                <a:spcPct val="90000"/>
              </a:lnSpc>
              <a:spcAft>
                <a:spcPct val="35000"/>
              </a:spcAft>
            </a:pPr>
            <a:r>
              <a:rPr lang="en-US" sz="1800" dirty="0">
                <a:solidFill>
                  <a:schemeClr val="tx1"/>
                </a:solidFill>
              </a:rPr>
              <a:t>User Impact</a:t>
            </a:r>
            <a:br>
              <a:rPr lang="en-US" sz="1600" dirty="0">
                <a:solidFill>
                  <a:schemeClr val="tx1"/>
                </a:solidFill>
              </a:rPr>
            </a:br>
            <a:r>
              <a:rPr lang="en-US" sz="1400" dirty="0">
                <a:solidFill>
                  <a:schemeClr val="tx1"/>
                </a:solidFill>
              </a:rPr>
              <a:t>How can users be involved?</a:t>
            </a:r>
          </a:p>
        </p:txBody>
      </p:sp>
      <p:sp>
        <p:nvSpPr>
          <p:cNvPr id="116" name="Rectangle 115"/>
          <p:cNvSpPr/>
          <p:nvPr/>
        </p:nvSpPr>
        <p:spPr>
          <a:xfrm>
            <a:off x="2123728" y="5595627"/>
            <a:ext cx="954107" cy="923330"/>
          </a:xfrm>
          <a:prstGeom prst="rect">
            <a:avLst/>
          </a:prstGeom>
          <a:noFill/>
        </p:spPr>
        <p:txBody>
          <a:bodyPr wrap="none" lIns="91440" tIns="45720" rIns="91440" bIns="45720">
            <a:spAutoFit/>
          </a:bodyPr>
          <a:lstStyle/>
          <a:p>
            <a:pPr algn="ctr"/>
            <a:r>
              <a:rPr lang="en-US" sz="5400" b="0" cap="none" spc="0" dirty="0">
                <a:ln w="18415" cmpd="sng">
                  <a:solidFill>
                    <a:srgbClr val="008CCC"/>
                  </a:solidFill>
                  <a:prstDash val="solid"/>
                </a:ln>
                <a:solidFill>
                  <a:srgbClr val="89CDDB"/>
                </a:solidFill>
              </a:rPr>
              <a:t>10</a:t>
            </a:r>
          </a:p>
        </p:txBody>
      </p:sp>
    </p:spTree>
    <p:extLst>
      <p:ext uri="{BB962C8B-B14F-4D97-AF65-F5344CB8AC3E}">
        <p14:creationId xmlns:p14="http://schemas.microsoft.com/office/powerpoint/2010/main" val="518114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fade">
                                      <p:cBhvr>
                                        <p:cTn id="10" dur="500"/>
                                        <p:tgtEl>
                                          <p:spTgt spid="5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10"/>
                                        </p:tgtEl>
                                        <p:attrNameLst>
                                          <p:attrName>style.visibility</p:attrName>
                                        </p:attrNameLst>
                                      </p:cBhvr>
                                      <p:to>
                                        <p:strVal val="visible"/>
                                      </p:to>
                                    </p:set>
                                    <p:animEffect transition="in" filter="fade">
                                      <p:cBhvr>
                                        <p:cTn id="15" dur="500"/>
                                        <p:tgtEl>
                                          <p:spTgt spid="110"/>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09"/>
                                        </p:tgtEl>
                                        <p:attrNameLst>
                                          <p:attrName>style.visibility</p:attrName>
                                        </p:attrNameLst>
                                      </p:cBhvr>
                                      <p:to>
                                        <p:strVal val="visible"/>
                                      </p:to>
                                    </p:set>
                                    <p:animEffect transition="in" filter="fade">
                                      <p:cBhvr>
                                        <p:cTn id="18" dur="500"/>
                                        <p:tgtEl>
                                          <p:spTgt spid="10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12"/>
                                        </p:tgtEl>
                                        <p:attrNameLst>
                                          <p:attrName>style.visibility</p:attrName>
                                        </p:attrNameLst>
                                      </p:cBhvr>
                                      <p:to>
                                        <p:strVal val="visible"/>
                                      </p:to>
                                    </p:set>
                                    <p:animEffect transition="in" filter="fade">
                                      <p:cBhvr>
                                        <p:cTn id="23" dur="500"/>
                                        <p:tgtEl>
                                          <p:spTgt spid="112"/>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11"/>
                                        </p:tgtEl>
                                        <p:attrNameLst>
                                          <p:attrName>style.visibility</p:attrName>
                                        </p:attrNameLst>
                                      </p:cBhvr>
                                      <p:to>
                                        <p:strVal val="visible"/>
                                      </p:to>
                                    </p:set>
                                    <p:animEffect transition="in" filter="fade">
                                      <p:cBhvr>
                                        <p:cTn id="26" dur="500"/>
                                        <p:tgtEl>
                                          <p:spTgt spid="111"/>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14"/>
                                        </p:tgtEl>
                                        <p:attrNameLst>
                                          <p:attrName>style.visibility</p:attrName>
                                        </p:attrNameLst>
                                      </p:cBhvr>
                                      <p:to>
                                        <p:strVal val="visible"/>
                                      </p:to>
                                    </p:set>
                                    <p:animEffect transition="in" filter="fade">
                                      <p:cBhvr>
                                        <p:cTn id="31" dur="500"/>
                                        <p:tgtEl>
                                          <p:spTgt spid="114"/>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13"/>
                                        </p:tgtEl>
                                        <p:attrNameLst>
                                          <p:attrName>style.visibility</p:attrName>
                                        </p:attrNameLst>
                                      </p:cBhvr>
                                      <p:to>
                                        <p:strVal val="visible"/>
                                      </p:to>
                                    </p:set>
                                    <p:animEffect transition="in" filter="fade">
                                      <p:cBhvr>
                                        <p:cTn id="34" dur="500"/>
                                        <p:tgtEl>
                                          <p:spTgt spid="113"/>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16"/>
                                        </p:tgtEl>
                                        <p:attrNameLst>
                                          <p:attrName>style.visibility</p:attrName>
                                        </p:attrNameLst>
                                      </p:cBhvr>
                                      <p:to>
                                        <p:strVal val="visible"/>
                                      </p:to>
                                    </p:set>
                                    <p:animEffect transition="in" filter="fade">
                                      <p:cBhvr>
                                        <p:cTn id="39" dur="500"/>
                                        <p:tgtEl>
                                          <p:spTgt spid="116"/>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15"/>
                                        </p:tgtEl>
                                        <p:attrNameLst>
                                          <p:attrName>style.visibility</p:attrName>
                                        </p:attrNameLst>
                                      </p:cBhvr>
                                      <p:to>
                                        <p:strVal val="visible"/>
                                      </p:to>
                                    </p:set>
                                    <p:animEffect transition="in" filter="fade">
                                      <p:cBhvr>
                                        <p:cTn id="42" dur="500"/>
                                        <p:tgtEl>
                                          <p:spTgt spid="1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109" grpId="0" animBg="1"/>
      <p:bldP spid="4" grpId="0"/>
      <p:bldP spid="110" grpId="0"/>
      <p:bldP spid="111" grpId="0" animBg="1"/>
      <p:bldP spid="112" grpId="0"/>
      <p:bldP spid="113" grpId="0" animBg="1"/>
      <p:bldP spid="114" grpId="0"/>
      <p:bldP spid="115" grpId="0" animBg="1"/>
      <p:bldP spid="11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2E3C308-BC9F-4519-9B82-303C3380F6EE}"/>
              </a:ext>
            </a:extLst>
          </p:cNvPr>
          <p:cNvSpPr>
            <a:spLocks noGrp="1"/>
          </p:cNvSpPr>
          <p:nvPr>
            <p:ph type="ctrTitle"/>
          </p:nvPr>
        </p:nvSpPr>
        <p:spPr>
          <a:xfrm>
            <a:off x="3491880" y="332656"/>
            <a:ext cx="5422620" cy="2055812"/>
          </a:xfrm>
        </p:spPr>
        <p:txBody>
          <a:bodyPr/>
          <a:lstStyle/>
          <a:p>
            <a:r>
              <a:rPr lang="en-US" dirty="0"/>
              <a:t>About </a:t>
            </a:r>
            <a:br>
              <a:rPr lang="en-US" dirty="0"/>
            </a:br>
            <a:r>
              <a:rPr lang="en-US" dirty="0"/>
              <a:t>the Swedish Energy Agency</a:t>
            </a:r>
            <a:br>
              <a:rPr lang="en-US" dirty="0"/>
            </a:br>
            <a:endParaRPr lang="sv-SE" dirty="0"/>
          </a:p>
        </p:txBody>
      </p:sp>
      <p:sp>
        <p:nvSpPr>
          <p:cNvPr id="3" name="Platshållare för innehåll 2">
            <a:extLst>
              <a:ext uri="{FF2B5EF4-FFF2-40B4-BE49-F238E27FC236}">
                <a16:creationId xmlns:a16="http://schemas.microsoft.com/office/drawing/2014/main" id="{0360E418-B792-425C-8BC0-4621E0154589}"/>
              </a:ext>
            </a:extLst>
          </p:cNvPr>
          <p:cNvSpPr>
            <a:spLocks noGrp="1"/>
          </p:cNvSpPr>
          <p:nvPr>
            <p:ph type="subTitle" idx="1"/>
          </p:nvPr>
        </p:nvSpPr>
        <p:spPr>
          <a:xfrm>
            <a:off x="2843808" y="2388468"/>
            <a:ext cx="5904656" cy="3704828"/>
          </a:xfrm>
        </p:spPr>
        <p:txBody>
          <a:bodyPr/>
          <a:lstStyle/>
          <a:p>
            <a:pPr marL="342900" indent="-342900">
              <a:buFont typeface="Arial" panose="020B0604020202020204" pitchFamily="34" charset="0"/>
              <a:buChar char="•"/>
            </a:pPr>
            <a:r>
              <a:rPr lang="sv-SE" sz="2000" dirty="0"/>
              <a:t>National </a:t>
            </a:r>
            <a:r>
              <a:rPr lang="sv-SE" sz="2000" dirty="0" err="1"/>
              <a:t>authority</a:t>
            </a:r>
            <a:r>
              <a:rPr lang="sv-SE" sz="2000" dirty="0"/>
              <a:t> for </a:t>
            </a:r>
            <a:r>
              <a:rPr lang="sv-SE" sz="2000" dirty="0" err="1"/>
              <a:t>energy</a:t>
            </a:r>
            <a:r>
              <a:rPr lang="sv-SE" sz="2000" dirty="0"/>
              <a:t> policy </a:t>
            </a:r>
            <a:r>
              <a:rPr lang="sv-SE" sz="2000" dirty="0" err="1"/>
              <a:t>issues</a:t>
            </a:r>
            <a:endParaRPr lang="sv-SE" sz="2000" dirty="0"/>
          </a:p>
          <a:p>
            <a:pPr marL="342900" indent="-342900">
              <a:buFont typeface="Arial" panose="020B0604020202020204" pitchFamily="34" charset="0"/>
              <a:buChar char="•"/>
            </a:pPr>
            <a:r>
              <a:rPr lang="sv-SE" sz="2000" dirty="0"/>
              <a:t>Sorts under </a:t>
            </a:r>
            <a:r>
              <a:rPr lang="sv-SE" sz="2000" dirty="0" err="1"/>
              <a:t>Ministry</a:t>
            </a:r>
            <a:r>
              <a:rPr lang="sv-SE" sz="2000" dirty="0"/>
              <a:t> </a:t>
            </a:r>
            <a:r>
              <a:rPr lang="sv-SE" sz="2000" dirty="0" err="1"/>
              <a:t>of</a:t>
            </a:r>
            <a:r>
              <a:rPr lang="sv-SE" sz="2000" dirty="0"/>
              <a:t> the Environment and Energy</a:t>
            </a:r>
          </a:p>
          <a:p>
            <a:pPr marL="342900" indent="-342900">
              <a:buFont typeface="Arial" panose="020B0604020202020204" pitchFamily="34" charset="0"/>
              <a:buChar char="•"/>
            </a:pPr>
            <a:r>
              <a:rPr lang="sv-SE" sz="2000" dirty="0" err="1"/>
              <a:t>Government</a:t>
            </a:r>
            <a:r>
              <a:rPr lang="sv-SE" sz="2000" dirty="0"/>
              <a:t> </a:t>
            </a:r>
            <a:r>
              <a:rPr lang="sv-SE" sz="2000" dirty="0" err="1"/>
              <a:t>funded</a:t>
            </a:r>
            <a:endParaRPr lang="sv-SE" sz="2000" dirty="0"/>
          </a:p>
          <a:p>
            <a:pPr marL="342900" indent="-342900">
              <a:buFont typeface="Arial" panose="020B0604020202020204" pitchFamily="34" charset="0"/>
              <a:buChar char="•"/>
            </a:pPr>
            <a:r>
              <a:rPr lang="sv-SE" sz="2000" dirty="0" err="1"/>
              <a:t>About</a:t>
            </a:r>
            <a:r>
              <a:rPr lang="sv-SE" sz="2000" dirty="0"/>
              <a:t> 390 </a:t>
            </a:r>
            <a:r>
              <a:rPr lang="sv-SE" sz="2000" dirty="0" err="1"/>
              <a:t>employees</a:t>
            </a:r>
            <a:r>
              <a:rPr lang="sv-SE" sz="2000" dirty="0"/>
              <a:t>, </a:t>
            </a:r>
            <a:r>
              <a:rPr lang="sv-SE" sz="2000" dirty="0" err="1"/>
              <a:t>headoffice</a:t>
            </a:r>
            <a:r>
              <a:rPr lang="sv-SE" sz="2000" dirty="0"/>
              <a:t> in Eskilstuna</a:t>
            </a:r>
            <a:endParaRPr lang="en-US" sz="2000" dirty="0"/>
          </a:p>
          <a:p>
            <a:pPr marL="342900" indent="-342900">
              <a:buFont typeface="Arial" panose="020B0604020202020204" pitchFamily="34" charset="0"/>
              <a:buChar char="•"/>
            </a:pPr>
            <a:r>
              <a:rPr lang="en-US" sz="2000" dirty="0"/>
              <a:t>Different departments: Analysis, Research and innovation, </a:t>
            </a:r>
            <a:r>
              <a:rPr lang="en-US" sz="2000" b="1" dirty="0"/>
              <a:t>Energy efficiency</a:t>
            </a:r>
            <a:r>
              <a:rPr lang="en-US" sz="2000" dirty="0"/>
              <a:t>, Renewable energy, Climate issues and Test Lab</a:t>
            </a:r>
          </a:p>
          <a:p>
            <a:pPr marL="342900" indent="-342900">
              <a:buFont typeface="Arial" panose="020B0604020202020204" pitchFamily="34" charset="0"/>
              <a:buChar char="•"/>
            </a:pPr>
            <a:r>
              <a:rPr lang="en-US" sz="2000" dirty="0"/>
              <a:t>Several energy efficiency programs towards SME are run through The European regional development fund</a:t>
            </a:r>
            <a:endParaRPr lang="sv-SE" sz="2000" dirty="0"/>
          </a:p>
        </p:txBody>
      </p:sp>
    </p:spTree>
    <p:extLst>
      <p:ext uri="{BB962C8B-B14F-4D97-AF65-F5344CB8AC3E}">
        <p14:creationId xmlns:p14="http://schemas.microsoft.com/office/powerpoint/2010/main" val="318207851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3295437"/>
            <a:ext cx="9144000" cy="646331"/>
          </a:xfrm>
          <a:prstGeom prst="rect">
            <a:avLst/>
          </a:prstGeom>
          <a:noFill/>
        </p:spPr>
        <p:txBody>
          <a:bodyPr wrap="square" rtlCol="0"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3600" b="0" i="0" u="none" strike="noStrike" kern="1200" cap="none" spc="0" normalizeH="0" baseline="0" noProof="0" dirty="0">
                <a:ln>
                  <a:noFill/>
                </a:ln>
                <a:solidFill>
                  <a:srgbClr val="FFFFFF"/>
                </a:solidFill>
                <a:effectLst/>
                <a:uLnTx/>
                <a:uFillTx/>
                <a:latin typeface="Arial" charset="0"/>
                <a:ea typeface="ＭＳ Ｐゴシック" charset="0"/>
                <a:cs typeface="+mn-cs"/>
                <a:hlinkClick r:id="rId3"/>
              </a:rPr>
              <a:t>www.energimyndigheten.se</a:t>
            </a:r>
            <a:r>
              <a:rPr kumimoji="0" lang="en-GB" sz="3600" b="1" i="0" u="none" strike="noStrike" kern="1200" cap="none" spc="0" normalizeH="0" baseline="0" noProof="0" dirty="0">
                <a:ln>
                  <a:noFill/>
                </a:ln>
                <a:solidFill>
                  <a:srgbClr val="FFFFFF"/>
                </a:solidFill>
                <a:effectLst/>
                <a:uLnTx/>
                <a:uFillTx/>
                <a:latin typeface="Arial" charset="0"/>
                <a:ea typeface="ＭＳ Ｐゴシック" charset="0"/>
                <a:cs typeface="+mn-cs"/>
                <a:hlinkClick r:id="rId3"/>
              </a:rPr>
              <a:t>/energilyftet</a:t>
            </a:r>
            <a:endParaRPr kumimoji="0" lang="en-GB" sz="3600" b="1" i="0" u="none" strike="noStrike" kern="1200" cap="none" spc="0" normalizeH="0" baseline="0" noProof="0" dirty="0">
              <a:ln>
                <a:noFill/>
              </a:ln>
              <a:solidFill>
                <a:srgbClr val="000000"/>
              </a:solidFill>
              <a:effectLst/>
              <a:uLnTx/>
              <a:uFillTx/>
              <a:latin typeface="Arial" charset="0"/>
              <a:ea typeface="ＭＳ Ｐゴシック" charset="0"/>
              <a:cs typeface="+mn-cs"/>
            </a:endParaRPr>
          </a:p>
        </p:txBody>
      </p:sp>
    </p:spTree>
    <p:extLst>
      <p:ext uri="{BB962C8B-B14F-4D97-AF65-F5344CB8AC3E}">
        <p14:creationId xmlns:p14="http://schemas.microsoft.com/office/powerpoint/2010/main" val="33406323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3" descr="C:\Documents and Settings\MariLiis\Lokala inställningar\Temporary Internet Files\Content.IE5\VUMEWYMB\MC900438066[1].png"/>
          <p:cNvPicPr>
            <a:picLocks noChangeAspect="1" noChangeArrowheads="1"/>
          </p:cNvPicPr>
          <p:nvPr/>
        </p:nvPicPr>
        <p:blipFill>
          <a:blip r:embed="rId3" cstate="print">
            <a:duotone>
              <a:schemeClr val="bg2">
                <a:shade val="45000"/>
                <a:satMod val="135000"/>
              </a:schemeClr>
              <a:prstClr val="white"/>
            </a:duotone>
          </a:blip>
          <a:srcRect/>
          <a:stretch>
            <a:fillRect/>
          </a:stretch>
        </p:blipFill>
        <p:spPr bwMode="auto">
          <a:xfrm>
            <a:off x="2174611" y="2604884"/>
            <a:ext cx="1760220" cy="1760220"/>
          </a:xfrm>
          <a:prstGeom prst="rect">
            <a:avLst/>
          </a:prstGeom>
          <a:noFill/>
        </p:spPr>
      </p:pic>
      <p:pic>
        <p:nvPicPr>
          <p:cNvPr id="48" name="Picture 4"/>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0" y="0"/>
            <a:ext cx="9144000" cy="6846956"/>
          </a:xfrm>
          <a:prstGeom prst="rect">
            <a:avLst/>
          </a:prstGeom>
        </p:spPr>
      </p:pic>
      <p:sp>
        <p:nvSpPr>
          <p:cNvPr id="49" name="Rubrik 1"/>
          <p:cNvSpPr>
            <a:spLocks noGrp="1"/>
          </p:cNvSpPr>
          <p:nvPr>
            <p:ph type="title"/>
          </p:nvPr>
        </p:nvSpPr>
        <p:spPr>
          <a:xfrm>
            <a:off x="922741" y="382661"/>
            <a:ext cx="7087782" cy="606069"/>
          </a:xfrm>
        </p:spPr>
        <p:txBody>
          <a:bodyPr/>
          <a:lstStyle/>
          <a:p>
            <a:r>
              <a:rPr lang="en-US" sz="2400" dirty="0"/>
              <a:t>How to achieve the energy efficiency goals?</a:t>
            </a:r>
            <a:endParaRPr lang="sv-SE" sz="2400" dirty="0">
              <a:latin typeface="Arial" charset="0"/>
            </a:endParaRPr>
          </a:p>
        </p:txBody>
      </p:sp>
      <p:sp>
        <p:nvSpPr>
          <p:cNvPr id="52" name="textruta 51"/>
          <p:cNvSpPr txBox="1"/>
          <p:nvPr/>
        </p:nvSpPr>
        <p:spPr>
          <a:xfrm>
            <a:off x="744237" y="4899751"/>
            <a:ext cx="8280921" cy="1815882"/>
          </a:xfrm>
          <a:prstGeom prst="rect">
            <a:avLst/>
          </a:prstGeom>
          <a:noFill/>
        </p:spPr>
        <p:txBody>
          <a:bodyPr wrap="square" rtlCol="0">
            <a:spAutoFit/>
          </a:bodyPr>
          <a:lstStyle/>
          <a:p>
            <a:pPr marL="180975" lvl="0" indent="-180975">
              <a:lnSpc>
                <a:spcPct val="140000"/>
              </a:lnSpc>
              <a:buFont typeface="Arial"/>
              <a:buChar char="•"/>
            </a:pPr>
            <a:r>
              <a:rPr lang="en-US" sz="2000" dirty="0"/>
              <a:t>Strong requirements for energy conservation in the Building Agency's building regulations</a:t>
            </a:r>
          </a:p>
          <a:p>
            <a:pPr marL="180975" lvl="0" indent="-180975">
              <a:lnSpc>
                <a:spcPct val="140000"/>
              </a:lnSpc>
              <a:buFont typeface="Arial"/>
              <a:buChar char="•"/>
            </a:pPr>
            <a:r>
              <a:rPr lang="en-US" sz="2000" dirty="0"/>
              <a:t>Greater opportunities for new technology and design in new buildings</a:t>
            </a:r>
          </a:p>
          <a:p>
            <a:pPr marL="180975" lvl="0" indent="-180975">
              <a:lnSpc>
                <a:spcPct val="140000"/>
              </a:lnSpc>
              <a:buFont typeface="Arial"/>
              <a:buChar char="•"/>
            </a:pPr>
            <a:r>
              <a:rPr lang="en-US" sz="2000" dirty="0"/>
              <a:t>Energy efficiency in existing building stock has the greatest impact</a:t>
            </a:r>
            <a:endParaRPr kumimoji="0" lang="sv-SE" sz="2000" b="0" i="0" u="none" strike="noStrike" kern="1200" cap="none" spc="0" normalizeH="0" baseline="0" noProof="0" dirty="0">
              <a:ln>
                <a:noFill/>
              </a:ln>
              <a:solidFill>
                <a:srgbClr val="000000"/>
              </a:solidFill>
              <a:effectLst/>
              <a:uLnTx/>
              <a:uFillTx/>
              <a:latin typeface="Arial" charset="0"/>
              <a:ea typeface="ＭＳ Ｐゴシック" charset="0"/>
              <a:cs typeface="+mn-cs"/>
            </a:endParaRPr>
          </a:p>
        </p:txBody>
      </p:sp>
      <p:sp>
        <p:nvSpPr>
          <p:cNvPr id="53" name="Underrubrik 2"/>
          <p:cNvSpPr txBox="1">
            <a:spLocks/>
          </p:cNvSpPr>
          <p:nvPr/>
        </p:nvSpPr>
        <p:spPr>
          <a:xfrm>
            <a:off x="922741" y="4265428"/>
            <a:ext cx="2435309" cy="453693"/>
          </a:xfrm>
          <a:prstGeom prst="rect">
            <a:avLst/>
          </a:prstGeom>
        </p:spPr>
        <p:txBody>
          <a:bodyPr vert="horz" lIns="91440" tIns="45720" rIns="91440" bIns="45720" rtlCol="0">
            <a:no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sv-SE" sz="2200" b="1" i="1" u="none" strike="noStrike" kern="1200" cap="none" spc="0" normalizeH="0" baseline="0" noProof="0" dirty="0">
                <a:ln>
                  <a:noFill/>
                </a:ln>
                <a:solidFill>
                  <a:srgbClr val="000000">
                    <a:lumMod val="75000"/>
                    <a:lumOff val="25000"/>
                  </a:srgbClr>
                </a:solidFill>
                <a:effectLst/>
                <a:uLnTx/>
                <a:uFillTx/>
                <a:latin typeface="Arial" charset="0"/>
                <a:ea typeface="ＭＳ Ｐゴシック" charset="0"/>
                <a:cs typeface="+mn-cs"/>
              </a:rPr>
              <a:t>1 -2 % </a:t>
            </a:r>
            <a:r>
              <a:rPr kumimoji="0" lang="sv-SE" sz="2200" b="1" i="1" u="none" strike="noStrike" kern="1200" cap="none" spc="0" normalizeH="0" baseline="0" noProof="0" dirty="0" err="1">
                <a:ln>
                  <a:noFill/>
                </a:ln>
                <a:solidFill>
                  <a:srgbClr val="000000">
                    <a:lumMod val="75000"/>
                    <a:lumOff val="25000"/>
                  </a:srgbClr>
                </a:solidFill>
                <a:effectLst/>
                <a:uLnTx/>
                <a:uFillTx/>
                <a:latin typeface="Arial" charset="0"/>
                <a:ea typeface="ＭＳ Ｐゴシック" charset="0"/>
                <a:cs typeface="+mn-cs"/>
              </a:rPr>
              <a:t>each</a:t>
            </a:r>
            <a:r>
              <a:rPr kumimoji="0" lang="sv-SE" sz="2200" b="1" i="1" u="none" strike="noStrike" kern="1200" cap="none" spc="0" normalizeH="0" baseline="0" noProof="0" dirty="0">
                <a:ln>
                  <a:noFill/>
                </a:ln>
                <a:solidFill>
                  <a:srgbClr val="000000">
                    <a:lumMod val="75000"/>
                    <a:lumOff val="25000"/>
                  </a:srgbClr>
                </a:solidFill>
                <a:effectLst/>
                <a:uLnTx/>
                <a:uFillTx/>
                <a:latin typeface="Arial" charset="0"/>
                <a:ea typeface="ＭＳ Ｐゴシック" charset="0"/>
                <a:cs typeface="+mn-cs"/>
              </a:rPr>
              <a:t> </a:t>
            </a:r>
            <a:r>
              <a:rPr kumimoji="0" lang="sv-SE" sz="2200" b="1" i="1" u="none" strike="noStrike" kern="1200" cap="none" spc="0" normalizeH="0" baseline="0" noProof="0" dirty="0" err="1">
                <a:ln>
                  <a:noFill/>
                </a:ln>
                <a:solidFill>
                  <a:srgbClr val="000000">
                    <a:lumMod val="75000"/>
                    <a:lumOff val="25000"/>
                  </a:srgbClr>
                </a:solidFill>
                <a:effectLst/>
                <a:uLnTx/>
                <a:uFillTx/>
                <a:latin typeface="Arial" charset="0"/>
                <a:ea typeface="ＭＳ Ｐゴシック" charset="0"/>
                <a:cs typeface="+mn-cs"/>
              </a:rPr>
              <a:t>year</a:t>
            </a:r>
            <a:endParaRPr kumimoji="0" lang="sv-SE" sz="2200" b="1" i="1" u="none" strike="noStrike" kern="1200" cap="none" spc="0" normalizeH="0" baseline="0" noProof="0" dirty="0">
              <a:ln>
                <a:noFill/>
              </a:ln>
              <a:solidFill>
                <a:srgbClr val="000000">
                  <a:lumMod val="75000"/>
                  <a:lumOff val="25000"/>
                </a:srgbClr>
              </a:solidFill>
              <a:effectLst/>
              <a:uLnTx/>
              <a:uFillTx/>
              <a:latin typeface="Arial" charset="0"/>
              <a:ea typeface="ＭＳ Ｐゴシック" charset="0"/>
              <a:cs typeface="+mn-cs"/>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sv-SE" sz="2200" b="1" i="1" u="none" strike="noStrike" kern="1200" cap="none" spc="0" normalizeH="0" baseline="0" noProof="0" dirty="0">
              <a:ln>
                <a:noFill/>
              </a:ln>
              <a:solidFill>
                <a:srgbClr val="000000">
                  <a:lumMod val="75000"/>
                  <a:lumOff val="25000"/>
                </a:srgbClr>
              </a:solidFill>
              <a:effectLst/>
              <a:uLnTx/>
              <a:uFillTx/>
              <a:latin typeface="Arial" charset="0"/>
              <a:ea typeface="ＭＳ Ｐゴシック" charset="0"/>
              <a:cs typeface="+mn-cs"/>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sv-SE" sz="2200" b="1" i="1" u="none" strike="noStrike" kern="1200" cap="none" spc="0" normalizeH="0" baseline="0" noProof="0" dirty="0">
              <a:ln>
                <a:noFill/>
              </a:ln>
              <a:solidFill>
                <a:srgbClr val="000000">
                  <a:lumMod val="75000"/>
                  <a:lumOff val="25000"/>
                </a:srgbClr>
              </a:solidFill>
              <a:effectLst/>
              <a:uLnTx/>
              <a:uFillTx/>
              <a:latin typeface="Arial" charset="0"/>
              <a:ea typeface="ＭＳ Ｐゴシック" charset="0"/>
              <a:cs typeface="+mn-cs"/>
            </a:endParaRPr>
          </a:p>
        </p:txBody>
      </p:sp>
      <p:sp>
        <p:nvSpPr>
          <p:cNvPr id="54" name="Underrubrik 2"/>
          <p:cNvSpPr txBox="1">
            <a:spLocks/>
          </p:cNvSpPr>
          <p:nvPr/>
        </p:nvSpPr>
        <p:spPr>
          <a:xfrm>
            <a:off x="5439226" y="4251803"/>
            <a:ext cx="2435309" cy="664252"/>
          </a:xfrm>
          <a:prstGeom prst="rect">
            <a:avLst/>
          </a:prstGeom>
        </p:spPr>
        <p:txBody>
          <a:bodyPr vert="horz" lIns="91440" tIns="45720" rIns="91440" bIns="45720" rtlCol="0">
            <a:no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sv-SE" sz="2200" b="1" i="1" u="none" strike="noStrike" kern="1200" cap="none" spc="0" normalizeH="0" baseline="0" noProof="0" dirty="0" err="1">
                <a:ln>
                  <a:noFill/>
                </a:ln>
                <a:solidFill>
                  <a:srgbClr val="000000">
                    <a:lumMod val="75000"/>
                    <a:lumOff val="25000"/>
                  </a:srgbClr>
                </a:solidFill>
                <a:effectLst/>
                <a:uLnTx/>
                <a:uFillTx/>
                <a:latin typeface="Arial" charset="0"/>
                <a:ea typeface="ＭＳ Ｐゴシック" charset="0"/>
                <a:cs typeface="+mn-cs"/>
              </a:rPr>
              <a:t>More</a:t>
            </a:r>
            <a:r>
              <a:rPr kumimoji="0" lang="sv-SE" sz="2200" b="1" i="1" u="none" strike="noStrike" kern="1200" cap="none" spc="0" normalizeH="0" baseline="0" noProof="0" dirty="0">
                <a:ln>
                  <a:noFill/>
                </a:ln>
                <a:solidFill>
                  <a:srgbClr val="000000">
                    <a:lumMod val="75000"/>
                    <a:lumOff val="25000"/>
                  </a:srgbClr>
                </a:solidFill>
                <a:effectLst/>
                <a:uLnTx/>
                <a:uFillTx/>
                <a:latin typeface="Arial" charset="0"/>
                <a:ea typeface="ＭＳ Ｐゴシック" charset="0"/>
                <a:cs typeface="+mn-cs"/>
              </a:rPr>
              <a:t> </a:t>
            </a:r>
            <a:r>
              <a:rPr kumimoji="0" lang="sv-SE" sz="2200" b="1" i="1" u="none" strike="noStrike" kern="1200" cap="none" spc="0" normalizeH="0" baseline="0" noProof="0" dirty="0" err="1">
                <a:ln>
                  <a:noFill/>
                </a:ln>
                <a:solidFill>
                  <a:srgbClr val="000000">
                    <a:lumMod val="75000"/>
                    <a:lumOff val="25000"/>
                  </a:srgbClr>
                </a:solidFill>
                <a:effectLst/>
                <a:uLnTx/>
                <a:uFillTx/>
                <a:latin typeface="Arial" charset="0"/>
                <a:ea typeface="ＭＳ Ｐゴシック" charset="0"/>
                <a:cs typeface="+mn-cs"/>
              </a:rPr>
              <a:t>than</a:t>
            </a:r>
            <a:r>
              <a:rPr kumimoji="0" lang="sv-SE" sz="2200" b="1" i="1" u="none" strike="noStrike" kern="1200" cap="none" spc="0" normalizeH="0" baseline="0" noProof="0" dirty="0">
                <a:ln>
                  <a:noFill/>
                </a:ln>
                <a:solidFill>
                  <a:srgbClr val="000000">
                    <a:lumMod val="75000"/>
                    <a:lumOff val="25000"/>
                  </a:srgbClr>
                </a:solidFill>
                <a:effectLst/>
                <a:uLnTx/>
                <a:uFillTx/>
                <a:latin typeface="Arial" charset="0"/>
                <a:ea typeface="ＭＳ Ｐゴシック" charset="0"/>
                <a:cs typeface="+mn-cs"/>
              </a:rPr>
              <a:t> 90 %</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sv-SE" sz="2200" b="1" i="1" u="none" strike="noStrike" kern="1200" cap="none" spc="0" normalizeH="0" baseline="0" noProof="0" dirty="0">
              <a:ln>
                <a:noFill/>
              </a:ln>
              <a:solidFill>
                <a:srgbClr val="000000">
                  <a:lumMod val="75000"/>
                  <a:lumOff val="25000"/>
                </a:srgbClr>
              </a:solidFill>
              <a:effectLst/>
              <a:uLnTx/>
              <a:uFillTx/>
              <a:latin typeface="Arial" charset="0"/>
              <a:ea typeface="ＭＳ Ｐゴシック" charset="0"/>
              <a:cs typeface="+mn-cs"/>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sv-SE" sz="2200" b="1" i="1" u="none" strike="noStrike" kern="1200" cap="none" spc="0" normalizeH="0" baseline="0" noProof="0" dirty="0">
              <a:ln>
                <a:noFill/>
              </a:ln>
              <a:solidFill>
                <a:srgbClr val="000000">
                  <a:lumMod val="75000"/>
                  <a:lumOff val="25000"/>
                </a:srgbClr>
              </a:solidFill>
              <a:effectLst/>
              <a:uLnTx/>
              <a:uFillTx/>
              <a:latin typeface="Arial" charset="0"/>
              <a:ea typeface="ＭＳ Ｐゴシック" charset="0"/>
              <a:cs typeface="+mn-cs"/>
            </a:endParaRPr>
          </a:p>
        </p:txBody>
      </p:sp>
      <p:sp>
        <p:nvSpPr>
          <p:cNvPr id="51" name="Rounded Rectangle 50"/>
          <p:cNvSpPr/>
          <p:nvPr/>
        </p:nvSpPr>
        <p:spPr bwMode="auto">
          <a:xfrm>
            <a:off x="1001802" y="3824136"/>
            <a:ext cx="2088232" cy="308576"/>
          </a:xfrm>
          <a:prstGeom prst="roundRect">
            <a:avLst/>
          </a:prstGeom>
          <a:no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sv-SE" sz="1300" b="1" i="0" u="none" strike="noStrike" kern="1200" cap="none" spc="0" normalizeH="0" baseline="0" noProof="0" dirty="0">
                <a:ln>
                  <a:noFill/>
                </a:ln>
                <a:solidFill>
                  <a:srgbClr val="000000">
                    <a:lumMod val="95000"/>
                    <a:lumOff val="5000"/>
                  </a:srgbClr>
                </a:solidFill>
                <a:effectLst/>
                <a:uLnTx/>
                <a:uFillTx/>
                <a:latin typeface="Arial"/>
                <a:ea typeface="ＭＳ Ｐゴシック" charset="0"/>
                <a:cs typeface="+mn-cs"/>
              </a:rPr>
              <a:t>New </a:t>
            </a:r>
            <a:r>
              <a:rPr kumimoji="0" lang="sv-SE" sz="1300" b="1" i="0" u="none" strike="noStrike" kern="1200" cap="none" spc="0" normalizeH="0" baseline="0" noProof="0" dirty="0" err="1">
                <a:ln>
                  <a:noFill/>
                </a:ln>
                <a:solidFill>
                  <a:srgbClr val="000000">
                    <a:lumMod val="95000"/>
                    <a:lumOff val="5000"/>
                  </a:srgbClr>
                </a:solidFill>
                <a:effectLst/>
                <a:uLnTx/>
                <a:uFillTx/>
                <a:latin typeface="Arial"/>
                <a:ea typeface="ＭＳ Ｐゴシック" charset="0"/>
                <a:cs typeface="+mn-cs"/>
              </a:rPr>
              <a:t>construction</a:t>
            </a:r>
            <a:endParaRPr kumimoji="0" lang="sv-SE" sz="1300" b="1" i="0" u="none" strike="noStrike" kern="1200" cap="none" spc="0" normalizeH="0" baseline="0" noProof="0" dirty="0">
              <a:ln>
                <a:noFill/>
              </a:ln>
              <a:solidFill>
                <a:srgbClr val="000000">
                  <a:lumMod val="95000"/>
                  <a:lumOff val="5000"/>
                </a:srgbClr>
              </a:solidFill>
              <a:effectLst/>
              <a:uLnTx/>
              <a:uFillTx/>
              <a:latin typeface="Arial"/>
              <a:ea typeface="ＭＳ Ｐゴシック" charset="0"/>
              <a:cs typeface="+mn-cs"/>
            </a:endParaRPr>
          </a:p>
        </p:txBody>
      </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98905" y="1048970"/>
            <a:ext cx="3315952" cy="3083742"/>
          </a:xfrm>
          <a:prstGeom prst="rect">
            <a:avLst/>
          </a:prstGeom>
        </p:spPr>
      </p:pic>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16635" y="964005"/>
            <a:ext cx="3315952" cy="3083742"/>
          </a:xfrm>
          <a:prstGeom prst="rect">
            <a:avLst/>
          </a:prstGeom>
        </p:spPr>
      </p:pic>
      <p:sp>
        <p:nvSpPr>
          <p:cNvPr id="56" name="Rounded Rectangle 55"/>
          <p:cNvSpPr/>
          <p:nvPr/>
        </p:nvSpPr>
        <p:spPr bwMode="auto">
          <a:xfrm>
            <a:off x="5456822" y="3809660"/>
            <a:ext cx="2553701" cy="308576"/>
          </a:xfrm>
          <a:prstGeom prst="roundRect">
            <a:avLst/>
          </a:prstGeom>
          <a:no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lvl="0" algn="ctr"/>
            <a:r>
              <a:rPr lang="sv-SE" sz="1300" b="1" dirty="0" err="1">
                <a:solidFill>
                  <a:srgbClr val="000000">
                    <a:lumMod val="95000"/>
                    <a:lumOff val="5000"/>
                  </a:srgbClr>
                </a:solidFill>
                <a:latin typeface="Arial"/>
              </a:rPr>
              <a:t>Renovate</a:t>
            </a:r>
            <a:r>
              <a:rPr lang="sv-SE" sz="1300" b="1" dirty="0">
                <a:solidFill>
                  <a:srgbClr val="000000">
                    <a:lumMod val="95000"/>
                    <a:lumOff val="5000"/>
                  </a:srgbClr>
                </a:solidFill>
                <a:latin typeface="Arial"/>
              </a:rPr>
              <a:t> </a:t>
            </a:r>
            <a:r>
              <a:rPr lang="sv-SE" sz="1300" b="1" dirty="0" err="1">
                <a:solidFill>
                  <a:srgbClr val="000000">
                    <a:lumMod val="95000"/>
                    <a:lumOff val="5000"/>
                  </a:srgbClr>
                </a:solidFill>
                <a:latin typeface="Arial"/>
              </a:rPr>
              <a:t>existing</a:t>
            </a:r>
            <a:r>
              <a:rPr lang="sv-SE" sz="1300" b="1" dirty="0">
                <a:solidFill>
                  <a:srgbClr val="000000">
                    <a:lumMod val="95000"/>
                    <a:lumOff val="5000"/>
                  </a:srgbClr>
                </a:solidFill>
                <a:latin typeface="Arial"/>
              </a:rPr>
              <a:t> </a:t>
            </a:r>
            <a:r>
              <a:rPr lang="sv-SE" sz="1300" b="1" dirty="0" err="1">
                <a:solidFill>
                  <a:srgbClr val="000000">
                    <a:lumMod val="95000"/>
                    <a:lumOff val="5000"/>
                  </a:srgbClr>
                </a:solidFill>
                <a:latin typeface="Arial"/>
              </a:rPr>
              <a:t>buildings</a:t>
            </a:r>
            <a:endParaRPr lang="sv-SE" sz="1300" b="1" dirty="0">
              <a:solidFill>
                <a:srgbClr val="000000">
                  <a:lumMod val="95000"/>
                  <a:lumOff val="5000"/>
                </a:srgbClr>
              </a:solidFill>
              <a:latin typeface="Arial"/>
            </a:endParaRPr>
          </a:p>
        </p:txBody>
      </p:sp>
      <p:cxnSp>
        <p:nvCxnSpPr>
          <p:cNvPr id="50" name="Rak 49"/>
          <p:cNvCxnSpPr/>
          <p:nvPr/>
        </p:nvCxnSpPr>
        <p:spPr bwMode="auto">
          <a:xfrm>
            <a:off x="744237" y="971556"/>
            <a:ext cx="5393267" cy="0"/>
          </a:xfrm>
          <a:prstGeom prst="line">
            <a:avLst/>
          </a:prstGeom>
          <a:solidFill>
            <a:schemeClr val="hlink"/>
          </a:solidFill>
          <a:ln w="6350" cap="flat" cmpd="sng" algn="ctr">
            <a:solidFill>
              <a:srgbClr val="00B0F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726767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24E2376E-2676-40D6-ADD2-BF6A3CEB14D0}"/>
              </a:ext>
            </a:extLst>
          </p:cNvPr>
          <p:cNvPicPr>
            <a:picLocks noChangeAspect="1"/>
          </p:cNvPicPr>
          <p:nvPr/>
        </p:nvPicPr>
        <p:blipFill>
          <a:blip r:embed="rId2"/>
          <a:stretch>
            <a:fillRect/>
          </a:stretch>
        </p:blipFill>
        <p:spPr>
          <a:xfrm>
            <a:off x="586543" y="1124745"/>
            <a:ext cx="8375223" cy="4608512"/>
          </a:xfrm>
          <a:prstGeom prst="rect">
            <a:avLst/>
          </a:prstGeom>
        </p:spPr>
      </p:pic>
    </p:spTree>
    <p:extLst>
      <p:ext uri="{BB962C8B-B14F-4D97-AF65-F5344CB8AC3E}">
        <p14:creationId xmlns:p14="http://schemas.microsoft.com/office/powerpoint/2010/main" val="358562888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441638D-D498-445F-B454-26D1E4E43357}"/>
              </a:ext>
            </a:extLst>
          </p:cNvPr>
          <p:cNvSpPr>
            <a:spLocks noGrp="1"/>
          </p:cNvSpPr>
          <p:nvPr>
            <p:ph type="title"/>
          </p:nvPr>
        </p:nvSpPr>
        <p:spPr/>
        <p:txBody>
          <a:bodyPr/>
          <a:lstStyle/>
          <a:p>
            <a:pPr defTabSz="914400"/>
            <a:r>
              <a:rPr lang="sv-SE" sz="3200" b="1" dirty="0" err="1"/>
              <a:t>Testlab</a:t>
            </a:r>
            <a:r>
              <a:rPr lang="sv-SE" sz="3200" b="1" dirty="0"/>
              <a:t> by the Swedish Energy Agency</a:t>
            </a:r>
          </a:p>
        </p:txBody>
      </p:sp>
      <p:sp>
        <p:nvSpPr>
          <p:cNvPr id="3" name="Platshållare för innehåll 2">
            <a:extLst>
              <a:ext uri="{FF2B5EF4-FFF2-40B4-BE49-F238E27FC236}">
                <a16:creationId xmlns:a16="http://schemas.microsoft.com/office/drawing/2014/main" id="{026053C4-63F6-4FAD-908F-085752DADEDD}"/>
              </a:ext>
            </a:extLst>
          </p:cNvPr>
          <p:cNvSpPr>
            <a:spLocks noGrp="1"/>
          </p:cNvSpPr>
          <p:nvPr>
            <p:ph idx="1"/>
          </p:nvPr>
        </p:nvSpPr>
        <p:spPr>
          <a:xfrm>
            <a:off x="601994" y="1690689"/>
            <a:ext cx="7886700" cy="4721497"/>
          </a:xfrm>
        </p:spPr>
        <p:txBody>
          <a:bodyPr>
            <a:normAutofit/>
          </a:bodyPr>
          <a:lstStyle/>
          <a:p>
            <a:pPr>
              <a:buFont typeface="Wingdings" panose="05000000000000000000" pitchFamily="2" charset="2"/>
              <a:buChar char="Ø"/>
            </a:pPr>
            <a:r>
              <a:rPr lang="en-US" sz="2400" dirty="0"/>
              <a:t>Situated in Stockholm</a:t>
            </a:r>
          </a:p>
          <a:p>
            <a:pPr>
              <a:buFont typeface="Wingdings" panose="05000000000000000000" pitchFamily="2" charset="2"/>
              <a:buChar char="Ø"/>
            </a:pPr>
            <a:r>
              <a:rPr lang="en-US" sz="2400" dirty="0"/>
              <a:t>About 5 </a:t>
            </a:r>
            <a:r>
              <a:rPr lang="en-US" sz="2400" dirty="0" err="1"/>
              <a:t>employes</a:t>
            </a:r>
            <a:r>
              <a:rPr lang="en-US" sz="2400" dirty="0"/>
              <a:t>, practical tests; for example washing machines, TV, </a:t>
            </a:r>
            <a:r>
              <a:rPr lang="sv-SE" sz="2400" dirty="0" err="1"/>
              <a:t>lighting</a:t>
            </a:r>
            <a:r>
              <a:rPr lang="en-US" sz="2400" dirty="0"/>
              <a:t>, dishwashers, </a:t>
            </a:r>
            <a:r>
              <a:rPr lang="en-US" sz="2400" dirty="0" err="1"/>
              <a:t>heatpumps</a:t>
            </a:r>
            <a:r>
              <a:rPr lang="en-US" sz="2400" dirty="0"/>
              <a:t> </a:t>
            </a:r>
          </a:p>
          <a:p>
            <a:pPr>
              <a:buFont typeface="Wingdings" panose="05000000000000000000" pitchFamily="2" charset="2"/>
              <a:buChar char="Ø"/>
            </a:pPr>
            <a:r>
              <a:rPr lang="en-US" sz="2400" dirty="0"/>
              <a:t>To provide objective and comparable information to consumers about different products</a:t>
            </a:r>
          </a:p>
          <a:p>
            <a:pPr>
              <a:buFont typeface="Wingdings" panose="05000000000000000000" pitchFamily="2" charset="2"/>
              <a:buChar char="Ø"/>
            </a:pPr>
            <a:r>
              <a:rPr lang="en-US" sz="2400" dirty="0"/>
              <a:t>Market control, samples to verify that products meet the eco-design requirements for efficiency and function and that they have the correct energy labeling</a:t>
            </a:r>
          </a:p>
          <a:p>
            <a:pPr>
              <a:buFont typeface="Wingdings" panose="05000000000000000000" pitchFamily="2" charset="2"/>
              <a:buChar char="Ø"/>
            </a:pPr>
            <a:r>
              <a:rPr lang="en-US" sz="2400" dirty="0"/>
              <a:t>Inspire manufacturers in their product development, for more efficient products with good function</a:t>
            </a:r>
          </a:p>
          <a:p>
            <a:pPr>
              <a:buFont typeface="Wingdings" panose="05000000000000000000" pitchFamily="2" charset="2"/>
              <a:buChar char="Ø"/>
            </a:pPr>
            <a:r>
              <a:rPr lang="en-US" sz="2400" dirty="0"/>
              <a:t>Support the EU for eco-design requirements and energy labeling</a:t>
            </a:r>
            <a:endParaRPr lang="sv-SE" sz="2400" dirty="0"/>
          </a:p>
        </p:txBody>
      </p:sp>
    </p:spTree>
    <p:extLst>
      <p:ext uri="{BB962C8B-B14F-4D97-AF65-F5344CB8AC3E}">
        <p14:creationId xmlns:p14="http://schemas.microsoft.com/office/powerpoint/2010/main" val="131373732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251520" y="274638"/>
            <a:ext cx="8435280" cy="1282154"/>
          </a:xfrm>
        </p:spPr>
        <p:txBody>
          <a:bodyPr>
            <a:normAutofit fontScale="90000"/>
          </a:bodyPr>
          <a:lstStyle/>
          <a:p>
            <a:br>
              <a:rPr lang="sv-SE" dirty="0"/>
            </a:br>
            <a:r>
              <a:rPr lang="sv-SE" sz="3600" b="1" dirty="0"/>
              <a:t>Energy </a:t>
            </a:r>
            <a:r>
              <a:rPr lang="sv-SE" sz="3600" b="1" dirty="0" err="1"/>
              <a:t>labeling</a:t>
            </a:r>
            <a:r>
              <a:rPr lang="sv-SE" sz="3600" b="1" dirty="0"/>
              <a:t> for </a:t>
            </a:r>
            <a:r>
              <a:rPr lang="sv-SE" sz="3600" b="1" dirty="0" err="1"/>
              <a:t>packages</a:t>
            </a:r>
            <a:r>
              <a:rPr lang="sv-SE" sz="3600" b="1" dirty="0"/>
              <a:t> / systems</a:t>
            </a:r>
            <a:br>
              <a:rPr lang="sv-SE" sz="3600" b="1" dirty="0"/>
            </a:br>
            <a:r>
              <a:rPr lang="sv-SE" sz="2200" dirty="0"/>
              <a:t>(</a:t>
            </a:r>
            <a:r>
              <a:rPr lang="en-US" sz="2200" dirty="0"/>
              <a:t>boiler / heat pump + temperature regulator and / or solar heating equipment)</a:t>
            </a:r>
            <a:br>
              <a:rPr lang="sv-SE" sz="2200" dirty="0"/>
            </a:br>
            <a:br>
              <a:rPr lang="sv-SE" sz="2200" dirty="0"/>
            </a:br>
            <a:endParaRPr lang="sv-SE" sz="2200" dirty="0"/>
          </a:p>
        </p:txBody>
      </p:sp>
      <p:pic>
        <p:nvPicPr>
          <p:cNvPr id="7" name="Bildobjekt 6"/>
          <p:cNvPicPr/>
          <p:nvPr/>
        </p:nvPicPr>
        <p:blipFill>
          <a:blip r:embed="rId3">
            <a:extLst>
              <a:ext uri="{28A0092B-C50C-407E-A947-70E740481C1C}">
                <a14:useLocalDpi xmlns:a14="http://schemas.microsoft.com/office/drawing/2010/main" val="0"/>
              </a:ext>
            </a:extLst>
          </a:blip>
          <a:srcRect/>
          <a:stretch>
            <a:fillRect/>
          </a:stretch>
        </p:blipFill>
        <p:spPr bwMode="auto">
          <a:xfrm>
            <a:off x="5148064" y="1732452"/>
            <a:ext cx="3816424" cy="4864899"/>
          </a:xfrm>
          <a:prstGeom prst="rect">
            <a:avLst/>
          </a:prstGeom>
          <a:noFill/>
          <a:ln>
            <a:noFill/>
          </a:ln>
        </p:spPr>
      </p:pic>
      <p:sp>
        <p:nvSpPr>
          <p:cNvPr id="4" name="textruta 3"/>
          <p:cNvSpPr txBox="1"/>
          <p:nvPr/>
        </p:nvSpPr>
        <p:spPr>
          <a:xfrm>
            <a:off x="465802" y="1732453"/>
            <a:ext cx="3672408" cy="4401205"/>
          </a:xfrm>
          <a:prstGeom prst="rect">
            <a:avLst/>
          </a:prstGeom>
          <a:noFill/>
        </p:spPr>
        <p:txBody>
          <a:bodyPr wrap="square" rtlCol="0">
            <a:spAutoFit/>
          </a:bodyPr>
          <a:lstStyle/>
          <a:p>
            <a:pPr marL="285750" lvl="0" indent="-285750" fontAlgn="auto">
              <a:spcBef>
                <a:spcPts val="0"/>
              </a:spcBef>
              <a:spcAft>
                <a:spcPts val="0"/>
              </a:spcAft>
              <a:buFont typeface="Arial" panose="020B0604020202020204" pitchFamily="34" charset="0"/>
              <a:buChar char="•"/>
              <a:defRPr/>
            </a:pPr>
            <a:r>
              <a:rPr lang="en-US" sz="2000" dirty="0"/>
              <a:t>A new role for dealers and installers</a:t>
            </a:r>
          </a:p>
          <a:p>
            <a:pPr lvl="0" fontAlgn="auto">
              <a:spcBef>
                <a:spcPts val="0"/>
              </a:spcBef>
              <a:spcAft>
                <a:spcPts val="0"/>
              </a:spcAft>
              <a:defRPr/>
            </a:pPr>
            <a:endParaRPr kumimoji="0" lang="sv-SE"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lvl="0" indent="-285750" fontAlgn="auto">
              <a:spcBef>
                <a:spcPts val="0"/>
              </a:spcBef>
              <a:spcAft>
                <a:spcPts val="0"/>
              </a:spcAft>
              <a:buFont typeface="Arial" panose="020B0604020202020204" pitchFamily="34" charset="0"/>
              <a:buChar char="•"/>
              <a:defRPr/>
            </a:pPr>
            <a:r>
              <a:rPr lang="en-US" sz="2000" dirty="0"/>
              <a:t>Applies to combinations of boiler / heat pump and temperature control and / or solar heating equipment</a:t>
            </a:r>
          </a:p>
          <a:p>
            <a:pPr marL="285750" lvl="0" indent="-285750" fontAlgn="auto">
              <a:spcBef>
                <a:spcPts val="0"/>
              </a:spcBef>
              <a:spcAft>
                <a:spcPts val="0"/>
              </a:spcAft>
              <a:buFont typeface="Arial" panose="020B0604020202020204" pitchFamily="34" charset="0"/>
              <a:buChar char="•"/>
              <a:defRPr/>
            </a:pPr>
            <a:endParaRPr kumimoji="0" lang="sv-SE"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lvl="0" indent="-285750" fontAlgn="auto">
              <a:spcBef>
                <a:spcPts val="0"/>
              </a:spcBef>
              <a:spcAft>
                <a:spcPts val="0"/>
              </a:spcAft>
              <a:buFont typeface="Arial" panose="020B0604020202020204" pitchFamily="34" charset="0"/>
              <a:buChar char="•"/>
              <a:defRPr/>
            </a:pPr>
            <a:r>
              <a:rPr lang="en-US" sz="2000" dirty="0"/>
              <a:t>Shows energy efficiency for a combination of products</a:t>
            </a:r>
          </a:p>
          <a:p>
            <a:pPr lvl="0" fontAlgn="auto">
              <a:spcBef>
                <a:spcPts val="0"/>
              </a:spcBef>
              <a:spcAft>
                <a:spcPts val="0"/>
              </a:spcAft>
              <a:defRPr/>
            </a:pPr>
            <a:endParaRPr kumimoji="0" lang="sv-SE"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lvl="0" indent="-285750" fontAlgn="auto">
              <a:spcBef>
                <a:spcPts val="0"/>
              </a:spcBef>
              <a:spcAft>
                <a:spcPts val="0"/>
              </a:spcAft>
              <a:buFont typeface="Arial" panose="020B0604020202020204" pitchFamily="34" charset="0"/>
              <a:buChar char="•"/>
              <a:defRPr/>
            </a:pPr>
            <a:r>
              <a:rPr lang="en-US" sz="2000" dirty="0"/>
              <a:t>Also available for the combination of water heater + solar heating</a:t>
            </a:r>
            <a:endParaRPr kumimoji="0" lang="sv-SE"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 name="Stjärna: 8 punkter 2">
            <a:extLst>
              <a:ext uri="{FF2B5EF4-FFF2-40B4-BE49-F238E27FC236}">
                <a16:creationId xmlns:a16="http://schemas.microsoft.com/office/drawing/2014/main" id="{EBEDF0A7-C927-47C3-BF0A-5A41F833AF27}"/>
              </a:ext>
            </a:extLst>
          </p:cNvPr>
          <p:cNvSpPr/>
          <p:nvPr/>
        </p:nvSpPr>
        <p:spPr>
          <a:xfrm>
            <a:off x="3995065" y="3370683"/>
            <a:ext cx="1296144" cy="1124744"/>
          </a:xfrm>
          <a:prstGeom prst="star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t>20 </a:t>
            </a:r>
            <a:r>
              <a:rPr lang="sv-SE" sz="1600" dirty="0" err="1"/>
              <a:t>years</a:t>
            </a:r>
            <a:r>
              <a:rPr lang="sv-SE" sz="1600" dirty="0"/>
              <a:t> in 2015</a:t>
            </a:r>
          </a:p>
        </p:txBody>
      </p:sp>
    </p:spTree>
    <p:extLst>
      <p:ext uri="{BB962C8B-B14F-4D97-AF65-F5344CB8AC3E}">
        <p14:creationId xmlns:p14="http://schemas.microsoft.com/office/powerpoint/2010/main" val="215721594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8E025CCA-5EB8-496F-A7C8-13B0DB1E6A87}"/>
              </a:ext>
            </a:extLst>
          </p:cNvPr>
          <p:cNvSpPr>
            <a:spLocks noGrp="1"/>
          </p:cNvSpPr>
          <p:nvPr>
            <p:ph idx="1"/>
          </p:nvPr>
        </p:nvSpPr>
        <p:spPr>
          <a:xfrm>
            <a:off x="457200" y="2060848"/>
            <a:ext cx="8229600" cy="4065315"/>
          </a:xfrm>
        </p:spPr>
        <p:txBody>
          <a:bodyPr/>
          <a:lstStyle/>
          <a:p>
            <a:r>
              <a:rPr lang="sv-SE" dirty="0"/>
              <a:t>Hello </a:t>
            </a:r>
            <a:r>
              <a:rPr lang="sv-SE" dirty="0" err="1"/>
              <a:t>consumer</a:t>
            </a:r>
            <a:r>
              <a:rPr lang="sv-SE" dirty="0"/>
              <a:t>! – www.hallåkonsument.se</a:t>
            </a:r>
          </a:p>
          <a:p>
            <a:r>
              <a:rPr lang="en-US" dirty="0"/>
              <a:t>National information service for consumer issues  </a:t>
            </a:r>
          </a:p>
          <a:p>
            <a:r>
              <a:rPr lang="en-US" dirty="0"/>
              <a:t>Coordinated by the Swedish consumer agency</a:t>
            </a:r>
          </a:p>
          <a:p>
            <a:r>
              <a:rPr lang="en-US" dirty="0"/>
              <a:t>Advice on energy saving and sustainability </a:t>
            </a:r>
          </a:p>
          <a:p>
            <a:r>
              <a:rPr lang="en-US" dirty="0"/>
              <a:t> Link to municipal energy and climate advisors</a:t>
            </a:r>
            <a:endParaRPr lang="sv-SE" dirty="0"/>
          </a:p>
        </p:txBody>
      </p:sp>
      <p:sp>
        <p:nvSpPr>
          <p:cNvPr id="4" name="Platshållare för bildnummer 3">
            <a:extLst>
              <a:ext uri="{FF2B5EF4-FFF2-40B4-BE49-F238E27FC236}">
                <a16:creationId xmlns:a16="http://schemas.microsoft.com/office/drawing/2014/main" id="{02FB63C4-7129-49E5-9B31-81244C76108A}"/>
              </a:ext>
            </a:extLst>
          </p:cNvPr>
          <p:cNvSpPr>
            <a:spLocks noGrp="1"/>
          </p:cNvSpPr>
          <p:nvPr>
            <p:ph type="sldNum" sz="quarter" idx="12"/>
          </p:nvPr>
        </p:nvSpPr>
        <p:spPr/>
        <p:txBody>
          <a:bodyPr/>
          <a:lstStyle/>
          <a:p>
            <a:fld id="{6F335904-98AC-46F2-B9A4-0B4B7A987F54}" type="slidenum">
              <a:rPr lang="sv-SE" smtClean="0"/>
              <a:pPr/>
              <a:t>35</a:t>
            </a:fld>
            <a:endParaRPr lang="sv-SE"/>
          </a:p>
        </p:txBody>
      </p:sp>
      <p:sp>
        <p:nvSpPr>
          <p:cNvPr id="6" name="Pratbubbla: rektangel med rundade hörn 5">
            <a:extLst>
              <a:ext uri="{FF2B5EF4-FFF2-40B4-BE49-F238E27FC236}">
                <a16:creationId xmlns:a16="http://schemas.microsoft.com/office/drawing/2014/main" id="{523A6BB8-2B4E-4B96-A89C-938711931C59}"/>
              </a:ext>
            </a:extLst>
          </p:cNvPr>
          <p:cNvSpPr/>
          <p:nvPr/>
        </p:nvSpPr>
        <p:spPr>
          <a:xfrm>
            <a:off x="4857253" y="375156"/>
            <a:ext cx="3412753" cy="1225044"/>
          </a:xfrm>
          <a:prstGeom prst="wedgeRoundRectCallou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textruta 6">
            <a:extLst>
              <a:ext uri="{FF2B5EF4-FFF2-40B4-BE49-F238E27FC236}">
                <a16:creationId xmlns:a16="http://schemas.microsoft.com/office/drawing/2014/main" id="{2586638F-BBAE-43EA-A447-D830863B3763}"/>
              </a:ext>
            </a:extLst>
          </p:cNvPr>
          <p:cNvSpPr txBox="1"/>
          <p:nvPr/>
        </p:nvSpPr>
        <p:spPr>
          <a:xfrm>
            <a:off x="5173662" y="448870"/>
            <a:ext cx="3096344" cy="1046440"/>
          </a:xfrm>
          <a:prstGeom prst="rect">
            <a:avLst/>
          </a:prstGeom>
          <a:noFill/>
        </p:spPr>
        <p:txBody>
          <a:bodyPr wrap="square" rtlCol="0">
            <a:spAutoFit/>
          </a:bodyPr>
          <a:lstStyle/>
          <a:p>
            <a:r>
              <a:rPr lang="sv-SE" sz="4000" dirty="0">
                <a:solidFill>
                  <a:schemeClr val="bg1"/>
                </a:solidFill>
              </a:rPr>
              <a:t>HALLÅ</a:t>
            </a:r>
          </a:p>
          <a:p>
            <a:r>
              <a:rPr lang="sv-SE" sz="2000" dirty="0">
                <a:solidFill>
                  <a:schemeClr val="bg1"/>
                </a:solidFill>
              </a:rPr>
              <a:t>KONSUMENT! </a:t>
            </a:r>
          </a:p>
        </p:txBody>
      </p:sp>
    </p:spTree>
    <p:extLst>
      <p:ext uri="{BB962C8B-B14F-4D97-AF65-F5344CB8AC3E}">
        <p14:creationId xmlns:p14="http://schemas.microsoft.com/office/powerpoint/2010/main" val="177651243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endParaRPr lang="en-GB" sz="3200" dirty="0"/>
          </a:p>
        </p:txBody>
      </p:sp>
      <p:sp>
        <p:nvSpPr>
          <p:cNvPr id="3" name="Platshållare för innehåll 2">
            <a:extLst>
              <a:ext uri="{FF2B5EF4-FFF2-40B4-BE49-F238E27FC236}">
                <a16:creationId xmlns:a16="http://schemas.microsoft.com/office/drawing/2014/main" id="{D44225D0-FC4D-4153-B60C-9AFBD8719465}"/>
              </a:ext>
            </a:extLst>
          </p:cNvPr>
          <p:cNvSpPr>
            <a:spLocks noGrp="1"/>
          </p:cNvSpPr>
          <p:nvPr>
            <p:ph idx="1"/>
          </p:nvPr>
        </p:nvSpPr>
        <p:spPr>
          <a:xfrm>
            <a:off x="762000" y="1988840"/>
            <a:ext cx="7629525" cy="3961110"/>
          </a:xfrm>
          <a:solidFill>
            <a:schemeClr val="accent6"/>
          </a:solidFill>
        </p:spPr>
        <p:txBody>
          <a:bodyPr/>
          <a:lstStyle/>
          <a:p>
            <a:pPr algn="ctr"/>
            <a:endParaRPr lang="sv-SE" dirty="0"/>
          </a:p>
          <a:p>
            <a:pPr marL="0" indent="0" algn="ctr">
              <a:buNone/>
            </a:pPr>
            <a:r>
              <a:rPr lang="sv-SE" dirty="0" err="1"/>
              <a:t>Thanks</a:t>
            </a:r>
            <a:r>
              <a:rPr lang="sv-SE" dirty="0"/>
              <a:t> for </a:t>
            </a:r>
            <a:r>
              <a:rPr lang="sv-SE" dirty="0" err="1"/>
              <a:t>your</a:t>
            </a:r>
            <a:r>
              <a:rPr lang="sv-SE" dirty="0"/>
              <a:t> attention!</a:t>
            </a:r>
          </a:p>
          <a:p>
            <a:pPr marL="0" indent="0" algn="ctr">
              <a:buNone/>
            </a:pPr>
            <a:r>
              <a:rPr lang="sv-SE" sz="2400" dirty="0"/>
              <a:t>Carin Råberger</a:t>
            </a:r>
          </a:p>
          <a:p>
            <a:pPr marL="0" indent="0" algn="ctr">
              <a:buNone/>
            </a:pPr>
            <a:r>
              <a:rPr lang="sv-SE" sz="1600" dirty="0" err="1"/>
              <a:t>Environmental</a:t>
            </a:r>
            <a:r>
              <a:rPr lang="sv-SE" sz="1600" dirty="0"/>
              <a:t> </a:t>
            </a:r>
            <a:r>
              <a:rPr lang="sv-SE" sz="1600" dirty="0" err="1"/>
              <a:t>Engineer</a:t>
            </a:r>
            <a:r>
              <a:rPr lang="sv-SE" sz="1600" dirty="0"/>
              <a:t> </a:t>
            </a:r>
          </a:p>
          <a:p>
            <a:pPr marL="0" indent="0" algn="ctr">
              <a:buNone/>
            </a:pPr>
            <a:r>
              <a:rPr lang="sv-SE" sz="1600" dirty="0"/>
              <a:t>Program manager </a:t>
            </a:r>
            <a:r>
              <a:rPr lang="sv-SE" sz="1600" dirty="0" err="1"/>
              <a:t>Resource</a:t>
            </a:r>
            <a:r>
              <a:rPr lang="sv-SE" sz="1600" dirty="0"/>
              <a:t> </a:t>
            </a:r>
            <a:r>
              <a:rPr lang="sv-SE" sz="1600" dirty="0" err="1"/>
              <a:t>efficient</a:t>
            </a:r>
            <a:r>
              <a:rPr lang="sv-SE" sz="1600" dirty="0"/>
              <a:t> Buildings</a:t>
            </a:r>
          </a:p>
          <a:p>
            <a:pPr marL="0" indent="0" algn="ctr">
              <a:buNone/>
            </a:pPr>
            <a:r>
              <a:rPr lang="sv-SE" sz="2000" dirty="0">
                <a:hlinkClick r:id="rId3"/>
              </a:rPr>
              <a:t>carin.raberger@energimyndigheten.se</a:t>
            </a:r>
            <a:endParaRPr lang="sv-SE" sz="2000" dirty="0"/>
          </a:p>
          <a:p>
            <a:pPr marL="0" indent="0" algn="ctr">
              <a:buNone/>
            </a:pPr>
            <a:endParaRPr lang="sv-SE" dirty="0"/>
          </a:p>
          <a:p>
            <a:pPr marL="0" indent="0" algn="ctr">
              <a:buNone/>
            </a:pPr>
            <a:r>
              <a:rPr lang="sv-SE" sz="2400" dirty="0" err="1"/>
              <a:t>Questions</a:t>
            </a:r>
            <a:r>
              <a:rPr lang="sv-SE" sz="2400" dirty="0"/>
              <a:t> </a:t>
            </a:r>
            <a:r>
              <a:rPr lang="sv-SE" sz="2400" dirty="0" err="1"/>
              <a:t>are</a:t>
            </a:r>
            <a:r>
              <a:rPr lang="sv-SE" sz="2400" dirty="0"/>
              <a:t> </a:t>
            </a:r>
            <a:r>
              <a:rPr lang="sv-SE" sz="2400" dirty="0" err="1"/>
              <a:t>welcome</a:t>
            </a:r>
            <a:r>
              <a:rPr lang="sv-SE" sz="2400" dirty="0"/>
              <a:t>!</a:t>
            </a:r>
          </a:p>
        </p:txBody>
      </p:sp>
      <p:pic>
        <p:nvPicPr>
          <p:cNvPr id="5" name="Bildobjekt 4">
            <a:extLst>
              <a:ext uri="{FF2B5EF4-FFF2-40B4-BE49-F238E27FC236}">
                <a16:creationId xmlns:a16="http://schemas.microsoft.com/office/drawing/2014/main" id="{88E4591F-196D-4A71-8ACC-C230EA92000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2001" y="513098"/>
            <a:ext cx="7629524" cy="1475742"/>
          </a:xfrm>
          <a:prstGeom prst="rect">
            <a:avLst/>
          </a:prstGeom>
        </p:spPr>
      </p:pic>
    </p:spTree>
    <p:extLst>
      <p:ext uri="{BB962C8B-B14F-4D97-AF65-F5344CB8AC3E}">
        <p14:creationId xmlns:p14="http://schemas.microsoft.com/office/powerpoint/2010/main" val="6877225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1426C93-DEA2-4908-9BD0-ED6EFCB697D7}"/>
              </a:ext>
            </a:extLst>
          </p:cNvPr>
          <p:cNvSpPr>
            <a:spLocks noGrp="1"/>
          </p:cNvSpPr>
          <p:nvPr>
            <p:ph type="title"/>
          </p:nvPr>
        </p:nvSpPr>
        <p:spPr/>
        <p:txBody>
          <a:bodyPr/>
          <a:lstStyle/>
          <a:p>
            <a:r>
              <a:rPr lang="sv-SE" dirty="0" err="1"/>
              <a:t>Ecological</a:t>
            </a:r>
            <a:r>
              <a:rPr lang="sv-SE" dirty="0"/>
              <a:t> </a:t>
            </a:r>
            <a:r>
              <a:rPr lang="sv-SE" dirty="0" err="1"/>
              <a:t>footprints</a:t>
            </a:r>
            <a:r>
              <a:rPr lang="sv-SE" dirty="0"/>
              <a:t> – Swedish </a:t>
            </a:r>
            <a:r>
              <a:rPr lang="sv-SE" dirty="0" err="1"/>
              <a:t>lifestyle</a:t>
            </a:r>
            <a:endParaRPr lang="sv-SE" dirty="0"/>
          </a:p>
        </p:txBody>
      </p:sp>
      <p:pic>
        <p:nvPicPr>
          <p:cNvPr id="5" name="Platshållare för innehåll 4">
            <a:extLst>
              <a:ext uri="{FF2B5EF4-FFF2-40B4-BE49-F238E27FC236}">
                <a16:creationId xmlns:a16="http://schemas.microsoft.com/office/drawing/2014/main" id="{23451F76-0385-4E97-A01F-F5C617BA900C}"/>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43608" y="1340768"/>
            <a:ext cx="2087810" cy="2087810"/>
          </a:xfrm>
        </p:spPr>
      </p:pic>
      <p:pic>
        <p:nvPicPr>
          <p:cNvPr id="6" name="Platshållare för innehåll 4">
            <a:extLst>
              <a:ext uri="{FF2B5EF4-FFF2-40B4-BE49-F238E27FC236}">
                <a16:creationId xmlns:a16="http://schemas.microsoft.com/office/drawing/2014/main" id="{74059991-1E21-46E2-802C-C25CFA3EDC2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3487913" y="1340768"/>
            <a:ext cx="2087810" cy="2087810"/>
          </a:xfrm>
          <a:prstGeom prst="rect">
            <a:avLst/>
          </a:prstGeom>
          <a:noFill/>
          <a:ln w="9525">
            <a:noFill/>
            <a:miter lim="800000"/>
            <a:headEnd/>
            <a:tailEnd/>
          </a:ln>
          <a:effectLst/>
        </p:spPr>
      </p:pic>
      <p:pic>
        <p:nvPicPr>
          <p:cNvPr id="7" name="Platshållare för innehåll 4">
            <a:extLst>
              <a:ext uri="{FF2B5EF4-FFF2-40B4-BE49-F238E27FC236}">
                <a16:creationId xmlns:a16="http://schemas.microsoft.com/office/drawing/2014/main" id="{A9C63945-F5ED-4AEA-9DFD-1A17DD4B91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5932218" y="1283577"/>
            <a:ext cx="2087810" cy="2087810"/>
          </a:xfrm>
          <a:prstGeom prst="rect">
            <a:avLst/>
          </a:prstGeom>
          <a:noFill/>
          <a:ln w="9525">
            <a:noFill/>
            <a:miter lim="800000"/>
            <a:headEnd/>
            <a:tailEnd/>
          </a:ln>
          <a:effectLst/>
        </p:spPr>
      </p:pic>
      <p:pic>
        <p:nvPicPr>
          <p:cNvPr id="1026" name="Picture 2" descr="fotavtryck_varlden">
            <a:extLst>
              <a:ext uri="{FF2B5EF4-FFF2-40B4-BE49-F238E27FC236}">
                <a16:creationId xmlns:a16="http://schemas.microsoft.com/office/drawing/2014/main" id="{97E0F0D1-AB22-4566-BB23-06E7B09B647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4388" y="3549911"/>
            <a:ext cx="4846968" cy="2558727"/>
          </a:xfrm>
          <a:prstGeom prst="rect">
            <a:avLst/>
          </a:prstGeom>
          <a:noFill/>
          <a:extLst>
            <a:ext uri="{909E8E84-426E-40DD-AFC4-6F175D3DCCD1}">
              <a14:hiddenFill xmlns:a14="http://schemas.microsoft.com/office/drawing/2010/main">
                <a:solidFill>
                  <a:srgbClr val="FFFFFF"/>
                </a:solidFill>
              </a14:hiddenFill>
            </a:ext>
          </a:extLst>
        </p:spPr>
      </p:pic>
      <p:sp>
        <p:nvSpPr>
          <p:cNvPr id="8" name="textruta 7">
            <a:extLst>
              <a:ext uri="{FF2B5EF4-FFF2-40B4-BE49-F238E27FC236}">
                <a16:creationId xmlns:a16="http://schemas.microsoft.com/office/drawing/2014/main" id="{EBC0AFDB-8252-4CD6-BA8A-3F0E9CB5A58D}"/>
              </a:ext>
            </a:extLst>
          </p:cNvPr>
          <p:cNvSpPr txBox="1"/>
          <p:nvPr/>
        </p:nvSpPr>
        <p:spPr>
          <a:xfrm>
            <a:off x="827584" y="5873702"/>
            <a:ext cx="1296144" cy="307777"/>
          </a:xfrm>
          <a:prstGeom prst="rect">
            <a:avLst/>
          </a:prstGeom>
          <a:solidFill>
            <a:schemeClr val="bg1"/>
          </a:solidFill>
        </p:spPr>
        <p:txBody>
          <a:bodyPr wrap="square" rtlCol="0">
            <a:spAutoFit/>
          </a:bodyPr>
          <a:lstStyle/>
          <a:p>
            <a:r>
              <a:rPr lang="sv-SE" sz="1400" dirty="0" err="1"/>
              <a:t>Average</a:t>
            </a:r>
            <a:r>
              <a:rPr lang="sv-SE" sz="1400" dirty="0"/>
              <a:t> 2,7</a:t>
            </a:r>
          </a:p>
        </p:txBody>
      </p:sp>
      <p:sp>
        <p:nvSpPr>
          <p:cNvPr id="10" name="textruta 9">
            <a:extLst>
              <a:ext uri="{FF2B5EF4-FFF2-40B4-BE49-F238E27FC236}">
                <a16:creationId xmlns:a16="http://schemas.microsoft.com/office/drawing/2014/main" id="{A1B93955-42C5-4565-AB4A-51BD385A4D39}"/>
              </a:ext>
            </a:extLst>
          </p:cNvPr>
          <p:cNvSpPr txBox="1"/>
          <p:nvPr/>
        </p:nvSpPr>
        <p:spPr>
          <a:xfrm>
            <a:off x="2339752" y="5931820"/>
            <a:ext cx="1296144" cy="307777"/>
          </a:xfrm>
          <a:prstGeom prst="rect">
            <a:avLst/>
          </a:prstGeom>
          <a:solidFill>
            <a:schemeClr val="bg1"/>
          </a:solidFill>
        </p:spPr>
        <p:txBody>
          <a:bodyPr wrap="square" rtlCol="0">
            <a:spAutoFit/>
          </a:bodyPr>
          <a:lstStyle/>
          <a:p>
            <a:r>
              <a:rPr lang="sv-SE" sz="1400" dirty="0"/>
              <a:t>Sweden 6,1</a:t>
            </a:r>
          </a:p>
        </p:txBody>
      </p:sp>
      <p:sp>
        <p:nvSpPr>
          <p:cNvPr id="11" name="textruta 10">
            <a:extLst>
              <a:ext uri="{FF2B5EF4-FFF2-40B4-BE49-F238E27FC236}">
                <a16:creationId xmlns:a16="http://schemas.microsoft.com/office/drawing/2014/main" id="{11F13D63-7F26-46F3-B0B7-5F85FB48E6DE}"/>
              </a:ext>
            </a:extLst>
          </p:cNvPr>
          <p:cNvSpPr txBox="1"/>
          <p:nvPr/>
        </p:nvSpPr>
        <p:spPr>
          <a:xfrm>
            <a:off x="3564375" y="5931820"/>
            <a:ext cx="1296144" cy="307777"/>
          </a:xfrm>
          <a:prstGeom prst="rect">
            <a:avLst/>
          </a:prstGeom>
          <a:solidFill>
            <a:schemeClr val="bg1"/>
          </a:solidFill>
        </p:spPr>
        <p:txBody>
          <a:bodyPr wrap="square" rtlCol="0">
            <a:spAutoFit/>
          </a:bodyPr>
          <a:lstStyle/>
          <a:p>
            <a:r>
              <a:rPr lang="sv-SE" sz="1400" dirty="0"/>
              <a:t>China 2,26</a:t>
            </a:r>
          </a:p>
        </p:txBody>
      </p:sp>
      <p:sp>
        <p:nvSpPr>
          <p:cNvPr id="12" name="textruta 11">
            <a:extLst>
              <a:ext uri="{FF2B5EF4-FFF2-40B4-BE49-F238E27FC236}">
                <a16:creationId xmlns:a16="http://schemas.microsoft.com/office/drawing/2014/main" id="{F007495A-539A-444E-ABEA-C2EF9DCD88C4}"/>
              </a:ext>
            </a:extLst>
          </p:cNvPr>
          <p:cNvSpPr txBox="1"/>
          <p:nvPr/>
        </p:nvSpPr>
        <p:spPr>
          <a:xfrm>
            <a:off x="4645716" y="5940822"/>
            <a:ext cx="1547952" cy="307777"/>
          </a:xfrm>
          <a:prstGeom prst="rect">
            <a:avLst/>
          </a:prstGeom>
          <a:solidFill>
            <a:schemeClr val="bg1"/>
          </a:solidFill>
        </p:spPr>
        <p:txBody>
          <a:bodyPr wrap="square" rtlCol="0">
            <a:spAutoFit/>
          </a:bodyPr>
          <a:lstStyle/>
          <a:p>
            <a:r>
              <a:rPr lang="sv-SE" sz="1400" dirty="0"/>
              <a:t>Bangladesh 0,62</a:t>
            </a:r>
          </a:p>
        </p:txBody>
      </p:sp>
      <p:sp>
        <p:nvSpPr>
          <p:cNvPr id="9" name="textruta 8">
            <a:extLst>
              <a:ext uri="{FF2B5EF4-FFF2-40B4-BE49-F238E27FC236}">
                <a16:creationId xmlns:a16="http://schemas.microsoft.com/office/drawing/2014/main" id="{6085BE4F-540D-4DBE-829D-2E11A2BFA0C5}"/>
              </a:ext>
            </a:extLst>
          </p:cNvPr>
          <p:cNvSpPr txBox="1"/>
          <p:nvPr/>
        </p:nvSpPr>
        <p:spPr>
          <a:xfrm>
            <a:off x="5076057" y="3933286"/>
            <a:ext cx="3168352" cy="707886"/>
          </a:xfrm>
          <a:prstGeom prst="rect">
            <a:avLst/>
          </a:prstGeom>
          <a:solidFill>
            <a:srgbClr val="92D050"/>
          </a:solidFill>
          <a:ln w="25400">
            <a:solidFill>
              <a:schemeClr val="accent1"/>
            </a:solidFill>
          </a:ln>
        </p:spPr>
        <p:txBody>
          <a:bodyPr wrap="square" rtlCol="0">
            <a:spAutoFit/>
          </a:bodyPr>
          <a:lstStyle/>
          <a:p>
            <a:r>
              <a:rPr lang="sv-SE" sz="2000" dirty="0"/>
              <a:t>Energy </a:t>
            </a:r>
            <a:r>
              <a:rPr lang="sv-SE" sz="2000" dirty="0" err="1"/>
              <a:t>Efficiency</a:t>
            </a:r>
            <a:r>
              <a:rPr lang="sv-SE" sz="2000" dirty="0"/>
              <a:t> is a part </a:t>
            </a:r>
            <a:r>
              <a:rPr lang="sv-SE" sz="2000" dirty="0" err="1"/>
              <a:t>of</a:t>
            </a:r>
            <a:r>
              <a:rPr lang="sv-SE" sz="2000" dirty="0"/>
              <a:t> a </a:t>
            </a:r>
            <a:r>
              <a:rPr lang="sv-SE" sz="2000" dirty="0" err="1"/>
              <a:t>sustainable</a:t>
            </a:r>
            <a:r>
              <a:rPr lang="sv-SE" sz="2000" dirty="0"/>
              <a:t> </a:t>
            </a:r>
            <a:r>
              <a:rPr lang="sv-SE" sz="2000" dirty="0" err="1"/>
              <a:t>society</a:t>
            </a:r>
            <a:endParaRPr lang="sv-SE" sz="2000" dirty="0"/>
          </a:p>
        </p:txBody>
      </p:sp>
    </p:spTree>
    <p:extLst>
      <p:ext uri="{BB962C8B-B14F-4D97-AF65-F5344CB8AC3E}">
        <p14:creationId xmlns:p14="http://schemas.microsoft.com/office/powerpoint/2010/main" val="1378854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27584" y="548680"/>
            <a:ext cx="7742684" cy="994172"/>
          </a:xfrm>
        </p:spPr>
        <p:txBody>
          <a:bodyPr/>
          <a:lstStyle/>
          <a:p>
            <a:r>
              <a:rPr lang="sv-SE" dirty="0"/>
              <a:t>Energy </a:t>
            </a:r>
            <a:r>
              <a:rPr lang="sv-SE" dirty="0" err="1"/>
              <a:t>supply</a:t>
            </a:r>
            <a:r>
              <a:rPr lang="sv-SE" dirty="0"/>
              <a:t> by </a:t>
            </a:r>
            <a:r>
              <a:rPr lang="sv-SE" dirty="0" err="1"/>
              <a:t>energy</a:t>
            </a:r>
            <a:r>
              <a:rPr lang="sv-SE" dirty="0"/>
              <a:t> </a:t>
            </a:r>
            <a:r>
              <a:rPr lang="sv-SE" dirty="0" err="1"/>
              <a:t>commodity</a:t>
            </a:r>
            <a:r>
              <a:rPr lang="sv-SE" dirty="0"/>
              <a:t> in Sweden, 1970–2015, TWh</a:t>
            </a:r>
          </a:p>
        </p:txBody>
      </p:sp>
      <p:pic>
        <p:nvPicPr>
          <p:cNvPr id="8" name="Bildobjekt 7">
            <a:extLst>
              <a:ext uri="{FF2B5EF4-FFF2-40B4-BE49-F238E27FC236}">
                <a16:creationId xmlns:a16="http://schemas.microsoft.com/office/drawing/2014/main" id="{8634C120-915F-46C2-8E40-774B528D601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7584" y="1542852"/>
            <a:ext cx="8031048" cy="4576385"/>
          </a:xfrm>
          <a:prstGeom prst="rect">
            <a:avLst/>
          </a:prstGeom>
        </p:spPr>
      </p:pic>
    </p:spTree>
    <p:extLst>
      <p:ext uri="{BB962C8B-B14F-4D97-AF65-F5344CB8AC3E}">
        <p14:creationId xmlns:p14="http://schemas.microsoft.com/office/powerpoint/2010/main" val="9733800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906463" y="230407"/>
            <a:ext cx="6832320" cy="1169551"/>
          </a:xfrm>
          <a:prstGeom prst="rect">
            <a:avLst/>
          </a:prstGeom>
          <a:noFill/>
          <a:ln>
            <a:noFill/>
          </a:ln>
          <a:effectLst/>
          <a:extLst>
            <a:ext uri="{909E8E84-426E-40DD-AFC4-6F175D3DCCD1}">
              <a14:hiddenFill xmlns:a14="http://schemas.microsoft.com/office/drawing/2010/main">
                <a:solidFill>
                  <a:schemeClr val="hlink">
                    <a:alpha val="39999"/>
                  </a:schemeClr>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gn="l" eaLnBrk="0" hangingPunct="0">
              <a:spcBef>
                <a:spcPct val="40000"/>
              </a:spcBef>
              <a:buChar char="•"/>
              <a:defRPr sz="2800">
                <a:solidFill>
                  <a:schemeClr val="tx1"/>
                </a:solidFill>
                <a:latin typeface="Arial" charset="0"/>
              </a:defRPr>
            </a:lvl1pPr>
            <a:lvl2pPr marL="742950" indent="-285750" algn="l" eaLnBrk="0" hangingPunct="0">
              <a:spcBef>
                <a:spcPct val="40000"/>
              </a:spcBef>
              <a:buChar char="–"/>
              <a:defRPr sz="2600">
                <a:solidFill>
                  <a:schemeClr val="tx1"/>
                </a:solidFill>
                <a:latin typeface="Arial" charset="0"/>
              </a:defRPr>
            </a:lvl2pPr>
            <a:lvl3pPr marL="1143000" indent="-228600" algn="l" eaLnBrk="0" hangingPunct="0">
              <a:spcBef>
                <a:spcPct val="40000"/>
              </a:spcBef>
              <a:buChar char="•"/>
              <a:defRPr sz="2400">
                <a:solidFill>
                  <a:schemeClr val="tx1"/>
                </a:solidFill>
                <a:latin typeface="Arial" charset="0"/>
              </a:defRPr>
            </a:lvl3pPr>
            <a:lvl4pPr marL="1600200" indent="-228600" algn="l" eaLnBrk="0" hangingPunct="0">
              <a:spcBef>
                <a:spcPct val="40000"/>
              </a:spcBef>
              <a:buChar char="-"/>
              <a:defRPr sz="2200">
                <a:solidFill>
                  <a:schemeClr val="tx1"/>
                </a:solidFill>
                <a:latin typeface="Arial" charset="0"/>
              </a:defRPr>
            </a:lvl4pPr>
            <a:lvl5pPr marL="2057400" indent="-228600" algn="l" eaLnBrk="0" hangingPunct="0">
              <a:spcBef>
                <a:spcPct val="20000"/>
              </a:spcBef>
              <a:buChar char="»"/>
              <a:defRPr sz="1000">
                <a:solidFill>
                  <a:schemeClr val="tx1"/>
                </a:solidFill>
                <a:latin typeface="Arial" charset="0"/>
              </a:defRPr>
            </a:lvl5pPr>
            <a:lvl6pPr marL="2514600" indent="-228600" eaLnBrk="0" fontAlgn="base" hangingPunct="0">
              <a:spcBef>
                <a:spcPct val="20000"/>
              </a:spcBef>
              <a:spcAft>
                <a:spcPct val="0"/>
              </a:spcAft>
              <a:buChar char="»"/>
              <a:defRPr sz="1000">
                <a:solidFill>
                  <a:schemeClr val="tx1"/>
                </a:solidFill>
                <a:latin typeface="Arial" charset="0"/>
              </a:defRPr>
            </a:lvl6pPr>
            <a:lvl7pPr marL="2971800" indent="-228600" eaLnBrk="0" fontAlgn="base" hangingPunct="0">
              <a:spcBef>
                <a:spcPct val="20000"/>
              </a:spcBef>
              <a:spcAft>
                <a:spcPct val="0"/>
              </a:spcAft>
              <a:buChar char="»"/>
              <a:defRPr sz="1000">
                <a:solidFill>
                  <a:schemeClr val="tx1"/>
                </a:solidFill>
                <a:latin typeface="Arial" charset="0"/>
              </a:defRPr>
            </a:lvl7pPr>
            <a:lvl8pPr marL="3429000" indent="-228600" eaLnBrk="0" fontAlgn="base" hangingPunct="0">
              <a:spcBef>
                <a:spcPct val="20000"/>
              </a:spcBef>
              <a:spcAft>
                <a:spcPct val="0"/>
              </a:spcAft>
              <a:buChar char="»"/>
              <a:defRPr sz="1000">
                <a:solidFill>
                  <a:schemeClr val="tx1"/>
                </a:solidFill>
                <a:latin typeface="Arial" charset="0"/>
              </a:defRPr>
            </a:lvl8pPr>
            <a:lvl9pPr marL="3886200" indent="-228600" eaLnBrk="0" fontAlgn="base" hangingPunct="0">
              <a:spcBef>
                <a:spcPct val="20000"/>
              </a:spcBef>
              <a:spcAft>
                <a:spcPct val="0"/>
              </a:spcAft>
              <a:buChar char="»"/>
              <a:defRPr sz="1000">
                <a:solidFill>
                  <a:schemeClr val="tx1"/>
                </a:solidFill>
                <a:latin typeface="Arial" charset="0"/>
              </a:defRPr>
            </a:lvl9pPr>
          </a:lstStyle>
          <a:p>
            <a:pPr>
              <a:buFontTx/>
              <a:buNone/>
            </a:pPr>
            <a:r>
              <a:rPr lang="en-GB" altLang="sv-SE" sz="2000" b="1" dirty="0"/>
              <a:t>Energy use for heating and hot water in dwellings and </a:t>
            </a:r>
          </a:p>
          <a:p>
            <a:pPr>
              <a:buFontTx/>
              <a:buNone/>
            </a:pPr>
            <a:r>
              <a:rPr lang="en-GB" altLang="sv-SE" sz="2000" b="1" dirty="0"/>
              <a:t>non-residential premises in 2013, </a:t>
            </a:r>
            <a:r>
              <a:rPr lang="en-GB" altLang="sv-SE" sz="2000" b="1" dirty="0" err="1"/>
              <a:t>TWh</a:t>
            </a:r>
            <a:endParaRPr lang="sv-SE" altLang="sv-SE" sz="2000" b="1" dirty="0"/>
          </a:p>
          <a:p>
            <a:pPr>
              <a:spcBef>
                <a:spcPct val="0"/>
              </a:spcBef>
              <a:buFontTx/>
              <a:buNone/>
            </a:pPr>
            <a:endParaRPr lang="sv-SE" altLang="sv-SE" sz="2200" dirty="0">
              <a:ea typeface="Times New Roman" pitchFamily="18" charset="0"/>
              <a:cs typeface="Arial" charset="0"/>
            </a:endParaRPr>
          </a:p>
        </p:txBody>
      </p:sp>
      <p:sp>
        <p:nvSpPr>
          <p:cNvPr id="11267" name="Rectangle 3"/>
          <p:cNvSpPr>
            <a:spLocks noChangeArrowheads="1"/>
          </p:cNvSpPr>
          <p:nvPr/>
        </p:nvSpPr>
        <p:spPr bwMode="auto">
          <a:xfrm>
            <a:off x="1116013" y="5348288"/>
            <a:ext cx="7519987" cy="1108075"/>
          </a:xfrm>
          <a:prstGeom prst="rect">
            <a:avLst/>
          </a:prstGeom>
          <a:noFill/>
          <a:ln>
            <a:noFill/>
          </a:ln>
          <a:effectLst/>
          <a:extLst>
            <a:ext uri="{909E8E84-426E-40DD-AFC4-6F175D3DCCD1}">
              <a14:hiddenFill xmlns:a14="http://schemas.microsoft.com/office/drawing/2010/main">
                <a:solidFill>
                  <a:schemeClr val="hlink">
                    <a:alpha val="39999"/>
                  </a:schemeClr>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gn="l" eaLnBrk="0" hangingPunct="0">
              <a:spcBef>
                <a:spcPct val="40000"/>
              </a:spcBef>
              <a:buChar char="•"/>
              <a:defRPr sz="2800">
                <a:solidFill>
                  <a:schemeClr val="tx1"/>
                </a:solidFill>
                <a:latin typeface="Arial" charset="0"/>
              </a:defRPr>
            </a:lvl1pPr>
            <a:lvl2pPr marL="742950" indent="-285750" algn="l" eaLnBrk="0" hangingPunct="0">
              <a:spcBef>
                <a:spcPct val="40000"/>
              </a:spcBef>
              <a:buChar char="–"/>
              <a:defRPr sz="2600">
                <a:solidFill>
                  <a:schemeClr val="tx1"/>
                </a:solidFill>
                <a:latin typeface="Arial" charset="0"/>
              </a:defRPr>
            </a:lvl2pPr>
            <a:lvl3pPr marL="1143000" indent="-228600" algn="l" eaLnBrk="0" hangingPunct="0">
              <a:spcBef>
                <a:spcPct val="40000"/>
              </a:spcBef>
              <a:buChar char="•"/>
              <a:defRPr sz="2400">
                <a:solidFill>
                  <a:schemeClr val="tx1"/>
                </a:solidFill>
                <a:latin typeface="Arial" charset="0"/>
              </a:defRPr>
            </a:lvl3pPr>
            <a:lvl4pPr marL="1600200" indent="-228600" algn="l" eaLnBrk="0" hangingPunct="0">
              <a:spcBef>
                <a:spcPct val="40000"/>
              </a:spcBef>
              <a:buChar char="-"/>
              <a:defRPr sz="2200">
                <a:solidFill>
                  <a:schemeClr val="tx1"/>
                </a:solidFill>
                <a:latin typeface="Arial" charset="0"/>
              </a:defRPr>
            </a:lvl4pPr>
            <a:lvl5pPr marL="2057400" indent="-228600" algn="l" eaLnBrk="0" hangingPunct="0">
              <a:spcBef>
                <a:spcPct val="20000"/>
              </a:spcBef>
              <a:buChar char="»"/>
              <a:defRPr sz="1000">
                <a:solidFill>
                  <a:schemeClr val="tx1"/>
                </a:solidFill>
                <a:latin typeface="Arial" charset="0"/>
              </a:defRPr>
            </a:lvl5pPr>
            <a:lvl6pPr marL="2514600" indent="-228600" eaLnBrk="0" fontAlgn="base" hangingPunct="0">
              <a:spcBef>
                <a:spcPct val="20000"/>
              </a:spcBef>
              <a:spcAft>
                <a:spcPct val="0"/>
              </a:spcAft>
              <a:buChar char="»"/>
              <a:defRPr sz="1000">
                <a:solidFill>
                  <a:schemeClr val="tx1"/>
                </a:solidFill>
                <a:latin typeface="Arial" charset="0"/>
              </a:defRPr>
            </a:lvl6pPr>
            <a:lvl7pPr marL="2971800" indent="-228600" eaLnBrk="0" fontAlgn="base" hangingPunct="0">
              <a:spcBef>
                <a:spcPct val="20000"/>
              </a:spcBef>
              <a:spcAft>
                <a:spcPct val="0"/>
              </a:spcAft>
              <a:buChar char="»"/>
              <a:defRPr sz="1000">
                <a:solidFill>
                  <a:schemeClr val="tx1"/>
                </a:solidFill>
                <a:latin typeface="Arial" charset="0"/>
              </a:defRPr>
            </a:lvl7pPr>
            <a:lvl8pPr marL="3429000" indent="-228600" eaLnBrk="0" fontAlgn="base" hangingPunct="0">
              <a:spcBef>
                <a:spcPct val="20000"/>
              </a:spcBef>
              <a:spcAft>
                <a:spcPct val="0"/>
              </a:spcAft>
              <a:buChar char="»"/>
              <a:defRPr sz="1000">
                <a:solidFill>
                  <a:schemeClr val="tx1"/>
                </a:solidFill>
                <a:latin typeface="Arial" charset="0"/>
              </a:defRPr>
            </a:lvl8pPr>
            <a:lvl9pPr marL="3886200" indent="-228600" eaLnBrk="0" fontAlgn="base" hangingPunct="0">
              <a:spcBef>
                <a:spcPct val="20000"/>
              </a:spcBef>
              <a:spcAft>
                <a:spcPct val="0"/>
              </a:spcAft>
              <a:buChar char="»"/>
              <a:defRPr sz="1000">
                <a:solidFill>
                  <a:schemeClr val="tx1"/>
                </a:solidFill>
                <a:latin typeface="Arial" charset="0"/>
              </a:defRPr>
            </a:lvl9pPr>
          </a:lstStyle>
          <a:p>
            <a:pPr algn="ctr">
              <a:spcBef>
                <a:spcPct val="0"/>
              </a:spcBef>
              <a:buFontTx/>
              <a:buNone/>
            </a:pPr>
            <a:endParaRPr lang="sv-SE" altLang="sv-SE" sz="1100">
              <a:ea typeface="Times New Roman" pitchFamily="18" charset="0"/>
              <a:cs typeface="Arial" charset="0"/>
            </a:endParaRPr>
          </a:p>
          <a:p>
            <a:pPr algn="ctr">
              <a:spcBef>
                <a:spcPct val="0"/>
              </a:spcBef>
              <a:buFontTx/>
              <a:buNone/>
            </a:pPr>
            <a:endParaRPr lang="sv-SE" altLang="sv-SE" sz="1100">
              <a:ea typeface="Times New Roman" pitchFamily="18" charset="0"/>
              <a:cs typeface="Arial" charset="0"/>
            </a:endParaRPr>
          </a:p>
          <a:p>
            <a:pPr algn="ctr">
              <a:spcBef>
                <a:spcPct val="0"/>
              </a:spcBef>
              <a:buFontTx/>
              <a:buNone/>
            </a:pPr>
            <a:r>
              <a:rPr lang="sv-SE" altLang="sv-SE" sz="1100">
                <a:ea typeface="Times New Roman" pitchFamily="18" charset="0"/>
                <a:cs typeface="Arial" charset="0"/>
              </a:rPr>
              <a:t>Source: Swedish Energy Agency and Statistics Sweden. </a:t>
            </a:r>
            <a:r>
              <a:rPr lang="en-GB" altLang="sv-SE" sz="1100">
                <a:ea typeface="Times New Roman" pitchFamily="18" charset="0"/>
                <a:cs typeface="Arial" charset="0"/>
              </a:rPr>
              <a:t>Energy statistics for dwellings and non-residential premises. </a:t>
            </a:r>
            <a:endParaRPr lang="sv-SE" altLang="sv-SE" sz="1100">
              <a:ea typeface="Times New Roman" pitchFamily="18" charset="0"/>
              <a:cs typeface="Arial" charset="0"/>
            </a:endParaRPr>
          </a:p>
          <a:p>
            <a:pPr algn="ctr">
              <a:spcBef>
                <a:spcPct val="0"/>
              </a:spcBef>
              <a:buFontTx/>
              <a:buNone/>
            </a:pPr>
            <a:endParaRPr lang="sv-SE" altLang="sv-SE" sz="2200">
              <a:ea typeface="Times New Roman" pitchFamily="18" charset="0"/>
              <a:cs typeface="Arial" charset="0"/>
            </a:endParaRPr>
          </a:p>
          <a:p>
            <a:pPr algn="ctr">
              <a:spcBef>
                <a:spcPct val="0"/>
              </a:spcBef>
              <a:buFontTx/>
              <a:buNone/>
            </a:pPr>
            <a:r>
              <a:rPr lang="sv-SE" altLang="sv-SE" sz="1100">
                <a:ea typeface="Times New Roman" pitchFamily="18" charset="0"/>
                <a:cs typeface="Arial" charset="0"/>
              </a:rPr>
              <a:t>. </a:t>
            </a:r>
          </a:p>
        </p:txBody>
      </p:sp>
      <p:pic>
        <p:nvPicPr>
          <p:cNvPr id="11268"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1345649"/>
            <a:ext cx="6146056" cy="4397926"/>
          </a:xfrm>
          <a:prstGeom prst="rect">
            <a:avLst/>
          </a:prstGeom>
          <a:noFill/>
          <a:ln>
            <a:noFill/>
          </a:ln>
          <a:effectLst/>
          <a:extLst>
            <a:ext uri="{909E8E84-426E-40DD-AFC4-6F175D3DCCD1}">
              <a14:hiddenFill xmlns:a14="http://schemas.microsoft.com/office/drawing/2010/main">
                <a:solidFill>
                  <a:schemeClr val="hlink">
                    <a:alpha val="39999"/>
                  </a:schemeClr>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681302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1B6AF6A-30DE-4BA6-AEE2-18669B3A26EF}"/>
              </a:ext>
            </a:extLst>
          </p:cNvPr>
          <p:cNvSpPr>
            <a:spLocks noGrp="1"/>
          </p:cNvSpPr>
          <p:nvPr>
            <p:ph type="title"/>
          </p:nvPr>
        </p:nvSpPr>
        <p:spPr>
          <a:xfrm>
            <a:off x="521100" y="403200"/>
            <a:ext cx="8100000" cy="752226"/>
          </a:xfrm>
        </p:spPr>
        <p:txBody>
          <a:bodyPr/>
          <a:lstStyle/>
          <a:p>
            <a:r>
              <a:rPr lang="sv-SE"/>
              <a:t>Housing stock in Sweden </a:t>
            </a:r>
            <a:endParaRPr lang="sv-SE" dirty="0"/>
          </a:p>
        </p:txBody>
      </p:sp>
      <p:pic>
        <p:nvPicPr>
          <p:cNvPr id="5" name="Platshållare för innehåll 4">
            <a:extLst>
              <a:ext uri="{FF2B5EF4-FFF2-40B4-BE49-F238E27FC236}">
                <a16:creationId xmlns:a16="http://schemas.microsoft.com/office/drawing/2014/main" id="{9471B893-AD00-4669-B8F7-B5A79923DFF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99592" y="1276042"/>
            <a:ext cx="2683098" cy="2016224"/>
          </a:xfrm>
        </p:spPr>
      </p:pic>
      <p:pic>
        <p:nvPicPr>
          <p:cNvPr id="10" name="Bildobjekt 9">
            <a:extLst>
              <a:ext uri="{FF2B5EF4-FFF2-40B4-BE49-F238E27FC236}">
                <a16:creationId xmlns:a16="http://schemas.microsoft.com/office/drawing/2014/main" id="{428992E6-4154-4160-B48B-8A3B3EFFAE52}"/>
              </a:ext>
            </a:extLst>
          </p:cNvPr>
          <p:cNvPicPr>
            <a:picLocks noChangeAspect="1"/>
          </p:cNvPicPr>
          <p:nvPr/>
        </p:nvPicPr>
        <p:blipFill>
          <a:blip r:embed="rId3"/>
          <a:stretch>
            <a:fillRect/>
          </a:stretch>
        </p:blipFill>
        <p:spPr>
          <a:xfrm>
            <a:off x="1187624" y="3645051"/>
            <a:ext cx="3384376" cy="2535014"/>
          </a:xfrm>
          <a:prstGeom prst="rect">
            <a:avLst/>
          </a:prstGeom>
        </p:spPr>
      </p:pic>
      <p:pic>
        <p:nvPicPr>
          <p:cNvPr id="12" name="Bildobjekt 11">
            <a:extLst>
              <a:ext uri="{FF2B5EF4-FFF2-40B4-BE49-F238E27FC236}">
                <a16:creationId xmlns:a16="http://schemas.microsoft.com/office/drawing/2014/main" id="{6BCB370C-9926-4AA1-B4E9-802A019DDF7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95937" y="1268224"/>
            <a:ext cx="4930775" cy="2178363"/>
          </a:xfrm>
          <a:prstGeom prst="rect">
            <a:avLst/>
          </a:prstGeom>
        </p:spPr>
      </p:pic>
      <p:pic>
        <p:nvPicPr>
          <p:cNvPr id="14" name="Bildobjekt 13">
            <a:extLst>
              <a:ext uri="{FF2B5EF4-FFF2-40B4-BE49-F238E27FC236}">
                <a16:creationId xmlns:a16="http://schemas.microsoft.com/office/drawing/2014/main" id="{5A4E8795-8C14-4829-8A15-F823C12ECE8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20072" y="3696713"/>
            <a:ext cx="3311136" cy="2483352"/>
          </a:xfrm>
          <a:prstGeom prst="rect">
            <a:avLst/>
          </a:prstGeom>
        </p:spPr>
      </p:pic>
    </p:spTree>
    <p:extLst>
      <p:ext uri="{BB962C8B-B14F-4D97-AF65-F5344CB8AC3E}">
        <p14:creationId xmlns:p14="http://schemas.microsoft.com/office/powerpoint/2010/main" val="18362646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4F3AEFE-0708-45DE-8F8A-BEB72B087BCF}"/>
              </a:ext>
            </a:extLst>
          </p:cNvPr>
          <p:cNvSpPr>
            <a:spLocks noGrp="1"/>
          </p:cNvSpPr>
          <p:nvPr>
            <p:ph type="title"/>
          </p:nvPr>
        </p:nvSpPr>
        <p:spPr>
          <a:xfrm>
            <a:off x="521100" y="403200"/>
            <a:ext cx="8100000" cy="505520"/>
          </a:xfrm>
        </p:spPr>
        <p:txBody>
          <a:bodyPr/>
          <a:lstStyle/>
          <a:p>
            <a:r>
              <a:rPr lang="sv-SE" dirty="0" err="1"/>
              <a:t>Housing</a:t>
            </a:r>
            <a:r>
              <a:rPr lang="sv-SE" dirty="0"/>
              <a:t> stock in Sweden</a:t>
            </a:r>
          </a:p>
        </p:txBody>
      </p:sp>
      <p:pic>
        <p:nvPicPr>
          <p:cNvPr id="4" name="Platshållare för innehåll 3">
            <a:extLst>
              <a:ext uri="{FF2B5EF4-FFF2-40B4-BE49-F238E27FC236}">
                <a16:creationId xmlns:a16="http://schemas.microsoft.com/office/drawing/2014/main" id="{D5E775E0-339E-4685-8ACF-9EB70F2DA4B0}"/>
              </a:ext>
            </a:extLst>
          </p:cNvPr>
          <p:cNvPicPr>
            <a:picLocks noGrp="1" noChangeAspect="1"/>
          </p:cNvPicPr>
          <p:nvPr>
            <p:ph idx="1"/>
          </p:nvPr>
        </p:nvPicPr>
        <p:blipFill>
          <a:blip r:embed="rId2"/>
          <a:stretch>
            <a:fillRect/>
          </a:stretch>
        </p:blipFill>
        <p:spPr>
          <a:xfrm>
            <a:off x="1475656" y="1772816"/>
            <a:ext cx="7328128" cy="4443945"/>
          </a:xfrm>
          <a:prstGeom prst="rect">
            <a:avLst/>
          </a:prstGeom>
        </p:spPr>
      </p:pic>
      <p:sp>
        <p:nvSpPr>
          <p:cNvPr id="5" name="textruta 4">
            <a:extLst>
              <a:ext uri="{FF2B5EF4-FFF2-40B4-BE49-F238E27FC236}">
                <a16:creationId xmlns:a16="http://schemas.microsoft.com/office/drawing/2014/main" id="{25C9894C-0D48-4AB9-A694-7F34EAD4F6F1}"/>
              </a:ext>
            </a:extLst>
          </p:cNvPr>
          <p:cNvSpPr txBox="1"/>
          <p:nvPr/>
        </p:nvSpPr>
        <p:spPr>
          <a:xfrm>
            <a:off x="1438752" y="1026452"/>
            <a:ext cx="6264696" cy="646331"/>
          </a:xfrm>
          <a:prstGeom prst="rect">
            <a:avLst/>
          </a:prstGeom>
          <a:noFill/>
        </p:spPr>
        <p:txBody>
          <a:bodyPr wrap="square" rtlCol="0">
            <a:spAutoFit/>
          </a:bodyPr>
          <a:lstStyle/>
          <a:p>
            <a:r>
              <a:rPr lang="en-US" sz="1800" b="1" dirty="0"/>
              <a:t>Heated residential and local area in 2011 distributed by construction year and building categories.</a:t>
            </a:r>
            <a:endParaRPr lang="sv-SE" sz="1800" b="1" dirty="0"/>
          </a:p>
        </p:txBody>
      </p:sp>
      <p:sp>
        <p:nvSpPr>
          <p:cNvPr id="7" name="textruta 6">
            <a:extLst>
              <a:ext uri="{FF2B5EF4-FFF2-40B4-BE49-F238E27FC236}">
                <a16:creationId xmlns:a16="http://schemas.microsoft.com/office/drawing/2014/main" id="{10FD34A1-D6E7-4F09-92A2-B20CDB93360F}"/>
              </a:ext>
            </a:extLst>
          </p:cNvPr>
          <p:cNvSpPr txBox="1"/>
          <p:nvPr/>
        </p:nvSpPr>
        <p:spPr>
          <a:xfrm>
            <a:off x="2268618" y="5758517"/>
            <a:ext cx="1728192" cy="338554"/>
          </a:xfrm>
          <a:prstGeom prst="rect">
            <a:avLst/>
          </a:prstGeom>
          <a:solidFill>
            <a:schemeClr val="bg1"/>
          </a:solidFill>
        </p:spPr>
        <p:txBody>
          <a:bodyPr wrap="square" rtlCol="0">
            <a:spAutoFit/>
          </a:bodyPr>
          <a:lstStyle/>
          <a:p>
            <a:r>
              <a:rPr lang="sv-SE" sz="1600" dirty="0"/>
              <a:t>Singelhouses</a:t>
            </a:r>
          </a:p>
        </p:txBody>
      </p:sp>
      <p:sp>
        <p:nvSpPr>
          <p:cNvPr id="8" name="textruta 7">
            <a:extLst>
              <a:ext uri="{FF2B5EF4-FFF2-40B4-BE49-F238E27FC236}">
                <a16:creationId xmlns:a16="http://schemas.microsoft.com/office/drawing/2014/main" id="{A74A925C-176D-4396-9C9D-4962194A5034}"/>
              </a:ext>
            </a:extLst>
          </p:cNvPr>
          <p:cNvSpPr txBox="1"/>
          <p:nvPr/>
        </p:nvSpPr>
        <p:spPr>
          <a:xfrm>
            <a:off x="4408155" y="5758517"/>
            <a:ext cx="1224136" cy="338554"/>
          </a:xfrm>
          <a:prstGeom prst="rect">
            <a:avLst/>
          </a:prstGeom>
          <a:solidFill>
            <a:schemeClr val="bg1"/>
          </a:solidFill>
        </p:spPr>
        <p:txBody>
          <a:bodyPr wrap="square" rtlCol="0">
            <a:spAutoFit/>
          </a:bodyPr>
          <a:lstStyle/>
          <a:p>
            <a:r>
              <a:rPr lang="sv-SE" sz="1600" dirty="0"/>
              <a:t>Apartments</a:t>
            </a:r>
          </a:p>
        </p:txBody>
      </p:sp>
      <p:sp>
        <p:nvSpPr>
          <p:cNvPr id="9" name="textruta 8">
            <a:extLst>
              <a:ext uri="{FF2B5EF4-FFF2-40B4-BE49-F238E27FC236}">
                <a16:creationId xmlns:a16="http://schemas.microsoft.com/office/drawing/2014/main" id="{F538BA56-B98D-498B-9313-6EA7B8B5870E}"/>
              </a:ext>
            </a:extLst>
          </p:cNvPr>
          <p:cNvSpPr txBox="1"/>
          <p:nvPr/>
        </p:nvSpPr>
        <p:spPr>
          <a:xfrm>
            <a:off x="6012160" y="5733256"/>
            <a:ext cx="2608940" cy="338554"/>
          </a:xfrm>
          <a:prstGeom prst="rect">
            <a:avLst/>
          </a:prstGeom>
          <a:solidFill>
            <a:schemeClr val="bg1"/>
          </a:solidFill>
        </p:spPr>
        <p:txBody>
          <a:bodyPr wrap="square" rtlCol="0">
            <a:spAutoFit/>
          </a:bodyPr>
          <a:lstStyle/>
          <a:p>
            <a:r>
              <a:rPr lang="sv-SE" sz="1600" dirty="0" err="1"/>
              <a:t>Local</a:t>
            </a:r>
            <a:r>
              <a:rPr lang="sv-SE" sz="1600" dirty="0"/>
              <a:t> and special </a:t>
            </a:r>
            <a:r>
              <a:rPr lang="sv-SE" sz="1600" dirty="0" err="1"/>
              <a:t>buildings</a:t>
            </a:r>
            <a:endParaRPr lang="sv-SE" sz="1600" dirty="0"/>
          </a:p>
        </p:txBody>
      </p:sp>
      <p:sp>
        <p:nvSpPr>
          <p:cNvPr id="10" name="textruta 9">
            <a:extLst>
              <a:ext uri="{FF2B5EF4-FFF2-40B4-BE49-F238E27FC236}">
                <a16:creationId xmlns:a16="http://schemas.microsoft.com/office/drawing/2014/main" id="{B51AF0BB-6FD3-42DD-A540-C2958154290E}"/>
              </a:ext>
            </a:extLst>
          </p:cNvPr>
          <p:cNvSpPr txBox="1"/>
          <p:nvPr/>
        </p:nvSpPr>
        <p:spPr>
          <a:xfrm>
            <a:off x="4732191" y="5275012"/>
            <a:ext cx="1800200" cy="276999"/>
          </a:xfrm>
          <a:prstGeom prst="rect">
            <a:avLst/>
          </a:prstGeom>
          <a:solidFill>
            <a:schemeClr val="bg1"/>
          </a:solidFill>
        </p:spPr>
        <p:txBody>
          <a:bodyPr wrap="square" rtlCol="0">
            <a:spAutoFit/>
          </a:bodyPr>
          <a:lstStyle/>
          <a:p>
            <a:r>
              <a:rPr lang="sv-SE" sz="1200" dirty="0">
                <a:latin typeface="Arial Black" panose="020B0A04020102020204" pitchFamily="34" charset="0"/>
              </a:rPr>
              <a:t>Construction </a:t>
            </a:r>
            <a:r>
              <a:rPr lang="sv-SE" sz="1200" dirty="0" err="1">
                <a:latin typeface="Arial Black" panose="020B0A04020102020204" pitchFamily="34" charset="0"/>
              </a:rPr>
              <a:t>year</a:t>
            </a:r>
            <a:endParaRPr lang="sv-SE" sz="1200" dirty="0">
              <a:latin typeface="Arial Black" panose="020B0A04020102020204" pitchFamily="34" charset="0"/>
            </a:endParaRPr>
          </a:p>
        </p:txBody>
      </p:sp>
    </p:spTree>
    <p:extLst>
      <p:ext uri="{BB962C8B-B14F-4D97-AF65-F5344CB8AC3E}">
        <p14:creationId xmlns:p14="http://schemas.microsoft.com/office/powerpoint/2010/main" val="2315823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ChangeArrowheads="1"/>
          </p:cNvSpPr>
          <p:nvPr/>
        </p:nvSpPr>
        <p:spPr bwMode="auto">
          <a:xfrm>
            <a:off x="1116013" y="446515"/>
            <a:ext cx="6192977" cy="830997"/>
          </a:xfrm>
          <a:prstGeom prst="rect">
            <a:avLst/>
          </a:prstGeom>
          <a:noFill/>
          <a:ln>
            <a:noFill/>
          </a:ln>
          <a:effectLst/>
          <a:extLst>
            <a:ext uri="{909E8E84-426E-40DD-AFC4-6F175D3DCCD1}">
              <a14:hiddenFill xmlns:a14="http://schemas.microsoft.com/office/drawing/2010/main">
                <a:solidFill>
                  <a:schemeClr val="hlink">
                    <a:alpha val="39999"/>
                  </a:schemeClr>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gn="l" eaLnBrk="0" hangingPunct="0">
              <a:spcBef>
                <a:spcPct val="40000"/>
              </a:spcBef>
              <a:buChar char="•"/>
              <a:defRPr sz="2800">
                <a:solidFill>
                  <a:schemeClr val="tx1"/>
                </a:solidFill>
                <a:latin typeface="Arial" charset="0"/>
              </a:defRPr>
            </a:lvl1pPr>
            <a:lvl2pPr marL="742950" indent="-285750" algn="l" eaLnBrk="0" hangingPunct="0">
              <a:spcBef>
                <a:spcPct val="40000"/>
              </a:spcBef>
              <a:buChar char="–"/>
              <a:defRPr sz="2600">
                <a:solidFill>
                  <a:schemeClr val="tx1"/>
                </a:solidFill>
                <a:latin typeface="Arial" charset="0"/>
              </a:defRPr>
            </a:lvl2pPr>
            <a:lvl3pPr marL="1143000" indent="-228600" algn="l" eaLnBrk="0" hangingPunct="0">
              <a:spcBef>
                <a:spcPct val="40000"/>
              </a:spcBef>
              <a:buChar char="•"/>
              <a:defRPr sz="2400">
                <a:solidFill>
                  <a:schemeClr val="tx1"/>
                </a:solidFill>
                <a:latin typeface="Arial" charset="0"/>
              </a:defRPr>
            </a:lvl3pPr>
            <a:lvl4pPr marL="1600200" indent="-228600" algn="l" eaLnBrk="0" hangingPunct="0">
              <a:spcBef>
                <a:spcPct val="40000"/>
              </a:spcBef>
              <a:buChar char="-"/>
              <a:defRPr sz="2200">
                <a:solidFill>
                  <a:schemeClr val="tx1"/>
                </a:solidFill>
                <a:latin typeface="Arial" charset="0"/>
              </a:defRPr>
            </a:lvl4pPr>
            <a:lvl5pPr marL="2057400" indent="-228600" algn="l" eaLnBrk="0" hangingPunct="0">
              <a:spcBef>
                <a:spcPct val="20000"/>
              </a:spcBef>
              <a:buChar char="»"/>
              <a:defRPr sz="1000">
                <a:solidFill>
                  <a:schemeClr val="tx1"/>
                </a:solidFill>
                <a:latin typeface="Arial" charset="0"/>
              </a:defRPr>
            </a:lvl5pPr>
            <a:lvl6pPr marL="2514600" indent="-228600" eaLnBrk="0" fontAlgn="base" hangingPunct="0">
              <a:spcBef>
                <a:spcPct val="20000"/>
              </a:spcBef>
              <a:spcAft>
                <a:spcPct val="0"/>
              </a:spcAft>
              <a:buChar char="»"/>
              <a:defRPr sz="1000">
                <a:solidFill>
                  <a:schemeClr val="tx1"/>
                </a:solidFill>
                <a:latin typeface="Arial" charset="0"/>
              </a:defRPr>
            </a:lvl6pPr>
            <a:lvl7pPr marL="2971800" indent="-228600" eaLnBrk="0" fontAlgn="base" hangingPunct="0">
              <a:spcBef>
                <a:spcPct val="20000"/>
              </a:spcBef>
              <a:spcAft>
                <a:spcPct val="0"/>
              </a:spcAft>
              <a:buChar char="»"/>
              <a:defRPr sz="1000">
                <a:solidFill>
                  <a:schemeClr val="tx1"/>
                </a:solidFill>
                <a:latin typeface="Arial" charset="0"/>
              </a:defRPr>
            </a:lvl7pPr>
            <a:lvl8pPr marL="3429000" indent="-228600" eaLnBrk="0" fontAlgn="base" hangingPunct="0">
              <a:spcBef>
                <a:spcPct val="20000"/>
              </a:spcBef>
              <a:spcAft>
                <a:spcPct val="0"/>
              </a:spcAft>
              <a:buChar char="»"/>
              <a:defRPr sz="1000">
                <a:solidFill>
                  <a:schemeClr val="tx1"/>
                </a:solidFill>
                <a:latin typeface="Arial" charset="0"/>
              </a:defRPr>
            </a:lvl8pPr>
            <a:lvl9pPr marL="3886200" indent="-228600" eaLnBrk="0" fontAlgn="base" hangingPunct="0">
              <a:spcBef>
                <a:spcPct val="20000"/>
              </a:spcBef>
              <a:spcAft>
                <a:spcPct val="0"/>
              </a:spcAft>
              <a:buChar char="»"/>
              <a:defRPr sz="1000">
                <a:solidFill>
                  <a:schemeClr val="tx1"/>
                </a:solidFill>
                <a:latin typeface="Arial" charset="0"/>
              </a:defRPr>
            </a:lvl9pPr>
          </a:lstStyle>
          <a:p>
            <a:pPr>
              <a:buFontTx/>
              <a:buNone/>
            </a:pPr>
            <a:r>
              <a:rPr lang="en-GB" altLang="sv-SE" sz="2000" dirty="0"/>
              <a:t>Energy prices for the residential and services sector, </a:t>
            </a:r>
          </a:p>
          <a:p>
            <a:pPr>
              <a:buFontTx/>
              <a:buNone/>
            </a:pPr>
            <a:r>
              <a:rPr lang="en-GB" altLang="sv-SE" sz="2000" dirty="0"/>
              <a:t>1996–2014, real (2014) </a:t>
            </a:r>
            <a:r>
              <a:rPr lang="en-GB" altLang="sv-SE" sz="2000" dirty="0" err="1"/>
              <a:t>öre</a:t>
            </a:r>
            <a:r>
              <a:rPr lang="en-GB" altLang="sv-SE" sz="2000" dirty="0"/>
              <a:t>/kWh</a:t>
            </a:r>
            <a:endParaRPr lang="sv-SE" altLang="sv-SE" sz="2000" dirty="0"/>
          </a:p>
        </p:txBody>
      </p:sp>
      <p:sp>
        <p:nvSpPr>
          <p:cNvPr id="12291" name="Rectangle 3"/>
          <p:cNvSpPr>
            <a:spLocks noChangeArrowheads="1"/>
          </p:cNvSpPr>
          <p:nvPr/>
        </p:nvSpPr>
        <p:spPr bwMode="auto">
          <a:xfrm>
            <a:off x="1476375" y="5959475"/>
            <a:ext cx="5978525" cy="307975"/>
          </a:xfrm>
          <a:prstGeom prst="rect">
            <a:avLst/>
          </a:prstGeom>
          <a:noFill/>
          <a:ln>
            <a:noFill/>
          </a:ln>
          <a:effectLst/>
          <a:extLst>
            <a:ext uri="{909E8E84-426E-40DD-AFC4-6F175D3DCCD1}">
              <a14:hiddenFill xmlns:a14="http://schemas.microsoft.com/office/drawing/2010/main">
                <a:solidFill>
                  <a:schemeClr val="hlink">
                    <a:alpha val="39999"/>
                  </a:schemeClr>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gn="l" eaLnBrk="0" hangingPunct="0">
              <a:spcBef>
                <a:spcPct val="40000"/>
              </a:spcBef>
              <a:buChar char="•"/>
              <a:defRPr sz="2800">
                <a:solidFill>
                  <a:schemeClr val="tx1"/>
                </a:solidFill>
                <a:latin typeface="Arial" charset="0"/>
              </a:defRPr>
            </a:lvl1pPr>
            <a:lvl2pPr marL="742950" indent="-285750" algn="l" eaLnBrk="0" hangingPunct="0">
              <a:spcBef>
                <a:spcPct val="40000"/>
              </a:spcBef>
              <a:buChar char="–"/>
              <a:defRPr sz="2600">
                <a:solidFill>
                  <a:schemeClr val="tx1"/>
                </a:solidFill>
                <a:latin typeface="Arial" charset="0"/>
              </a:defRPr>
            </a:lvl2pPr>
            <a:lvl3pPr marL="1143000" indent="-228600" algn="l" eaLnBrk="0" hangingPunct="0">
              <a:spcBef>
                <a:spcPct val="40000"/>
              </a:spcBef>
              <a:buChar char="•"/>
              <a:defRPr sz="2400">
                <a:solidFill>
                  <a:schemeClr val="tx1"/>
                </a:solidFill>
                <a:latin typeface="Arial" charset="0"/>
              </a:defRPr>
            </a:lvl3pPr>
            <a:lvl4pPr marL="1600200" indent="-228600" algn="l" eaLnBrk="0" hangingPunct="0">
              <a:spcBef>
                <a:spcPct val="40000"/>
              </a:spcBef>
              <a:buChar char="-"/>
              <a:defRPr sz="2200">
                <a:solidFill>
                  <a:schemeClr val="tx1"/>
                </a:solidFill>
                <a:latin typeface="Arial" charset="0"/>
              </a:defRPr>
            </a:lvl4pPr>
            <a:lvl5pPr marL="2057400" indent="-228600" algn="l" eaLnBrk="0" hangingPunct="0">
              <a:spcBef>
                <a:spcPct val="20000"/>
              </a:spcBef>
              <a:buChar char="»"/>
              <a:defRPr sz="1000">
                <a:solidFill>
                  <a:schemeClr val="tx1"/>
                </a:solidFill>
                <a:latin typeface="Arial" charset="0"/>
              </a:defRPr>
            </a:lvl5pPr>
            <a:lvl6pPr marL="2514600" indent="-228600" eaLnBrk="0" fontAlgn="base" hangingPunct="0">
              <a:spcBef>
                <a:spcPct val="20000"/>
              </a:spcBef>
              <a:spcAft>
                <a:spcPct val="0"/>
              </a:spcAft>
              <a:buChar char="»"/>
              <a:defRPr sz="1000">
                <a:solidFill>
                  <a:schemeClr val="tx1"/>
                </a:solidFill>
                <a:latin typeface="Arial" charset="0"/>
              </a:defRPr>
            </a:lvl6pPr>
            <a:lvl7pPr marL="2971800" indent="-228600" eaLnBrk="0" fontAlgn="base" hangingPunct="0">
              <a:spcBef>
                <a:spcPct val="20000"/>
              </a:spcBef>
              <a:spcAft>
                <a:spcPct val="0"/>
              </a:spcAft>
              <a:buChar char="»"/>
              <a:defRPr sz="1000">
                <a:solidFill>
                  <a:schemeClr val="tx1"/>
                </a:solidFill>
                <a:latin typeface="Arial" charset="0"/>
              </a:defRPr>
            </a:lvl7pPr>
            <a:lvl8pPr marL="3429000" indent="-228600" eaLnBrk="0" fontAlgn="base" hangingPunct="0">
              <a:spcBef>
                <a:spcPct val="20000"/>
              </a:spcBef>
              <a:spcAft>
                <a:spcPct val="0"/>
              </a:spcAft>
              <a:buChar char="»"/>
              <a:defRPr sz="1000">
                <a:solidFill>
                  <a:schemeClr val="tx1"/>
                </a:solidFill>
                <a:latin typeface="Arial" charset="0"/>
              </a:defRPr>
            </a:lvl8pPr>
            <a:lvl9pPr marL="3886200" indent="-228600" eaLnBrk="0" fontAlgn="base" hangingPunct="0">
              <a:spcBef>
                <a:spcPct val="20000"/>
              </a:spcBef>
              <a:spcAft>
                <a:spcPct val="0"/>
              </a:spcAft>
              <a:buChar char="»"/>
              <a:defRPr sz="1000">
                <a:solidFill>
                  <a:schemeClr val="tx1"/>
                </a:solidFill>
                <a:latin typeface="Arial" charset="0"/>
              </a:defRPr>
            </a:lvl9pPr>
          </a:lstStyle>
          <a:p>
            <a:pPr algn="ctr">
              <a:spcBef>
                <a:spcPct val="0"/>
              </a:spcBef>
              <a:buFontTx/>
              <a:buNone/>
            </a:pPr>
            <a:r>
              <a:rPr lang="en-GB" altLang="sv-SE" sz="1100"/>
              <a:t>Source: Swedish Energy Agency, Statistics Sweden, Swedish Petroleum &amp; Biofuels Institute</a:t>
            </a:r>
            <a:r>
              <a:rPr lang="sv-SE" altLang="sv-SE" sz="1400">
                <a:ea typeface="Times New Roman" pitchFamily="18" charset="0"/>
                <a:cs typeface="Arial" charset="0"/>
              </a:rPr>
              <a:t>.</a:t>
            </a:r>
          </a:p>
        </p:txBody>
      </p:sp>
      <p:pic>
        <p:nvPicPr>
          <p:cNvPr id="12292"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4763" y="1482725"/>
            <a:ext cx="6015037" cy="4394200"/>
          </a:xfrm>
          <a:prstGeom prst="rect">
            <a:avLst/>
          </a:prstGeom>
          <a:noFill/>
          <a:ln>
            <a:noFill/>
          </a:ln>
          <a:effectLst/>
          <a:extLst>
            <a:ext uri="{909E8E84-426E-40DD-AFC4-6F175D3DCCD1}">
              <a14:hiddenFill xmlns:a14="http://schemas.microsoft.com/office/drawing/2010/main">
                <a:solidFill>
                  <a:schemeClr val="hlink">
                    <a:alpha val="39999"/>
                  </a:schemeClr>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4845429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vit_m_punkt">
  <a:themeElements>
    <a:clrScheme name="vit_m_punkt 4">
      <a:dk1>
        <a:srgbClr val="000000"/>
      </a:dk1>
      <a:lt1>
        <a:srgbClr val="FFFFFF"/>
      </a:lt1>
      <a:dk2>
        <a:srgbClr val="000000"/>
      </a:dk2>
      <a:lt2>
        <a:srgbClr val="969696"/>
      </a:lt2>
      <a:accent1>
        <a:srgbClr val="C7007D"/>
      </a:accent1>
      <a:accent2>
        <a:srgbClr val="5FA5D5"/>
      </a:accent2>
      <a:accent3>
        <a:srgbClr val="FFFFFF"/>
      </a:accent3>
      <a:accent4>
        <a:srgbClr val="000000"/>
      </a:accent4>
      <a:accent5>
        <a:srgbClr val="E0AABF"/>
      </a:accent5>
      <a:accent6>
        <a:srgbClr val="5595C1"/>
      </a:accent6>
      <a:hlink>
        <a:srgbClr val="D7DAE8"/>
      </a:hlink>
      <a:folHlink>
        <a:srgbClr val="003896"/>
      </a:folHlink>
    </a:clrScheme>
    <a:fontScheme name="vit_m_punk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hlink"/>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sv-SE" sz="22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hlink"/>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sv-SE" sz="2200" b="0" i="0" u="none" strike="noStrike" cap="none" normalizeH="0" baseline="0" smtClean="0">
            <a:ln>
              <a:noFill/>
            </a:ln>
            <a:solidFill>
              <a:schemeClr val="tx1"/>
            </a:solidFill>
            <a:effectLst/>
            <a:latin typeface="Arial" charset="0"/>
          </a:defRPr>
        </a:defPPr>
      </a:lstStyle>
    </a:lnDef>
  </a:objectDefaults>
  <a:extraClrSchemeLst>
    <a:extraClrScheme>
      <a:clrScheme name="vit_m_punkt 1">
        <a:dk1>
          <a:srgbClr val="000000"/>
        </a:dk1>
        <a:lt1>
          <a:srgbClr val="FFFFFF"/>
        </a:lt1>
        <a:dk2>
          <a:srgbClr val="000000"/>
        </a:dk2>
        <a:lt2>
          <a:srgbClr val="969696"/>
        </a:lt2>
        <a:accent1>
          <a:srgbClr val="D97300"/>
        </a:accent1>
        <a:accent2>
          <a:srgbClr val="F7D117"/>
        </a:accent2>
        <a:accent3>
          <a:srgbClr val="FFFFFF"/>
        </a:accent3>
        <a:accent4>
          <a:srgbClr val="000000"/>
        </a:accent4>
        <a:accent5>
          <a:srgbClr val="E9BCAA"/>
        </a:accent5>
        <a:accent6>
          <a:srgbClr val="E0BD14"/>
        </a:accent6>
        <a:hlink>
          <a:srgbClr val="7D782B"/>
        </a:hlink>
        <a:folHlink>
          <a:srgbClr val="DD9F4A"/>
        </a:folHlink>
      </a:clrScheme>
      <a:clrMap bg1="lt1" tx1="dk1" bg2="lt2" tx2="dk2" accent1="accent1" accent2="accent2" accent3="accent3" accent4="accent4" accent5="accent5" accent6="accent6" hlink="hlink" folHlink="folHlink"/>
    </a:extraClrScheme>
    <a:extraClrScheme>
      <a:clrScheme name="vit_m_punkt 2">
        <a:dk1>
          <a:srgbClr val="000000"/>
        </a:dk1>
        <a:lt1>
          <a:srgbClr val="FFFFFF"/>
        </a:lt1>
        <a:dk2>
          <a:srgbClr val="000000"/>
        </a:dk2>
        <a:lt2>
          <a:srgbClr val="969696"/>
        </a:lt2>
        <a:accent1>
          <a:srgbClr val="003896"/>
        </a:accent1>
        <a:accent2>
          <a:srgbClr val="5D6DA2"/>
        </a:accent2>
        <a:accent3>
          <a:srgbClr val="FFFFFF"/>
        </a:accent3>
        <a:accent4>
          <a:srgbClr val="000000"/>
        </a:accent4>
        <a:accent5>
          <a:srgbClr val="AAAEC9"/>
        </a:accent5>
        <a:accent6>
          <a:srgbClr val="536292"/>
        </a:accent6>
        <a:hlink>
          <a:srgbClr val="8691B9"/>
        </a:hlink>
        <a:folHlink>
          <a:srgbClr val="AEB6D1"/>
        </a:folHlink>
      </a:clrScheme>
      <a:clrMap bg1="lt1" tx1="dk1" bg2="lt2" tx2="dk2" accent1="accent1" accent2="accent2" accent3="accent3" accent4="accent4" accent5="accent5" accent6="accent6" hlink="hlink" folHlink="folHlink"/>
    </a:extraClrScheme>
    <a:extraClrScheme>
      <a:clrScheme name="vit_m_punkt 3">
        <a:dk1>
          <a:srgbClr val="000000"/>
        </a:dk1>
        <a:lt1>
          <a:srgbClr val="FFFFFF"/>
        </a:lt1>
        <a:dk2>
          <a:srgbClr val="000000"/>
        </a:dk2>
        <a:lt2>
          <a:srgbClr val="969696"/>
        </a:lt2>
        <a:accent1>
          <a:srgbClr val="008CCC"/>
        </a:accent1>
        <a:accent2>
          <a:srgbClr val="F1E049"/>
        </a:accent2>
        <a:accent3>
          <a:srgbClr val="FFFFFF"/>
        </a:accent3>
        <a:accent4>
          <a:srgbClr val="000000"/>
        </a:accent4>
        <a:accent5>
          <a:srgbClr val="AAC5E2"/>
        </a:accent5>
        <a:accent6>
          <a:srgbClr val="DACB41"/>
        </a:accent6>
        <a:hlink>
          <a:srgbClr val="87BBDF"/>
        </a:hlink>
        <a:folHlink>
          <a:srgbClr val="ABA778"/>
        </a:folHlink>
      </a:clrScheme>
      <a:clrMap bg1="lt1" tx1="dk1" bg2="lt2" tx2="dk2" accent1="accent1" accent2="accent2" accent3="accent3" accent4="accent4" accent5="accent5" accent6="accent6" hlink="hlink" folHlink="folHlink"/>
    </a:extraClrScheme>
    <a:extraClrScheme>
      <a:clrScheme name="vit_m_punkt 4">
        <a:dk1>
          <a:srgbClr val="000000"/>
        </a:dk1>
        <a:lt1>
          <a:srgbClr val="FFFFFF"/>
        </a:lt1>
        <a:dk2>
          <a:srgbClr val="000000"/>
        </a:dk2>
        <a:lt2>
          <a:srgbClr val="969696"/>
        </a:lt2>
        <a:accent1>
          <a:srgbClr val="C7007D"/>
        </a:accent1>
        <a:accent2>
          <a:srgbClr val="5FA5D5"/>
        </a:accent2>
        <a:accent3>
          <a:srgbClr val="FFFFFF"/>
        </a:accent3>
        <a:accent4>
          <a:srgbClr val="000000"/>
        </a:accent4>
        <a:accent5>
          <a:srgbClr val="E0AABF"/>
        </a:accent5>
        <a:accent6>
          <a:srgbClr val="5595C1"/>
        </a:accent6>
        <a:hlink>
          <a:srgbClr val="D7DAE8"/>
        </a:hlink>
        <a:folHlink>
          <a:srgbClr val="003896"/>
        </a:folHlink>
      </a:clrScheme>
      <a:clrMap bg1="lt1" tx1="dk1" bg2="lt2" tx2="dk2" accent1="accent1" accent2="accent2" accent3="accent3" accent4="accent4" accent5="accent5" accent6="accent6" hlink="hlink" folHlink="folHlink"/>
    </a:extraClrScheme>
    <a:extraClrScheme>
      <a:clrScheme name="vit_m_punkt 5">
        <a:dk1>
          <a:srgbClr val="000000"/>
        </a:dk1>
        <a:lt1>
          <a:srgbClr val="FFFFFF"/>
        </a:lt1>
        <a:dk2>
          <a:srgbClr val="000000"/>
        </a:dk2>
        <a:lt2>
          <a:srgbClr val="969696"/>
        </a:lt2>
        <a:accent1>
          <a:srgbClr val="7D782B"/>
        </a:accent1>
        <a:accent2>
          <a:srgbClr val="F1E049"/>
        </a:accent2>
        <a:accent3>
          <a:srgbClr val="FFFFFF"/>
        </a:accent3>
        <a:accent4>
          <a:srgbClr val="000000"/>
        </a:accent4>
        <a:accent5>
          <a:srgbClr val="BFBEAC"/>
        </a:accent5>
        <a:accent6>
          <a:srgbClr val="DACB41"/>
        </a:accent6>
        <a:hlink>
          <a:srgbClr val="C7007D"/>
        </a:hlink>
        <a:folHlink>
          <a:srgbClr val="003896"/>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PT mall Energilyftet.pptx" id="{3073FAEE-1F5F-47AD-84F0-034BD93B5A56}" vid="{5548D7E4-0DFA-465E-8C5B-CED5B915868B}"/>
    </a:ext>
  </a:extLst>
</a:theme>
</file>

<file path=ppt/theme/theme2.xml><?xml version="1.0" encoding="utf-8"?>
<a:theme xmlns:a="http://schemas.openxmlformats.org/drawingml/2006/main" name=" färg_m_punkt">
  <a:themeElements>
    <a:clrScheme name=" färg_m_punkt 2">
      <a:dk1>
        <a:srgbClr val="000000"/>
      </a:dk1>
      <a:lt1>
        <a:srgbClr val="FFFFFF"/>
      </a:lt1>
      <a:dk2>
        <a:srgbClr val="000000"/>
      </a:dk2>
      <a:lt2>
        <a:srgbClr val="969696"/>
      </a:lt2>
      <a:accent1>
        <a:srgbClr val="003896"/>
      </a:accent1>
      <a:accent2>
        <a:srgbClr val="5D6DA2"/>
      </a:accent2>
      <a:accent3>
        <a:srgbClr val="FFFFFF"/>
      </a:accent3>
      <a:accent4>
        <a:srgbClr val="000000"/>
      </a:accent4>
      <a:accent5>
        <a:srgbClr val="AAAEC9"/>
      </a:accent5>
      <a:accent6>
        <a:srgbClr val="536292"/>
      </a:accent6>
      <a:hlink>
        <a:srgbClr val="8691B9"/>
      </a:hlink>
      <a:folHlink>
        <a:srgbClr val="AEB6D1"/>
      </a:folHlink>
    </a:clrScheme>
    <a:fontScheme name=" färg_m_punk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hlink"/>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sv-SE" sz="22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hlink"/>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sv-SE" sz="2200" b="0" i="0" u="none" strike="noStrike" cap="none" normalizeH="0" baseline="0" smtClean="0">
            <a:ln>
              <a:noFill/>
            </a:ln>
            <a:solidFill>
              <a:schemeClr val="tx1"/>
            </a:solidFill>
            <a:effectLst/>
            <a:latin typeface="Arial" charset="0"/>
          </a:defRPr>
        </a:defPPr>
      </a:lstStyle>
    </a:lnDef>
  </a:objectDefaults>
  <a:extraClrSchemeLst>
    <a:extraClrScheme>
      <a:clrScheme name=" färg_m_punkt 1">
        <a:dk1>
          <a:srgbClr val="000000"/>
        </a:dk1>
        <a:lt1>
          <a:srgbClr val="FFFFFF"/>
        </a:lt1>
        <a:dk2>
          <a:srgbClr val="000000"/>
        </a:dk2>
        <a:lt2>
          <a:srgbClr val="969696"/>
        </a:lt2>
        <a:accent1>
          <a:srgbClr val="D97300"/>
        </a:accent1>
        <a:accent2>
          <a:srgbClr val="F7D117"/>
        </a:accent2>
        <a:accent3>
          <a:srgbClr val="FFFFFF"/>
        </a:accent3>
        <a:accent4>
          <a:srgbClr val="000000"/>
        </a:accent4>
        <a:accent5>
          <a:srgbClr val="E9BCAA"/>
        </a:accent5>
        <a:accent6>
          <a:srgbClr val="E0BD14"/>
        </a:accent6>
        <a:hlink>
          <a:srgbClr val="7D782B"/>
        </a:hlink>
        <a:folHlink>
          <a:srgbClr val="DD9F4A"/>
        </a:folHlink>
      </a:clrScheme>
      <a:clrMap bg1="lt1" tx1="dk1" bg2="lt2" tx2="dk2" accent1="accent1" accent2="accent2" accent3="accent3" accent4="accent4" accent5="accent5" accent6="accent6" hlink="hlink" folHlink="folHlink"/>
    </a:extraClrScheme>
    <a:extraClrScheme>
      <a:clrScheme name=" färg_m_punkt 2">
        <a:dk1>
          <a:srgbClr val="000000"/>
        </a:dk1>
        <a:lt1>
          <a:srgbClr val="FFFFFF"/>
        </a:lt1>
        <a:dk2>
          <a:srgbClr val="000000"/>
        </a:dk2>
        <a:lt2>
          <a:srgbClr val="969696"/>
        </a:lt2>
        <a:accent1>
          <a:srgbClr val="003896"/>
        </a:accent1>
        <a:accent2>
          <a:srgbClr val="5D6DA2"/>
        </a:accent2>
        <a:accent3>
          <a:srgbClr val="FFFFFF"/>
        </a:accent3>
        <a:accent4>
          <a:srgbClr val="000000"/>
        </a:accent4>
        <a:accent5>
          <a:srgbClr val="AAAEC9"/>
        </a:accent5>
        <a:accent6>
          <a:srgbClr val="536292"/>
        </a:accent6>
        <a:hlink>
          <a:srgbClr val="8691B9"/>
        </a:hlink>
        <a:folHlink>
          <a:srgbClr val="AEB6D1"/>
        </a:folHlink>
      </a:clrScheme>
      <a:clrMap bg1="lt1" tx1="dk1" bg2="lt2" tx2="dk2" accent1="accent1" accent2="accent2" accent3="accent3" accent4="accent4" accent5="accent5" accent6="accent6" hlink="hlink" folHlink="folHlink"/>
    </a:extraClrScheme>
    <a:extraClrScheme>
      <a:clrScheme name=" färg_m_punkt 3">
        <a:dk1>
          <a:srgbClr val="000000"/>
        </a:dk1>
        <a:lt1>
          <a:srgbClr val="FFFFFF"/>
        </a:lt1>
        <a:dk2>
          <a:srgbClr val="000000"/>
        </a:dk2>
        <a:lt2>
          <a:srgbClr val="969696"/>
        </a:lt2>
        <a:accent1>
          <a:srgbClr val="008CCC"/>
        </a:accent1>
        <a:accent2>
          <a:srgbClr val="F1E049"/>
        </a:accent2>
        <a:accent3>
          <a:srgbClr val="FFFFFF"/>
        </a:accent3>
        <a:accent4>
          <a:srgbClr val="000000"/>
        </a:accent4>
        <a:accent5>
          <a:srgbClr val="AAC5E2"/>
        </a:accent5>
        <a:accent6>
          <a:srgbClr val="DACB41"/>
        </a:accent6>
        <a:hlink>
          <a:srgbClr val="87BBDF"/>
        </a:hlink>
        <a:folHlink>
          <a:srgbClr val="ABA778"/>
        </a:folHlink>
      </a:clrScheme>
      <a:clrMap bg1="lt1" tx1="dk1" bg2="lt2" tx2="dk2" accent1="accent1" accent2="accent2" accent3="accent3" accent4="accent4" accent5="accent5" accent6="accent6" hlink="hlink" folHlink="folHlink"/>
    </a:extraClrScheme>
    <a:extraClrScheme>
      <a:clrScheme name=" färg_m_punkt 4">
        <a:dk1>
          <a:srgbClr val="000000"/>
        </a:dk1>
        <a:lt1>
          <a:srgbClr val="FFFFFF"/>
        </a:lt1>
        <a:dk2>
          <a:srgbClr val="000000"/>
        </a:dk2>
        <a:lt2>
          <a:srgbClr val="969696"/>
        </a:lt2>
        <a:accent1>
          <a:srgbClr val="C7007D"/>
        </a:accent1>
        <a:accent2>
          <a:srgbClr val="5FA5D5"/>
        </a:accent2>
        <a:accent3>
          <a:srgbClr val="FFFFFF"/>
        </a:accent3>
        <a:accent4>
          <a:srgbClr val="000000"/>
        </a:accent4>
        <a:accent5>
          <a:srgbClr val="E0AABF"/>
        </a:accent5>
        <a:accent6>
          <a:srgbClr val="5595C1"/>
        </a:accent6>
        <a:hlink>
          <a:srgbClr val="D7DAE8"/>
        </a:hlink>
        <a:folHlink>
          <a:srgbClr val="003896"/>
        </a:folHlink>
      </a:clrScheme>
      <a:clrMap bg1="lt1" tx1="dk1" bg2="lt2" tx2="dk2" accent1="accent1" accent2="accent2" accent3="accent3" accent4="accent4" accent5="accent5" accent6="accent6" hlink="hlink" folHlink="folHlink"/>
    </a:extraClrScheme>
    <a:extraClrScheme>
      <a:clrScheme name=" färg_m_punkt 5">
        <a:dk1>
          <a:srgbClr val="000000"/>
        </a:dk1>
        <a:lt1>
          <a:srgbClr val="FFFFFF"/>
        </a:lt1>
        <a:dk2>
          <a:srgbClr val="000000"/>
        </a:dk2>
        <a:lt2>
          <a:srgbClr val="969696"/>
        </a:lt2>
        <a:accent1>
          <a:srgbClr val="7D782B"/>
        </a:accent1>
        <a:accent2>
          <a:srgbClr val="F1E049"/>
        </a:accent2>
        <a:accent3>
          <a:srgbClr val="FFFFFF"/>
        </a:accent3>
        <a:accent4>
          <a:srgbClr val="000000"/>
        </a:accent4>
        <a:accent5>
          <a:srgbClr val="BFBEAC"/>
        </a:accent5>
        <a:accent6>
          <a:srgbClr val="DACB41"/>
        </a:accent6>
        <a:hlink>
          <a:srgbClr val="C7007D"/>
        </a:hlink>
        <a:folHlink>
          <a:srgbClr val="003896"/>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PT mall Energilyftet.pptx" id="{3073FAEE-1F5F-47AD-84F0-034BD93B5A56}" vid="{067662D6-C3F8-41E7-88B6-0BE9EA3FF5F7}"/>
    </a:ext>
  </a:extLst>
</a:theme>
</file>

<file path=ppt/theme/theme3.xml><?xml version="1.0" encoding="utf-8"?>
<a:theme xmlns:a="http://schemas.openxmlformats.org/drawingml/2006/main" name="färg_U_punkt">
  <a:themeElements>
    <a:clrScheme name="Energimyndigheten Blå">
      <a:dk1>
        <a:srgbClr val="000000"/>
      </a:dk1>
      <a:lt1>
        <a:srgbClr val="FFFFFF"/>
      </a:lt1>
      <a:dk2>
        <a:srgbClr val="000000"/>
      </a:dk2>
      <a:lt2>
        <a:srgbClr val="969696"/>
      </a:lt2>
      <a:accent1>
        <a:srgbClr val="003896"/>
      </a:accent1>
      <a:accent2>
        <a:srgbClr val="5D6DA2"/>
      </a:accent2>
      <a:accent3>
        <a:srgbClr val="8691B9"/>
      </a:accent3>
      <a:accent4>
        <a:srgbClr val="AEB6D1"/>
      </a:accent4>
      <a:accent5>
        <a:srgbClr val="B8DAEA"/>
      </a:accent5>
      <a:accent6>
        <a:srgbClr val="D2E5EE"/>
      </a:accent6>
      <a:hlink>
        <a:srgbClr val="8691B9"/>
      </a:hlink>
      <a:folHlink>
        <a:srgbClr val="AEB6D1"/>
      </a:folHlink>
    </a:clrScheme>
    <a:fontScheme name="färg_U_punk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hlink"/>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sv-SE" sz="22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hlink"/>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sv-SE" sz="2200" b="0" i="0" u="none" strike="noStrike" cap="none" normalizeH="0" baseline="0" smtClean="0">
            <a:ln>
              <a:noFill/>
            </a:ln>
            <a:solidFill>
              <a:schemeClr val="tx1"/>
            </a:solidFill>
            <a:effectLst/>
            <a:latin typeface="Arial" charset="0"/>
          </a:defRPr>
        </a:defPPr>
      </a:lstStyle>
    </a:lnDef>
  </a:objectDefaults>
  <a:extraClrSchemeLst>
    <a:extraClrScheme>
      <a:clrScheme name="färg_U_punkt 1">
        <a:dk1>
          <a:srgbClr val="000000"/>
        </a:dk1>
        <a:lt1>
          <a:srgbClr val="FFFFFF"/>
        </a:lt1>
        <a:dk2>
          <a:srgbClr val="000000"/>
        </a:dk2>
        <a:lt2>
          <a:srgbClr val="969696"/>
        </a:lt2>
        <a:accent1>
          <a:srgbClr val="D97300"/>
        </a:accent1>
        <a:accent2>
          <a:srgbClr val="F7D117"/>
        </a:accent2>
        <a:accent3>
          <a:srgbClr val="FFFFFF"/>
        </a:accent3>
        <a:accent4>
          <a:srgbClr val="000000"/>
        </a:accent4>
        <a:accent5>
          <a:srgbClr val="E9BCAA"/>
        </a:accent5>
        <a:accent6>
          <a:srgbClr val="E0BD14"/>
        </a:accent6>
        <a:hlink>
          <a:srgbClr val="7D782B"/>
        </a:hlink>
        <a:folHlink>
          <a:srgbClr val="DD9F4A"/>
        </a:folHlink>
      </a:clrScheme>
      <a:clrMap bg1="lt1" tx1="dk1" bg2="lt2" tx2="dk2" accent1="accent1" accent2="accent2" accent3="accent3" accent4="accent4" accent5="accent5" accent6="accent6" hlink="hlink" folHlink="folHlink"/>
    </a:extraClrScheme>
    <a:extraClrScheme>
      <a:clrScheme name="färg_U_punkt 2">
        <a:dk1>
          <a:srgbClr val="000000"/>
        </a:dk1>
        <a:lt1>
          <a:srgbClr val="FFFFFF"/>
        </a:lt1>
        <a:dk2>
          <a:srgbClr val="000000"/>
        </a:dk2>
        <a:lt2>
          <a:srgbClr val="969696"/>
        </a:lt2>
        <a:accent1>
          <a:srgbClr val="003896"/>
        </a:accent1>
        <a:accent2>
          <a:srgbClr val="5D6DA2"/>
        </a:accent2>
        <a:accent3>
          <a:srgbClr val="FFFFFF"/>
        </a:accent3>
        <a:accent4>
          <a:srgbClr val="000000"/>
        </a:accent4>
        <a:accent5>
          <a:srgbClr val="AAAEC9"/>
        </a:accent5>
        <a:accent6>
          <a:srgbClr val="536292"/>
        </a:accent6>
        <a:hlink>
          <a:srgbClr val="8691B9"/>
        </a:hlink>
        <a:folHlink>
          <a:srgbClr val="AEB6D1"/>
        </a:folHlink>
      </a:clrScheme>
      <a:clrMap bg1="lt1" tx1="dk1" bg2="lt2" tx2="dk2" accent1="accent1" accent2="accent2" accent3="accent3" accent4="accent4" accent5="accent5" accent6="accent6" hlink="hlink" folHlink="folHlink"/>
    </a:extraClrScheme>
    <a:extraClrScheme>
      <a:clrScheme name="färg_U_punkt 3">
        <a:dk1>
          <a:srgbClr val="000000"/>
        </a:dk1>
        <a:lt1>
          <a:srgbClr val="FFFFFF"/>
        </a:lt1>
        <a:dk2>
          <a:srgbClr val="000000"/>
        </a:dk2>
        <a:lt2>
          <a:srgbClr val="969696"/>
        </a:lt2>
        <a:accent1>
          <a:srgbClr val="008CCC"/>
        </a:accent1>
        <a:accent2>
          <a:srgbClr val="F1E049"/>
        </a:accent2>
        <a:accent3>
          <a:srgbClr val="FFFFFF"/>
        </a:accent3>
        <a:accent4>
          <a:srgbClr val="000000"/>
        </a:accent4>
        <a:accent5>
          <a:srgbClr val="AAC5E2"/>
        </a:accent5>
        <a:accent6>
          <a:srgbClr val="DACB41"/>
        </a:accent6>
        <a:hlink>
          <a:srgbClr val="87BBDF"/>
        </a:hlink>
        <a:folHlink>
          <a:srgbClr val="ABA778"/>
        </a:folHlink>
      </a:clrScheme>
      <a:clrMap bg1="lt1" tx1="dk1" bg2="lt2" tx2="dk2" accent1="accent1" accent2="accent2" accent3="accent3" accent4="accent4" accent5="accent5" accent6="accent6" hlink="hlink" folHlink="folHlink"/>
    </a:extraClrScheme>
    <a:extraClrScheme>
      <a:clrScheme name="färg_U_punkt 4">
        <a:dk1>
          <a:srgbClr val="000000"/>
        </a:dk1>
        <a:lt1>
          <a:srgbClr val="FFFFFF"/>
        </a:lt1>
        <a:dk2>
          <a:srgbClr val="000000"/>
        </a:dk2>
        <a:lt2>
          <a:srgbClr val="969696"/>
        </a:lt2>
        <a:accent1>
          <a:srgbClr val="C7007D"/>
        </a:accent1>
        <a:accent2>
          <a:srgbClr val="5FA5D5"/>
        </a:accent2>
        <a:accent3>
          <a:srgbClr val="FFFFFF"/>
        </a:accent3>
        <a:accent4>
          <a:srgbClr val="000000"/>
        </a:accent4>
        <a:accent5>
          <a:srgbClr val="E0AABF"/>
        </a:accent5>
        <a:accent6>
          <a:srgbClr val="5595C1"/>
        </a:accent6>
        <a:hlink>
          <a:srgbClr val="D7DAE8"/>
        </a:hlink>
        <a:folHlink>
          <a:srgbClr val="003896"/>
        </a:folHlink>
      </a:clrScheme>
      <a:clrMap bg1="lt1" tx1="dk1" bg2="lt2" tx2="dk2" accent1="accent1" accent2="accent2" accent3="accent3" accent4="accent4" accent5="accent5" accent6="accent6" hlink="hlink" folHlink="folHlink"/>
    </a:extraClrScheme>
    <a:extraClrScheme>
      <a:clrScheme name="färg_U_punkt 5">
        <a:dk1>
          <a:srgbClr val="000000"/>
        </a:dk1>
        <a:lt1>
          <a:srgbClr val="FFFFFF"/>
        </a:lt1>
        <a:dk2>
          <a:srgbClr val="000000"/>
        </a:dk2>
        <a:lt2>
          <a:srgbClr val="969696"/>
        </a:lt2>
        <a:accent1>
          <a:srgbClr val="7D782B"/>
        </a:accent1>
        <a:accent2>
          <a:srgbClr val="F1E049"/>
        </a:accent2>
        <a:accent3>
          <a:srgbClr val="FFFFFF"/>
        </a:accent3>
        <a:accent4>
          <a:srgbClr val="000000"/>
        </a:accent4>
        <a:accent5>
          <a:srgbClr val="BFBEAC"/>
        </a:accent5>
        <a:accent6>
          <a:srgbClr val="DACB41"/>
        </a:accent6>
        <a:hlink>
          <a:srgbClr val="C7007D"/>
        </a:hlink>
        <a:folHlink>
          <a:srgbClr val="003896"/>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PT mall Energilyftet.pptx" id="{3073FAEE-1F5F-47AD-84F0-034BD93B5A56}" vid="{A7BA75E7-41D9-4500-BC34-8259C8334DCA}"/>
    </a:ext>
  </a:extLst>
</a:theme>
</file>

<file path=ppt/theme/theme4.xml><?xml version="1.0" encoding="utf-8"?>
<a:theme xmlns:a="http://schemas.openxmlformats.org/drawingml/2006/main" name="vit_U_punkt">
  <a:themeElements>
    <a:clrScheme name="vit_U_punkt 2">
      <a:dk1>
        <a:srgbClr val="000000"/>
      </a:dk1>
      <a:lt1>
        <a:srgbClr val="FFFFFF"/>
      </a:lt1>
      <a:dk2>
        <a:srgbClr val="000000"/>
      </a:dk2>
      <a:lt2>
        <a:srgbClr val="969696"/>
      </a:lt2>
      <a:accent1>
        <a:srgbClr val="003896"/>
      </a:accent1>
      <a:accent2>
        <a:srgbClr val="5D6DA2"/>
      </a:accent2>
      <a:accent3>
        <a:srgbClr val="FFFFFF"/>
      </a:accent3>
      <a:accent4>
        <a:srgbClr val="000000"/>
      </a:accent4>
      <a:accent5>
        <a:srgbClr val="AAAEC9"/>
      </a:accent5>
      <a:accent6>
        <a:srgbClr val="536292"/>
      </a:accent6>
      <a:hlink>
        <a:srgbClr val="8691B9"/>
      </a:hlink>
      <a:folHlink>
        <a:srgbClr val="AEB6D1"/>
      </a:folHlink>
    </a:clrScheme>
    <a:fontScheme name="vit_U_punk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hlink"/>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sv-SE" sz="22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hlink"/>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sv-SE" sz="2200" b="0" i="0" u="none" strike="noStrike" cap="none" normalizeH="0" baseline="0" smtClean="0">
            <a:ln>
              <a:noFill/>
            </a:ln>
            <a:solidFill>
              <a:schemeClr val="tx1"/>
            </a:solidFill>
            <a:effectLst/>
            <a:latin typeface="Arial" charset="0"/>
          </a:defRPr>
        </a:defPPr>
      </a:lstStyle>
    </a:lnDef>
  </a:objectDefaults>
  <a:extraClrSchemeLst>
    <a:extraClrScheme>
      <a:clrScheme name="vit_U_punkt 1">
        <a:dk1>
          <a:srgbClr val="000000"/>
        </a:dk1>
        <a:lt1>
          <a:srgbClr val="FFFFFF"/>
        </a:lt1>
        <a:dk2>
          <a:srgbClr val="000000"/>
        </a:dk2>
        <a:lt2>
          <a:srgbClr val="969696"/>
        </a:lt2>
        <a:accent1>
          <a:srgbClr val="D97300"/>
        </a:accent1>
        <a:accent2>
          <a:srgbClr val="F7D117"/>
        </a:accent2>
        <a:accent3>
          <a:srgbClr val="FFFFFF"/>
        </a:accent3>
        <a:accent4>
          <a:srgbClr val="000000"/>
        </a:accent4>
        <a:accent5>
          <a:srgbClr val="E9BCAA"/>
        </a:accent5>
        <a:accent6>
          <a:srgbClr val="E0BD14"/>
        </a:accent6>
        <a:hlink>
          <a:srgbClr val="7D782B"/>
        </a:hlink>
        <a:folHlink>
          <a:srgbClr val="DD9F4A"/>
        </a:folHlink>
      </a:clrScheme>
      <a:clrMap bg1="lt1" tx1="dk1" bg2="lt2" tx2="dk2" accent1="accent1" accent2="accent2" accent3="accent3" accent4="accent4" accent5="accent5" accent6="accent6" hlink="hlink" folHlink="folHlink"/>
    </a:extraClrScheme>
    <a:extraClrScheme>
      <a:clrScheme name="vit_U_punkt 2">
        <a:dk1>
          <a:srgbClr val="000000"/>
        </a:dk1>
        <a:lt1>
          <a:srgbClr val="FFFFFF"/>
        </a:lt1>
        <a:dk2>
          <a:srgbClr val="000000"/>
        </a:dk2>
        <a:lt2>
          <a:srgbClr val="969696"/>
        </a:lt2>
        <a:accent1>
          <a:srgbClr val="003896"/>
        </a:accent1>
        <a:accent2>
          <a:srgbClr val="5D6DA2"/>
        </a:accent2>
        <a:accent3>
          <a:srgbClr val="FFFFFF"/>
        </a:accent3>
        <a:accent4>
          <a:srgbClr val="000000"/>
        </a:accent4>
        <a:accent5>
          <a:srgbClr val="AAAEC9"/>
        </a:accent5>
        <a:accent6>
          <a:srgbClr val="536292"/>
        </a:accent6>
        <a:hlink>
          <a:srgbClr val="8691B9"/>
        </a:hlink>
        <a:folHlink>
          <a:srgbClr val="AEB6D1"/>
        </a:folHlink>
      </a:clrScheme>
      <a:clrMap bg1="lt1" tx1="dk1" bg2="lt2" tx2="dk2" accent1="accent1" accent2="accent2" accent3="accent3" accent4="accent4" accent5="accent5" accent6="accent6" hlink="hlink" folHlink="folHlink"/>
    </a:extraClrScheme>
    <a:extraClrScheme>
      <a:clrScheme name="vit_U_punkt 3">
        <a:dk1>
          <a:srgbClr val="000000"/>
        </a:dk1>
        <a:lt1>
          <a:srgbClr val="FFFFFF"/>
        </a:lt1>
        <a:dk2>
          <a:srgbClr val="000000"/>
        </a:dk2>
        <a:lt2>
          <a:srgbClr val="969696"/>
        </a:lt2>
        <a:accent1>
          <a:srgbClr val="008CCC"/>
        </a:accent1>
        <a:accent2>
          <a:srgbClr val="F1E049"/>
        </a:accent2>
        <a:accent3>
          <a:srgbClr val="FFFFFF"/>
        </a:accent3>
        <a:accent4>
          <a:srgbClr val="000000"/>
        </a:accent4>
        <a:accent5>
          <a:srgbClr val="AAC5E2"/>
        </a:accent5>
        <a:accent6>
          <a:srgbClr val="DACB41"/>
        </a:accent6>
        <a:hlink>
          <a:srgbClr val="87BBDF"/>
        </a:hlink>
        <a:folHlink>
          <a:srgbClr val="ABA778"/>
        </a:folHlink>
      </a:clrScheme>
      <a:clrMap bg1="lt1" tx1="dk1" bg2="lt2" tx2="dk2" accent1="accent1" accent2="accent2" accent3="accent3" accent4="accent4" accent5="accent5" accent6="accent6" hlink="hlink" folHlink="folHlink"/>
    </a:extraClrScheme>
    <a:extraClrScheme>
      <a:clrScheme name="vit_U_punkt 4">
        <a:dk1>
          <a:srgbClr val="000000"/>
        </a:dk1>
        <a:lt1>
          <a:srgbClr val="FFFFFF"/>
        </a:lt1>
        <a:dk2>
          <a:srgbClr val="000000"/>
        </a:dk2>
        <a:lt2>
          <a:srgbClr val="969696"/>
        </a:lt2>
        <a:accent1>
          <a:srgbClr val="C7007D"/>
        </a:accent1>
        <a:accent2>
          <a:srgbClr val="5FA5D5"/>
        </a:accent2>
        <a:accent3>
          <a:srgbClr val="FFFFFF"/>
        </a:accent3>
        <a:accent4>
          <a:srgbClr val="000000"/>
        </a:accent4>
        <a:accent5>
          <a:srgbClr val="E0AABF"/>
        </a:accent5>
        <a:accent6>
          <a:srgbClr val="5595C1"/>
        </a:accent6>
        <a:hlink>
          <a:srgbClr val="D7DAE8"/>
        </a:hlink>
        <a:folHlink>
          <a:srgbClr val="003896"/>
        </a:folHlink>
      </a:clrScheme>
      <a:clrMap bg1="lt1" tx1="dk1" bg2="lt2" tx2="dk2" accent1="accent1" accent2="accent2" accent3="accent3" accent4="accent4" accent5="accent5" accent6="accent6" hlink="hlink" folHlink="folHlink"/>
    </a:extraClrScheme>
    <a:extraClrScheme>
      <a:clrScheme name="vit_U_punkt 5">
        <a:dk1>
          <a:srgbClr val="000000"/>
        </a:dk1>
        <a:lt1>
          <a:srgbClr val="FFFFFF"/>
        </a:lt1>
        <a:dk2>
          <a:srgbClr val="000000"/>
        </a:dk2>
        <a:lt2>
          <a:srgbClr val="969696"/>
        </a:lt2>
        <a:accent1>
          <a:srgbClr val="7D782B"/>
        </a:accent1>
        <a:accent2>
          <a:srgbClr val="F1E049"/>
        </a:accent2>
        <a:accent3>
          <a:srgbClr val="FFFFFF"/>
        </a:accent3>
        <a:accent4>
          <a:srgbClr val="000000"/>
        </a:accent4>
        <a:accent5>
          <a:srgbClr val="BFBEAC"/>
        </a:accent5>
        <a:accent6>
          <a:srgbClr val="DACB41"/>
        </a:accent6>
        <a:hlink>
          <a:srgbClr val="C7007D"/>
        </a:hlink>
        <a:folHlink>
          <a:srgbClr val="003896"/>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PT mall Energilyftet.pptx" id="{3073FAEE-1F5F-47AD-84F0-034BD93B5A56}" vid="{F8294485-816A-45DE-97CD-C29FCA09ABE3}"/>
    </a:ext>
  </a:extLst>
</a:theme>
</file>

<file path=ppt/theme/theme5.xml><?xml version="1.0" encoding="utf-8"?>
<a:theme xmlns:a="http://schemas.openxmlformats.org/drawingml/2006/main" name="Energimyndigheten vit">
  <a:themeElements>
    <a:clrScheme name="Energimyndigheten Blå">
      <a:dk1>
        <a:srgbClr val="000000"/>
      </a:dk1>
      <a:lt1>
        <a:srgbClr val="FFFFFF"/>
      </a:lt1>
      <a:dk2>
        <a:srgbClr val="000000"/>
      </a:dk2>
      <a:lt2>
        <a:srgbClr val="969696"/>
      </a:lt2>
      <a:accent1>
        <a:srgbClr val="003896"/>
      </a:accent1>
      <a:accent2>
        <a:srgbClr val="5D6DA2"/>
      </a:accent2>
      <a:accent3>
        <a:srgbClr val="8691B9"/>
      </a:accent3>
      <a:accent4>
        <a:srgbClr val="AEB6D1"/>
      </a:accent4>
      <a:accent5>
        <a:srgbClr val="B8DAEA"/>
      </a:accent5>
      <a:accent6>
        <a:srgbClr val="D2E5EE"/>
      </a:accent6>
      <a:hlink>
        <a:srgbClr val="8691B9"/>
      </a:hlink>
      <a:folHlink>
        <a:srgbClr val="AEB6D1"/>
      </a:folHlink>
    </a:clrScheme>
    <a:fontScheme name="färglös_m_punk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hlink"/>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sv-SE" sz="22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hlink"/>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sv-SE" sz="2200" b="0" i="0" u="none" strike="noStrike" cap="none" normalizeH="0" baseline="0" smtClean="0">
            <a:ln>
              <a:noFill/>
            </a:ln>
            <a:solidFill>
              <a:schemeClr val="tx1"/>
            </a:solidFill>
            <a:effectLst/>
            <a:latin typeface="Arial" charset="0"/>
          </a:defRPr>
        </a:defPPr>
      </a:lstStyle>
    </a:lnDef>
  </a:objectDefaults>
  <a:extraClrSchemeLst/>
  <a:extLst>
    <a:ext uri="{05A4C25C-085E-4340-85A3-A5531E510DB2}">
      <thm15:themeFamily xmlns:thm15="http://schemas.microsoft.com/office/thememl/2012/main" name="Energimyndigheten engelsk.potx" id="{D3774AF9-E083-4540-9BA1-3DF5EBE440E5}" vid="{1D08E86D-71F5-4A96-A42F-55800FF6C04F}"/>
    </a:ext>
  </a:extLst>
</a:theme>
</file>

<file path=ppt/theme/theme6.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2_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1_vit_m_punkt">
  <a:themeElements>
    <a:clrScheme name="Energimyndigheten Blå">
      <a:dk1>
        <a:srgbClr val="000000"/>
      </a:dk1>
      <a:lt1>
        <a:srgbClr val="FFFFFF"/>
      </a:lt1>
      <a:dk2>
        <a:srgbClr val="000000"/>
      </a:dk2>
      <a:lt2>
        <a:srgbClr val="969696"/>
      </a:lt2>
      <a:accent1>
        <a:srgbClr val="003896"/>
      </a:accent1>
      <a:accent2>
        <a:srgbClr val="5D6DA2"/>
      </a:accent2>
      <a:accent3>
        <a:srgbClr val="8691B9"/>
      </a:accent3>
      <a:accent4>
        <a:srgbClr val="AEB6D1"/>
      </a:accent4>
      <a:accent5>
        <a:srgbClr val="B8DAEA"/>
      </a:accent5>
      <a:accent6>
        <a:srgbClr val="D2E5EE"/>
      </a:accent6>
      <a:hlink>
        <a:srgbClr val="8691B9"/>
      </a:hlink>
      <a:folHlink>
        <a:srgbClr val="AEB6D1"/>
      </a:folHlink>
    </a:clrScheme>
    <a:fontScheme name="färglös_m_punk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hlink"/>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sv-SE" sz="22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hlink"/>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sv-SE" sz="2200" b="0" i="0" u="none" strike="noStrike" cap="none" normalizeH="0" baseline="0" smtClean="0">
            <a:ln>
              <a:noFill/>
            </a:ln>
            <a:solidFill>
              <a:schemeClr val="tx1"/>
            </a:solidFill>
            <a:effectLst/>
            <a:latin typeface="Arial" charset="0"/>
          </a:defRPr>
        </a:defPPr>
      </a:lstStyle>
    </a:lnDef>
  </a:objectDefaults>
  <a:extraClrSchemeLst/>
</a:theme>
</file>

<file path=ppt/theme/theme9.xml><?xml version="1.0" encoding="utf-8"?>
<a:theme xmlns:a="http://schemas.openxmlformats.org/drawingml/2006/main" name="Office-t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32801</TotalTime>
  <Words>3052</Words>
  <Application>Microsoft Office PowerPoint</Application>
  <PresentationFormat>Bildspel på skärmen (4:3)</PresentationFormat>
  <Paragraphs>368</Paragraphs>
  <Slides>36</Slides>
  <Notes>23</Notes>
  <HiddenSlides>0</HiddenSlides>
  <MMClips>0</MMClips>
  <ScaleCrop>false</ScaleCrop>
  <HeadingPairs>
    <vt:vector size="6" baseType="variant">
      <vt:variant>
        <vt:lpstr>Använt teckensnitt</vt:lpstr>
      </vt:variant>
      <vt:variant>
        <vt:i4>8</vt:i4>
      </vt:variant>
      <vt:variant>
        <vt:lpstr>Tema</vt:lpstr>
      </vt:variant>
      <vt:variant>
        <vt:i4>8</vt:i4>
      </vt:variant>
      <vt:variant>
        <vt:lpstr>Bildrubriker</vt:lpstr>
      </vt:variant>
      <vt:variant>
        <vt:i4>36</vt:i4>
      </vt:variant>
    </vt:vector>
  </HeadingPairs>
  <TitlesOfParts>
    <vt:vector size="52" baseType="lpstr">
      <vt:lpstr>ＭＳ Ｐゴシック</vt:lpstr>
      <vt:lpstr>Arial</vt:lpstr>
      <vt:lpstr>Arial Black</vt:lpstr>
      <vt:lpstr>Calibri</vt:lpstr>
      <vt:lpstr>Calibri Light</vt:lpstr>
      <vt:lpstr>Palatino Linotype</vt:lpstr>
      <vt:lpstr>Times New Roman</vt:lpstr>
      <vt:lpstr>Wingdings</vt:lpstr>
      <vt:lpstr>vit_m_punkt</vt:lpstr>
      <vt:lpstr> färg_m_punkt</vt:lpstr>
      <vt:lpstr>färg_U_punkt</vt:lpstr>
      <vt:lpstr>vit_U_punkt</vt:lpstr>
      <vt:lpstr>Energimyndigheten vit</vt:lpstr>
      <vt:lpstr>Office-tema</vt:lpstr>
      <vt:lpstr>2_Office-tema</vt:lpstr>
      <vt:lpstr>1_vit_m_punkt</vt:lpstr>
      <vt:lpstr>Information to consumers    – the Swedish example</vt:lpstr>
      <vt:lpstr>Presentation content</vt:lpstr>
      <vt:lpstr>About  the Swedish Energy Agency </vt:lpstr>
      <vt:lpstr>Ecological footprints – Swedish lifestyle</vt:lpstr>
      <vt:lpstr>Energy supply by energy commodity in Sweden, 1970–2015, TWh</vt:lpstr>
      <vt:lpstr>PowerPoint-presentation</vt:lpstr>
      <vt:lpstr>Housing stock in Sweden </vt:lpstr>
      <vt:lpstr>Housing stock in Sweden</vt:lpstr>
      <vt:lpstr>PowerPoint-presentation</vt:lpstr>
      <vt:lpstr>Classification of buildings - building regulations </vt:lpstr>
      <vt:lpstr>Classification of buildings  </vt:lpstr>
      <vt:lpstr>Suggestion - nearly-zero energy buildings </vt:lpstr>
      <vt:lpstr>Barriers to energy efficiency (1)</vt:lpstr>
      <vt:lpstr>Barriers to energy efficiency (2)</vt:lpstr>
      <vt:lpstr>Barriers to energy efficiency (3)</vt:lpstr>
      <vt:lpstr>Consumer perspective</vt:lpstr>
      <vt:lpstr>Challenges consumer contacts – energy efficient buildings</vt:lpstr>
      <vt:lpstr>Municipal energy and climate advise </vt:lpstr>
      <vt:lpstr>PowerPoint-presentation</vt:lpstr>
      <vt:lpstr>Framework of the local energy and climate advisors </vt:lpstr>
      <vt:lpstr>What can consumers get help with from the advisors regarding buildings?</vt:lpstr>
      <vt:lpstr>Contributions for solar cells </vt:lpstr>
      <vt:lpstr>Contribution distributed to large companies, other companies or private individuals </vt:lpstr>
      <vt:lpstr>PowerPoint-presentation</vt:lpstr>
      <vt:lpstr>Government mandate</vt:lpstr>
      <vt:lpstr>This is the Energy Efficiency Initiative - an interactive web-based education for low-energy buildings</vt:lpstr>
      <vt:lpstr>Education program The Energy Efficiency Initiative  </vt:lpstr>
      <vt:lpstr>Ten training parts </vt:lpstr>
      <vt:lpstr>Ten training parts </vt:lpstr>
      <vt:lpstr>PowerPoint-presentation</vt:lpstr>
      <vt:lpstr>How to achieve the energy efficiency goals?</vt:lpstr>
      <vt:lpstr>PowerPoint-presentation</vt:lpstr>
      <vt:lpstr>Testlab by the Swedish Energy Agency</vt:lpstr>
      <vt:lpstr> Energy labeling for packages / systems (boiler / heat pump + temperature regulator and / or solar heating equipment)  </vt:lpstr>
      <vt:lpstr>PowerPoint-presentation</vt:lpstr>
      <vt:lpstr>PowerPoint-presentation</vt:lpstr>
    </vt:vector>
  </TitlesOfParts>
  <Company>Energimyndigheten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 nya energikraven</dc:title>
  <dc:creator>macl</dc:creator>
  <cp:lastModifiedBy>Carin Råberger</cp:lastModifiedBy>
  <cp:revision>1000</cp:revision>
  <dcterms:created xsi:type="dcterms:W3CDTF">2010-09-27T05:10:27Z</dcterms:created>
  <dcterms:modified xsi:type="dcterms:W3CDTF">2017-11-08T09:01:26Z</dcterms:modified>
</cp:coreProperties>
</file>