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3">
  <p:sldMasterIdLst>
    <p:sldMasterId id="2147483648" r:id="rId1"/>
    <p:sldMasterId id="2147483690" r:id="rId2"/>
    <p:sldMasterId id="2147483711" r:id="rId3"/>
  </p:sldMasterIdLst>
  <p:notesMasterIdLst>
    <p:notesMasterId r:id="rId28"/>
  </p:notesMasterIdLst>
  <p:handoutMasterIdLst>
    <p:handoutMasterId r:id="rId29"/>
  </p:handoutMasterIdLst>
  <p:sldIdLst>
    <p:sldId id="261" r:id="rId4"/>
    <p:sldId id="307" r:id="rId5"/>
    <p:sldId id="293" r:id="rId6"/>
    <p:sldId id="292" r:id="rId7"/>
    <p:sldId id="315" r:id="rId8"/>
    <p:sldId id="316" r:id="rId9"/>
    <p:sldId id="314" r:id="rId10"/>
    <p:sldId id="309" r:id="rId11"/>
    <p:sldId id="308" r:id="rId12"/>
    <p:sldId id="301" r:id="rId13"/>
    <p:sldId id="282" r:id="rId14"/>
    <p:sldId id="305" r:id="rId15"/>
    <p:sldId id="302" r:id="rId16"/>
    <p:sldId id="304" r:id="rId17"/>
    <p:sldId id="283" r:id="rId18"/>
    <p:sldId id="284" r:id="rId19"/>
    <p:sldId id="310" r:id="rId20"/>
    <p:sldId id="285" r:id="rId21"/>
    <p:sldId id="311" r:id="rId22"/>
    <p:sldId id="312" r:id="rId23"/>
    <p:sldId id="317" r:id="rId24"/>
    <p:sldId id="313" r:id="rId25"/>
    <p:sldId id="274" r:id="rId26"/>
    <p:sldId id="318" r:id="rId27"/>
  </p:sldIdLst>
  <p:sldSz cx="9144000" cy="5143500" type="screen16x9"/>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D3061A"/>
    <a:srgbClr val="A410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61" autoAdjust="0"/>
    <p:restoredTop sz="94627" autoAdjust="0"/>
  </p:normalViewPr>
  <p:slideViewPr>
    <p:cSldViewPr>
      <p:cViewPr varScale="1">
        <p:scale>
          <a:sx n="115" d="100"/>
          <a:sy n="115" d="100"/>
        </p:scale>
        <p:origin x="102" y="61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102" d="100"/>
          <a:sy n="102" d="100"/>
        </p:scale>
        <p:origin x="-355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microsoft.com/office/2015/10/relationships/revisionInfo" Target="revisionInfo.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Column1</c:v>
                </c:pt>
              </c:strCache>
            </c:strRef>
          </c:tx>
          <c:spPr>
            <a:ln w="12700">
              <a:solidFill>
                <a:schemeClr val="bg1"/>
              </a:solidFill>
            </a:ln>
          </c:spPr>
          <c:invertIfNegative val="0"/>
          <c:dPt>
            <c:idx val="0"/>
            <c:invertIfNegative val="0"/>
            <c:bubble3D val="0"/>
            <c:spPr>
              <a:solidFill>
                <a:schemeClr val="accent2"/>
              </a:solidFill>
              <a:ln w="12700">
                <a:solidFill>
                  <a:schemeClr val="bg1"/>
                </a:solidFill>
              </a:ln>
            </c:spPr>
            <c:extLst>
              <c:ext xmlns:c16="http://schemas.microsoft.com/office/drawing/2014/chart" uri="{C3380CC4-5D6E-409C-BE32-E72D297353CC}">
                <c16:uniqueId val="{00000001-73E2-425B-83EE-EE39CD3D673A}"/>
              </c:ext>
            </c:extLst>
          </c:dPt>
          <c:dPt>
            <c:idx val="1"/>
            <c:invertIfNegative val="0"/>
            <c:bubble3D val="0"/>
            <c:spPr>
              <a:solidFill>
                <a:schemeClr val="accent2"/>
              </a:solidFill>
              <a:ln w="12700">
                <a:solidFill>
                  <a:schemeClr val="bg1"/>
                </a:solidFill>
              </a:ln>
            </c:spPr>
            <c:extLst>
              <c:ext xmlns:c16="http://schemas.microsoft.com/office/drawing/2014/chart" uri="{C3380CC4-5D6E-409C-BE32-E72D297353CC}">
                <c16:uniqueId val="{00000003-73E2-425B-83EE-EE39CD3D673A}"/>
              </c:ext>
            </c:extLst>
          </c:dPt>
          <c:dPt>
            <c:idx val="2"/>
            <c:invertIfNegative val="0"/>
            <c:bubble3D val="0"/>
            <c:spPr>
              <a:solidFill>
                <a:schemeClr val="accent2"/>
              </a:solidFill>
              <a:ln w="12700">
                <a:solidFill>
                  <a:schemeClr val="bg1"/>
                </a:solidFill>
              </a:ln>
            </c:spPr>
            <c:extLst>
              <c:ext xmlns:c16="http://schemas.microsoft.com/office/drawing/2014/chart" uri="{C3380CC4-5D6E-409C-BE32-E72D297353CC}">
                <c16:uniqueId val="{00000005-73E2-425B-83EE-EE39CD3D673A}"/>
              </c:ext>
            </c:extLst>
          </c:dPt>
          <c:dPt>
            <c:idx val="3"/>
            <c:invertIfNegative val="0"/>
            <c:bubble3D val="0"/>
            <c:spPr>
              <a:solidFill>
                <a:schemeClr val="accent5"/>
              </a:solidFill>
              <a:ln w="12700">
                <a:solidFill>
                  <a:schemeClr val="bg1"/>
                </a:solidFill>
              </a:ln>
            </c:spPr>
            <c:extLst>
              <c:ext xmlns:c16="http://schemas.microsoft.com/office/drawing/2014/chart" uri="{C3380CC4-5D6E-409C-BE32-E72D297353CC}">
                <c16:uniqueId val="{00000007-73E2-425B-83EE-EE39CD3D673A}"/>
              </c:ext>
            </c:extLst>
          </c:dPt>
          <c:dPt>
            <c:idx val="4"/>
            <c:invertIfNegative val="0"/>
            <c:bubble3D val="0"/>
            <c:spPr>
              <a:solidFill>
                <a:schemeClr val="accent5"/>
              </a:solidFill>
              <a:ln w="12700">
                <a:solidFill>
                  <a:schemeClr val="bg1"/>
                </a:solidFill>
              </a:ln>
            </c:spPr>
            <c:extLst>
              <c:ext xmlns:c16="http://schemas.microsoft.com/office/drawing/2014/chart" uri="{C3380CC4-5D6E-409C-BE32-E72D297353CC}">
                <c16:uniqueId val="{00000009-73E2-425B-83EE-EE39CD3D673A}"/>
              </c:ext>
            </c:extLst>
          </c:dPt>
          <c:dPt>
            <c:idx val="5"/>
            <c:invertIfNegative val="0"/>
            <c:bubble3D val="0"/>
            <c:spPr>
              <a:solidFill>
                <a:schemeClr val="accent1"/>
              </a:solidFill>
              <a:ln w="12700">
                <a:solidFill>
                  <a:schemeClr val="bg1"/>
                </a:solidFill>
              </a:ln>
            </c:spPr>
            <c:extLst>
              <c:ext xmlns:c16="http://schemas.microsoft.com/office/drawing/2014/chart" uri="{C3380CC4-5D6E-409C-BE32-E72D297353CC}">
                <c16:uniqueId val="{0000000B-73E2-425B-83EE-EE39CD3D673A}"/>
              </c:ext>
            </c:extLst>
          </c:dPt>
          <c:dPt>
            <c:idx val="6"/>
            <c:invertIfNegative val="0"/>
            <c:bubble3D val="0"/>
            <c:spPr>
              <a:solidFill>
                <a:schemeClr val="accent1"/>
              </a:solidFill>
              <a:ln w="12700">
                <a:solidFill>
                  <a:schemeClr val="bg1"/>
                </a:solidFill>
              </a:ln>
            </c:spPr>
            <c:extLst>
              <c:ext xmlns:c16="http://schemas.microsoft.com/office/drawing/2014/chart" uri="{C3380CC4-5D6E-409C-BE32-E72D297353CC}">
                <c16:uniqueId val="{0000000D-73E2-425B-83EE-EE39CD3D673A}"/>
              </c:ext>
            </c:extLst>
          </c:dPt>
          <c:dPt>
            <c:idx val="7"/>
            <c:invertIfNegative val="0"/>
            <c:bubble3D val="0"/>
            <c:spPr>
              <a:solidFill>
                <a:schemeClr val="accent3"/>
              </a:solidFill>
              <a:ln w="12700">
                <a:solidFill>
                  <a:schemeClr val="bg1"/>
                </a:solidFill>
              </a:ln>
            </c:spPr>
            <c:extLst>
              <c:ext xmlns:c16="http://schemas.microsoft.com/office/drawing/2014/chart" uri="{C3380CC4-5D6E-409C-BE32-E72D297353CC}">
                <c16:uniqueId val="{0000000F-73E2-425B-83EE-EE39CD3D673A}"/>
              </c:ext>
            </c:extLst>
          </c:dPt>
          <c:dPt>
            <c:idx val="8"/>
            <c:invertIfNegative val="0"/>
            <c:bubble3D val="0"/>
            <c:spPr>
              <a:solidFill>
                <a:schemeClr val="accent1"/>
              </a:solidFill>
              <a:ln w="12700">
                <a:solidFill>
                  <a:schemeClr val="bg1"/>
                </a:solidFill>
              </a:ln>
            </c:spPr>
            <c:extLst>
              <c:ext xmlns:c16="http://schemas.microsoft.com/office/drawing/2014/chart" uri="{C3380CC4-5D6E-409C-BE32-E72D297353CC}">
                <c16:uniqueId val="{00000011-73E2-425B-83EE-EE39CD3D673A}"/>
              </c:ext>
            </c:extLst>
          </c:dPt>
          <c:dPt>
            <c:idx val="9"/>
            <c:invertIfNegative val="0"/>
            <c:bubble3D val="0"/>
            <c:spPr>
              <a:solidFill>
                <a:schemeClr val="accent3"/>
              </a:solidFill>
              <a:ln w="12700">
                <a:solidFill>
                  <a:schemeClr val="bg1"/>
                </a:solidFill>
              </a:ln>
            </c:spPr>
            <c:extLst>
              <c:ext xmlns:c16="http://schemas.microsoft.com/office/drawing/2014/chart" uri="{C3380CC4-5D6E-409C-BE32-E72D297353CC}">
                <c16:uniqueId val="{00000013-73E2-425B-83EE-EE39CD3D673A}"/>
              </c:ext>
            </c:extLst>
          </c:dPt>
          <c:dPt>
            <c:idx val="12"/>
            <c:invertIfNegative val="0"/>
            <c:bubble3D val="0"/>
            <c:spPr>
              <a:solidFill>
                <a:schemeClr val="bg1">
                  <a:lumMod val="50000"/>
                </a:schemeClr>
              </a:solidFill>
              <a:ln w="12700">
                <a:solidFill>
                  <a:schemeClr val="bg1"/>
                </a:solidFill>
              </a:ln>
            </c:spPr>
            <c:extLst>
              <c:ext xmlns:c16="http://schemas.microsoft.com/office/drawing/2014/chart" uri="{C3380CC4-5D6E-409C-BE32-E72D297353CC}">
                <c16:uniqueId val="{00000015-73E2-425B-83EE-EE39CD3D673A}"/>
              </c:ext>
            </c:extLst>
          </c:dPt>
          <c:dPt>
            <c:idx val="13"/>
            <c:invertIfNegative val="0"/>
            <c:bubble3D val="0"/>
            <c:spPr>
              <a:solidFill>
                <a:schemeClr val="accent6"/>
              </a:solidFill>
              <a:ln w="12700">
                <a:solidFill>
                  <a:schemeClr val="bg1"/>
                </a:solidFill>
              </a:ln>
            </c:spPr>
            <c:extLst>
              <c:ext xmlns:c16="http://schemas.microsoft.com/office/drawing/2014/chart" uri="{C3380CC4-5D6E-409C-BE32-E72D297353CC}">
                <c16:uniqueId val="{00000017-73E2-425B-83EE-EE39CD3D673A}"/>
              </c:ext>
            </c:extLst>
          </c:dPt>
          <c:dPt>
            <c:idx val="14"/>
            <c:invertIfNegative val="0"/>
            <c:bubble3D val="0"/>
            <c:spPr>
              <a:solidFill>
                <a:srgbClr val="00B050"/>
              </a:solidFill>
              <a:ln w="12700">
                <a:solidFill>
                  <a:schemeClr val="bg1"/>
                </a:solidFill>
              </a:ln>
            </c:spPr>
            <c:extLst>
              <c:ext xmlns:c16="http://schemas.microsoft.com/office/drawing/2014/chart" uri="{C3380CC4-5D6E-409C-BE32-E72D297353CC}">
                <c16:uniqueId val="{00000019-73E2-425B-83EE-EE39CD3D673A}"/>
              </c:ext>
            </c:extLst>
          </c:dPt>
          <c:dPt>
            <c:idx val="15"/>
            <c:invertIfNegative val="0"/>
            <c:bubble3D val="0"/>
            <c:spPr>
              <a:solidFill>
                <a:srgbClr val="00B050"/>
              </a:solidFill>
              <a:ln w="12700">
                <a:solidFill>
                  <a:schemeClr val="bg1"/>
                </a:solidFill>
              </a:ln>
            </c:spPr>
            <c:extLst>
              <c:ext xmlns:c16="http://schemas.microsoft.com/office/drawing/2014/chart" uri="{C3380CC4-5D6E-409C-BE32-E72D297353CC}">
                <c16:uniqueId val="{0000001B-73E2-425B-83EE-EE39CD3D673A}"/>
              </c:ext>
            </c:extLst>
          </c:dPt>
          <c:dPt>
            <c:idx val="16"/>
            <c:invertIfNegative val="0"/>
            <c:bubble3D val="0"/>
            <c:spPr>
              <a:solidFill>
                <a:srgbClr val="00B050"/>
              </a:solidFill>
              <a:ln w="12700">
                <a:solidFill>
                  <a:schemeClr val="bg1"/>
                </a:solidFill>
              </a:ln>
            </c:spPr>
            <c:extLst>
              <c:ext xmlns:c16="http://schemas.microsoft.com/office/drawing/2014/chart" uri="{C3380CC4-5D6E-409C-BE32-E72D297353CC}">
                <c16:uniqueId val="{0000001D-73E2-425B-83EE-EE39CD3D673A}"/>
              </c:ext>
            </c:extLst>
          </c:dPt>
          <c:dPt>
            <c:idx val="18"/>
            <c:invertIfNegative val="0"/>
            <c:bubble3D val="0"/>
            <c:spPr>
              <a:solidFill>
                <a:srgbClr val="00B050"/>
              </a:solidFill>
              <a:ln w="12700">
                <a:solidFill>
                  <a:schemeClr val="bg1"/>
                </a:solidFill>
              </a:ln>
            </c:spPr>
            <c:extLst>
              <c:ext xmlns:c16="http://schemas.microsoft.com/office/drawing/2014/chart" uri="{C3380CC4-5D6E-409C-BE32-E72D297353CC}">
                <c16:uniqueId val="{0000001F-73E2-425B-83EE-EE39CD3D673A}"/>
              </c:ext>
            </c:extLst>
          </c:dPt>
          <c:dLbls>
            <c:spPr>
              <a:noFill/>
              <a:ln>
                <a:noFill/>
              </a:ln>
              <a:effectLst/>
            </c:spPr>
            <c:txPr>
              <a:bodyPr/>
              <a:lstStyle/>
              <a:p>
                <a:pPr>
                  <a:defRPr sz="1000" b="1">
                    <a:solidFill>
                      <a:srgbClr val="000000"/>
                    </a:solidFill>
                    <a:latin typeface="Calibri" panose="020F0502020204030204" pitchFamily="34" charset="0"/>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Sheet1!$A$2:$A$22</c:f>
              <c:strCache>
                <c:ptCount val="10"/>
                <c:pt idx="0">
                  <c:v>How much money I would save</c:v>
                </c:pt>
                <c:pt idx="1">
                  <c:v>Total running costs</c:v>
                </c:pt>
                <c:pt idx="2">
                  <c:v>Payback period</c:v>
                </c:pt>
                <c:pt idx="3">
                  <c:v>Warranty length and reliability</c:v>
                </c:pt>
                <c:pt idx="4">
                  <c:v>Lifetime</c:v>
                </c:pt>
                <c:pt idx="5">
                  <c:v>Production capacity</c:v>
                </c:pt>
                <c:pt idx="6">
                  <c:v>Installation cost</c:v>
                </c:pt>
                <c:pt idx="7">
                  <c:v>Financial aids</c:v>
                </c:pt>
                <c:pt idx="8">
                  <c:v>If the RES has a monitoring system</c:v>
                </c:pt>
                <c:pt idx="9">
                  <c:v>Existence of subsidy schemes</c:v>
                </c:pt>
              </c:strCache>
            </c:strRef>
          </c:cat>
          <c:val>
            <c:numRef>
              <c:f>Sheet1!$B$2:$B$22</c:f>
              <c:numCache>
                <c:formatCode>#,##0.00</c:formatCode>
                <c:ptCount val="10"/>
                <c:pt idx="0">
                  <c:v>8.4735630051418216</c:v>
                </c:pt>
                <c:pt idx="1">
                  <c:v>7.0645731947188422</c:v>
                </c:pt>
                <c:pt idx="2">
                  <c:v>6.48670821063675</c:v>
                </c:pt>
                <c:pt idx="3">
                  <c:v>6.4479437254253664</c:v>
                </c:pt>
                <c:pt idx="4">
                  <c:v>6.1630474710469807</c:v>
                </c:pt>
                <c:pt idx="5">
                  <c:v>5.8626964432941389</c:v>
                </c:pt>
                <c:pt idx="6">
                  <c:v>5.7293322890405758</c:v>
                </c:pt>
                <c:pt idx="7">
                  <c:v>5.4667275935346114</c:v>
                </c:pt>
                <c:pt idx="8">
                  <c:v>5.3121913546745434</c:v>
                </c:pt>
                <c:pt idx="9">
                  <c:v>5.2072062107005266</c:v>
                </c:pt>
              </c:numCache>
            </c:numRef>
          </c:val>
          <c:extLst>
            <c:ext xmlns:c16="http://schemas.microsoft.com/office/drawing/2014/chart" uri="{C3380CC4-5D6E-409C-BE32-E72D297353CC}">
              <c16:uniqueId val="{00000020-73E2-425B-83EE-EE39CD3D673A}"/>
            </c:ext>
          </c:extLst>
        </c:ser>
        <c:dLbls>
          <c:showLegendKey val="0"/>
          <c:showVal val="0"/>
          <c:showCatName val="0"/>
          <c:showSerName val="0"/>
          <c:showPercent val="0"/>
          <c:showBubbleSize val="0"/>
        </c:dLbls>
        <c:gapWidth val="50"/>
        <c:axId val="154601344"/>
        <c:axId val="154602880"/>
      </c:barChart>
      <c:catAx>
        <c:axId val="154601344"/>
        <c:scaling>
          <c:orientation val="maxMin"/>
        </c:scaling>
        <c:delete val="0"/>
        <c:axPos val="l"/>
        <c:numFmt formatCode="General" sourceLinked="0"/>
        <c:majorTickMark val="out"/>
        <c:minorTickMark val="none"/>
        <c:tickLblPos val="nextTo"/>
        <c:txPr>
          <a:bodyPr/>
          <a:lstStyle/>
          <a:p>
            <a:pPr>
              <a:defRPr sz="1050">
                <a:latin typeface="Calibri" panose="020F0502020204030204" pitchFamily="34" charset="0"/>
              </a:defRPr>
            </a:pPr>
            <a:endParaRPr lang="it-IT"/>
          </a:p>
        </c:txPr>
        <c:crossAx val="154602880"/>
        <c:crosses val="autoZero"/>
        <c:auto val="1"/>
        <c:lblAlgn val="ctr"/>
        <c:lblOffset val="100"/>
        <c:noMultiLvlLbl val="0"/>
      </c:catAx>
      <c:valAx>
        <c:axId val="154602880"/>
        <c:scaling>
          <c:orientation val="minMax"/>
        </c:scaling>
        <c:delete val="1"/>
        <c:axPos val="t"/>
        <c:numFmt formatCode="#,##0.00" sourceLinked="1"/>
        <c:majorTickMark val="out"/>
        <c:minorTickMark val="none"/>
        <c:tickLblPos val="nextTo"/>
        <c:crossAx val="154601344"/>
        <c:crosses val="autoZero"/>
        <c:crossBetween val="between"/>
      </c:valAx>
    </c:plotArea>
    <c:plotVisOnly val="1"/>
    <c:dispBlanksAs val="gap"/>
    <c:showDLblsOverMax val="0"/>
  </c:chart>
  <c:txPr>
    <a:bodyPr/>
    <a:lstStyle/>
    <a:p>
      <a:pPr>
        <a:defRPr sz="1800"/>
      </a:pPr>
      <a:endParaRPr lang="it-IT"/>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4118996889571039E-2"/>
          <c:y val="0.82653858243393008"/>
          <c:w val="2.1660419820635397E-2"/>
          <c:h val="2.5219758780189706E-2"/>
        </c:manualLayout>
      </c:layout>
      <c:pieChart>
        <c:varyColors val="1"/>
        <c:ser>
          <c:idx val="0"/>
          <c:order val="0"/>
          <c:tx>
            <c:strRef>
              <c:f>Sheet1!$B$1</c:f>
              <c:strCache>
                <c:ptCount val="1"/>
                <c:pt idx="0">
                  <c:v>Sales</c:v>
                </c:pt>
              </c:strCache>
            </c:strRef>
          </c:tx>
          <c:dPt>
            <c:idx val="0"/>
            <c:bubble3D val="0"/>
            <c:spPr>
              <a:solidFill>
                <a:schemeClr val="accent1"/>
              </a:solidFill>
            </c:spPr>
            <c:extLst>
              <c:ext xmlns:c16="http://schemas.microsoft.com/office/drawing/2014/chart" uri="{C3380CC4-5D6E-409C-BE32-E72D297353CC}">
                <c16:uniqueId val="{00000001-0C44-4471-9589-7C509E8920AA}"/>
              </c:ext>
            </c:extLst>
          </c:dPt>
          <c:dPt>
            <c:idx val="1"/>
            <c:bubble3D val="0"/>
            <c:spPr>
              <a:solidFill>
                <a:schemeClr val="accent2"/>
              </a:solidFill>
            </c:spPr>
            <c:extLst>
              <c:ext xmlns:c16="http://schemas.microsoft.com/office/drawing/2014/chart" uri="{C3380CC4-5D6E-409C-BE32-E72D297353CC}">
                <c16:uniqueId val="{00000003-0C44-4471-9589-7C509E8920AA}"/>
              </c:ext>
            </c:extLst>
          </c:dPt>
          <c:dPt>
            <c:idx val="2"/>
            <c:bubble3D val="0"/>
            <c:spPr>
              <a:solidFill>
                <a:schemeClr val="accent3"/>
              </a:solidFill>
            </c:spPr>
            <c:extLst>
              <c:ext xmlns:c16="http://schemas.microsoft.com/office/drawing/2014/chart" uri="{C3380CC4-5D6E-409C-BE32-E72D297353CC}">
                <c16:uniqueId val="{00000005-0C44-4471-9589-7C509E8920AA}"/>
              </c:ext>
            </c:extLst>
          </c:dPt>
          <c:dPt>
            <c:idx val="3"/>
            <c:bubble3D val="0"/>
            <c:spPr>
              <a:solidFill>
                <a:schemeClr val="accent4"/>
              </a:solidFill>
            </c:spPr>
            <c:extLst>
              <c:ext xmlns:c16="http://schemas.microsoft.com/office/drawing/2014/chart" uri="{C3380CC4-5D6E-409C-BE32-E72D297353CC}">
                <c16:uniqueId val="{00000007-0C44-4471-9589-7C509E8920AA}"/>
              </c:ext>
            </c:extLst>
          </c:dPt>
          <c:cat>
            <c:strRef>
              <c:f>Sheet1!$A$2:$A$6</c:f>
              <c:strCache>
                <c:ptCount val="5"/>
                <c:pt idx="0">
                  <c:v>Cost &amp; Performance</c:v>
                </c:pt>
                <c:pt idx="1">
                  <c:v>Return on Investment </c:v>
                </c:pt>
                <c:pt idx="2">
                  <c:v>Payment  &amp; subsidies</c:v>
                </c:pt>
                <c:pt idx="3">
                  <c:v>Specific product related items</c:v>
                </c:pt>
                <c:pt idx="4">
                  <c:v>Durability</c:v>
                </c:pt>
              </c:strCache>
            </c:strRef>
          </c:cat>
          <c:val>
            <c:numRef>
              <c:f>Sheet1!$B$2:$B$6</c:f>
              <c:numCache>
                <c:formatCode>General</c:formatCode>
                <c:ptCount val="5"/>
              </c:numCache>
            </c:numRef>
          </c:val>
          <c:extLst>
            <c:ext xmlns:c16="http://schemas.microsoft.com/office/drawing/2014/chart" uri="{C3380CC4-5D6E-409C-BE32-E72D297353CC}">
              <c16:uniqueId val="{00000008-0C44-4471-9589-7C509E8920AA}"/>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
          <c:y val="0"/>
          <c:w val="0.95355011304832527"/>
          <c:h val="1"/>
        </c:manualLayout>
      </c:layout>
      <c:overlay val="0"/>
      <c:txPr>
        <a:bodyPr/>
        <a:lstStyle/>
        <a:p>
          <a:pPr>
            <a:defRPr sz="1000">
              <a:solidFill>
                <a:srgbClr val="000000"/>
              </a:solidFill>
              <a:latin typeface="Calibri" panose="020F0502020204030204" pitchFamily="34" charset="0"/>
            </a:defRPr>
          </a:pPr>
          <a:endParaRPr lang="it-IT"/>
        </a:p>
      </c:txPr>
    </c:legend>
    <c:plotVisOnly val="1"/>
    <c:dispBlanksAs val="gap"/>
    <c:showDLblsOverMax val="0"/>
  </c:chart>
  <c:txPr>
    <a:bodyPr/>
    <a:lstStyle/>
    <a:p>
      <a:pPr>
        <a:defRPr sz="1800"/>
      </a:pPr>
      <a:endParaRPr lang="it-IT"/>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Column1</c:v>
                </c:pt>
              </c:strCache>
            </c:strRef>
          </c:tx>
          <c:spPr>
            <a:solidFill>
              <a:schemeClr val="accent4"/>
            </a:solidFill>
            <a:ln w="12700">
              <a:solidFill>
                <a:schemeClr val="bg1"/>
              </a:solidFill>
            </a:ln>
          </c:spPr>
          <c:invertIfNegative val="0"/>
          <c:dPt>
            <c:idx val="0"/>
            <c:invertIfNegative val="0"/>
            <c:bubble3D val="0"/>
            <c:spPr>
              <a:solidFill>
                <a:schemeClr val="tx2"/>
              </a:solidFill>
              <a:ln w="12700">
                <a:solidFill>
                  <a:schemeClr val="bg1"/>
                </a:solidFill>
              </a:ln>
            </c:spPr>
            <c:extLst>
              <c:ext xmlns:c16="http://schemas.microsoft.com/office/drawing/2014/chart" uri="{C3380CC4-5D6E-409C-BE32-E72D297353CC}">
                <c16:uniqueId val="{00000001-AAB3-43E7-8CE6-0C77E9F96F10}"/>
              </c:ext>
            </c:extLst>
          </c:dPt>
          <c:dPt>
            <c:idx val="1"/>
            <c:invertIfNegative val="0"/>
            <c:bubble3D val="0"/>
            <c:spPr>
              <a:solidFill>
                <a:schemeClr val="accent2"/>
              </a:solidFill>
              <a:ln w="12700">
                <a:solidFill>
                  <a:schemeClr val="bg1"/>
                </a:solidFill>
              </a:ln>
            </c:spPr>
            <c:extLst>
              <c:ext xmlns:c16="http://schemas.microsoft.com/office/drawing/2014/chart" uri="{C3380CC4-5D6E-409C-BE32-E72D297353CC}">
                <c16:uniqueId val="{00000003-AAB3-43E7-8CE6-0C77E9F96F10}"/>
              </c:ext>
            </c:extLst>
          </c:dPt>
          <c:dPt>
            <c:idx val="2"/>
            <c:invertIfNegative val="0"/>
            <c:bubble3D val="0"/>
            <c:spPr>
              <a:solidFill>
                <a:schemeClr val="tx2"/>
              </a:solidFill>
              <a:ln w="12700">
                <a:solidFill>
                  <a:schemeClr val="bg1"/>
                </a:solidFill>
              </a:ln>
            </c:spPr>
            <c:extLst>
              <c:ext xmlns:c16="http://schemas.microsoft.com/office/drawing/2014/chart" uri="{C3380CC4-5D6E-409C-BE32-E72D297353CC}">
                <c16:uniqueId val="{00000005-AAB3-43E7-8CE6-0C77E9F96F10}"/>
              </c:ext>
            </c:extLst>
          </c:dPt>
          <c:dPt>
            <c:idx val="3"/>
            <c:invertIfNegative val="0"/>
            <c:bubble3D val="0"/>
            <c:extLst>
              <c:ext xmlns:c16="http://schemas.microsoft.com/office/drawing/2014/chart" uri="{C3380CC4-5D6E-409C-BE32-E72D297353CC}">
                <c16:uniqueId val="{00000006-AAB3-43E7-8CE6-0C77E9F96F10}"/>
              </c:ext>
            </c:extLst>
          </c:dPt>
          <c:dPt>
            <c:idx val="4"/>
            <c:invertIfNegative val="0"/>
            <c:bubble3D val="0"/>
            <c:extLst>
              <c:ext xmlns:c16="http://schemas.microsoft.com/office/drawing/2014/chart" uri="{C3380CC4-5D6E-409C-BE32-E72D297353CC}">
                <c16:uniqueId val="{00000007-AAB3-43E7-8CE6-0C77E9F96F10}"/>
              </c:ext>
            </c:extLst>
          </c:dPt>
          <c:dPt>
            <c:idx val="5"/>
            <c:invertIfNegative val="0"/>
            <c:bubble3D val="0"/>
            <c:spPr>
              <a:solidFill>
                <a:schemeClr val="tx2"/>
              </a:solidFill>
              <a:ln w="12700">
                <a:solidFill>
                  <a:schemeClr val="bg1"/>
                </a:solidFill>
              </a:ln>
            </c:spPr>
            <c:extLst>
              <c:ext xmlns:c16="http://schemas.microsoft.com/office/drawing/2014/chart" uri="{C3380CC4-5D6E-409C-BE32-E72D297353CC}">
                <c16:uniqueId val="{00000009-AAB3-43E7-8CE6-0C77E9F96F10}"/>
              </c:ext>
            </c:extLst>
          </c:dPt>
          <c:dPt>
            <c:idx val="6"/>
            <c:invertIfNegative val="0"/>
            <c:bubble3D val="0"/>
            <c:extLst>
              <c:ext xmlns:c16="http://schemas.microsoft.com/office/drawing/2014/chart" uri="{C3380CC4-5D6E-409C-BE32-E72D297353CC}">
                <c16:uniqueId val="{0000000A-AAB3-43E7-8CE6-0C77E9F96F10}"/>
              </c:ext>
            </c:extLst>
          </c:dPt>
          <c:dPt>
            <c:idx val="7"/>
            <c:invertIfNegative val="0"/>
            <c:bubble3D val="0"/>
            <c:spPr>
              <a:solidFill>
                <a:schemeClr val="accent2"/>
              </a:solidFill>
              <a:ln w="12700">
                <a:solidFill>
                  <a:schemeClr val="bg1"/>
                </a:solidFill>
              </a:ln>
            </c:spPr>
            <c:extLst>
              <c:ext xmlns:c16="http://schemas.microsoft.com/office/drawing/2014/chart" uri="{C3380CC4-5D6E-409C-BE32-E72D297353CC}">
                <c16:uniqueId val="{0000000C-AAB3-43E7-8CE6-0C77E9F96F10}"/>
              </c:ext>
            </c:extLst>
          </c:dPt>
          <c:dPt>
            <c:idx val="8"/>
            <c:invertIfNegative val="0"/>
            <c:bubble3D val="0"/>
            <c:spPr>
              <a:solidFill>
                <a:schemeClr val="accent2"/>
              </a:solidFill>
              <a:ln w="12700">
                <a:solidFill>
                  <a:schemeClr val="bg1"/>
                </a:solidFill>
              </a:ln>
            </c:spPr>
            <c:extLst>
              <c:ext xmlns:c16="http://schemas.microsoft.com/office/drawing/2014/chart" uri="{C3380CC4-5D6E-409C-BE32-E72D297353CC}">
                <c16:uniqueId val="{0000000E-AAB3-43E7-8CE6-0C77E9F96F10}"/>
              </c:ext>
            </c:extLst>
          </c:dPt>
          <c:dPt>
            <c:idx val="9"/>
            <c:invertIfNegative val="0"/>
            <c:bubble3D val="0"/>
            <c:extLst>
              <c:ext xmlns:c16="http://schemas.microsoft.com/office/drawing/2014/chart" uri="{C3380CC4-5D6E-409C-BE32-E72D297353CC}">
                <c16:uniqueId val="{0000000F-AAB3-43E7-8CE6-0C77E9F96F10}"/>
              </c:ext>
            </c:extLst>
          </c:dPt>
          <c:dPt>
            <c:idx val="10"/>
            <c:invertIfNegative val="0"/>
            <c:bubble3D val="0"/>
            <c:spPr>
              <a:solidFill>
                <a:schemeClr val="tx2"/>
              </a:solidFill>
              <a:ln w="12700">
                <a:solidFill>
                  <a:schemeClr val="bg1"/>
                </a:solidFill>
              </a:ln>
            </c:spPr>
            <c:extLst>
              <c:ext xmlns:c16="http://schemas.microsoft.com/office/drawing/2014/chart" uri="{C3380CC4-5D6E-409C-BE32-E72D297353CC}">
                <c16:uniqueId val="{00000011-AAB3-43E7-8CE6-0C77E9F96F10}"/>
              </c:ext>
            </c:extLst>
          </c:dPt>
          <c:dPt>
            <c:idx val="11"/>
            <c:invertIfNegative val="0"/>
            <c:bubble3D val="0"/>
            <c:spPr>
              <a:solidFill>
                <a:schemeClr val="tx2"/>
              </a:solidFill>
              <a:ln w="12700">
                <a:solidFill>
                  <a:schemeClr val="bg1"/>
                </a:solidFill>
              </a:ln>
            </c:spPr>
            <c:extLst>
              <c:ext xmlns:c16="http://schemas.microsoft.com/office/drawing/2014/chart" uri="{C3380CC4-5D6E-409C-BE32-E72D297353CC}">
                <c16:uniqueId val="{00000013-AAB3-43E7-8CE6-0C77E9F96F10}"/>
              </c:ext>
            </c:extLst>
          </c:dPt>
          <c:dPt>
            <c:idx val="12"/>
            <c:invertIfNegative val="0"/>
            <c:bubble3D val="0"/>
            <c:spPr>
              <a:solidFill>
                <a:schemeClr val="accent2"/>
              </a:solidFill>
              <a:ln w="12700">
                <a:solidFill>
                  <a:schemeClr val="bg1"/>
                </a:solidFill>
              </a:ln>
            </c:spPr>
            <c:extLst>
              <c:ext xmlns:c16="http://schemas.microsoft.com/office/drawing/2014/chart" uri="{C3380CC4-5D6E-409C-BE32-E72D297353CC}">
                <c16:uniqueId val="{00000015-AAB3-43E7-8CE6-0C77E9F96F10}"/>
              </c:ext>
            </c:extLst>
          </c:dPt>
          <c:dPt>
            <c:idx val="13"/>
            <c:invertIfNegative val="0"/>
            <c:bubble3D val="0"/>
            <c:extLst>
              <c:ext xmlns:c16="http://schemas.microsoft.com/office/drawing/2014/chart" uri="{C3380CC4-5D6E-409C-BE32-E72D297353CC}">
                <c16:uniqueId val="{00000016-AAB3-43E7-8CE6-0C77E9F96F10}"/>
              </c:ext>
            </c:extLst>
          </c:dPt>
          <c:dPt>
            <c:idx val="14"/>
            <c:invertIfNegative val="0"/>
            <c:bubble3D val="0"/>
            <c:extLst>
              <c:ext xmlns:c16="http://schemas.microsoft.com/office/drawing/2014/chart" uri="{C3380CC4-5D6E-409C-BE32-E72D297353CC}">
                <c16:uniqueId val="{00000017-AAB3-43E7-8CE6-0C77E9F96F10}"/>
              </c:ext>
            </c:extLst>
          </c:dPt>
          <c:dPt>
            <c:idx val="15"/>
            <c:invertIfNegative val="0"/>
            <c:bubble3D val="0"/>
            <c:extLst>
              <c:ext xmlns:c16="http://schemas.microsoft.com/office/drawing/2014/chart" uri="{C3380CC4-5D6E-409C-BE32-E72D297353CC}">
                <c16:uniqueId val="{00000018-AAB3-43E7-8CE6-0C77E9F96F10}"/>
              </c:ext>
            </c:extLst>
          </c:dPt>
          <c:dPt>
            <c:idx val="16"/>
            <c:invertIfNegative val="0"/>
            <c:bubble3D val="0"/>
            <c:extLst>
              <c:ext xmlns:c16="http://schemas.microsoft.com/office/drawing/2014/chart" uri="{C3380CC4-5D6E-409C-BE32-E72D297353CC}">
                <c16:uniqueId val="{00000019-AAB3-43E7-8CE6-0C77E9F96F10}"/>
              </c:ext>
            </c:extLst>
          </c:dPt>
          <c:dPt>
            <c:idx val="18"/>
            <c:invertIfNegative val="0"/>
            <c:bubble3D val="0"/>
            <c:extLst>
              <c:ext xmlns:c16="http://schemas.microsoft.com/office/drawing/2014/chart" uri="{C3380CC4-5D6E-409C-BE32-E72D297353CC}">
                <c16:uniqueId val="{0000001A-AAB3-43E7-8CE6-0C77E9F96F10}"/>
              </c:ext>
            </c:extLst>
          </c:dPt>
          <c:dLbls>
            <c:spPr>
              <a:noFill/>
              <a:ln>
                <a:noFill/>
              </a:ln>
              <a:effectLst/>
            </c:spPr>
            <c:txPr>
              <a:bodyPr/>
              <a:lstStyle/>
              <a:p>
                <a:pPr>
                  <a:defRPr sz="1000" b="1">
                    <a:solidFill>
                      <a:srgbClr val="000000"/>
                    </a:solidFill>
                    <a:latin typeface="Calibri" panose="020F0502020204030204" pitchFamily="34" charset="0"/>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Sheet1!$A$2:$A$19</c:f>
              <c:strCache>
                <c:ptCount val="10"/>
                <c:pt idx="0">
                  <c:v>Worry-free period of 20 year</c:v>
                </c:pt>
                <c:pt idx="1">
                  <c:v>Lower prices</c:v>
                </c:pt>
                <c:pt idx="2">
                  <c:v>Backed by cons.org. in case of problems</c:v>
                </c:pt>
                <c:pt idx="3">
                  <c:v>Cons.org. checks fine print</c:v>
                </c:pt>
                <c:pt idx="4">
                  <c:v>Cons. org. makes selection</c:v>
                </c:pt>
                <c:pt idx="5">
                  <c:v>Insure RES performance</c:v>
                </c:pt>
                <c:pt idx="6">
                  <c:v>Reliable after sales service</c:v>
                </c:pt>
                <c:pt idx="7">
                  <c:v>Makes RES affordable</c:v>
                </c:pt>
                <c:pt idx="8">
                  <c:v>Ability to pay in terms</c:v>
                </c:pt>
                <c:pt idx="9">
                  <c:v>Extend maintenance plan for other appliances</c:v>
                </c:pt>
              </c:strCache>
            </c:strRef>
          </c:cat>
          <c:val>
            <c:numRef>
              <c:f>Sheet1!$B$2:$B$19</c:f>
              <c:numCache>
                <c:formatCode>#,##0.00</c:formatCode>
                <c:ptCount val="10"/>
                <c:pt idx="0">
                  <c:v>8.2272041579970914</c:v>
                </c:pt>
                <c:pt idx="1">
                  <c:v>8.1761991104260741</c:v>
                </c:pt>
                <c:pt idx="2">
                  <c:v>6.877616172702389</c:v>
                </c:pt>
                <c:pt idx="3">
                  <c:v>6.7903441254021466</c:v>
                </c:pt>
                <c:pt idx="4">
                  <c:v>6.5975170670205703</c:v>
                </c:pt>
                <c:pt idx="5">
                  <c:v>6.4180012377290643</c:v>
                </c:pt>
                <c:pt idx="6">
                  <c:v>6.3856686921026986</c:v>
                </c:pt>
                <c:pt idx="7">
                  <c:v>6.3547416148020206</c:v>
                </c:pt>
                <c:pt idx="8">
                  <c:v>5.472808510965514</c:v>
                </c:pt>
                <c:pt idx="9">
                  <c:v>5.1793497580821466</c:v>
                </c:pt>
              </c:numCache>
            </c:numRef>
          </c:val>
          <c:extLst>
            <c:ext xmlns:c16="http://schemas.microsoft.com/office/drawing/2014/chart" uri="{C3380CC4-5D6E-409C-BE32-E72D297353CC}">
              <c16:uniqueId val="{0000001B-AAB3-43E7-8CE6-0C77E9F96F10}"/>
            </c:ext>
          </c:extLst>
        </c:ser>
        <c:dLbls>
          <c:showLegendKey val="0"/>
          <c:showVal val="0"/>
          <c:showCatName val="0"/>
          <c:showSerName val="0"/>
          <c:showPercent val="0"/>
          <c:showBubbleSize val="0"/>
        </c:dLbls>
        <c:gapWidth val="50"/>
        <c:axId val="157008256"/>
        <c:axId val="157009792"/>
      </c:barChart>
      <c:catAx>
        <c:axId val="157008256"/>
        <c:scaling>
          <c:orientation val="maxMin"/>
        </c:scaling>
        <c:delete val="0"/>
        <c:axPos val="l"/>
        <c:numFmt formatCode="General" sourceLinked="0"/>
        <c:majorTickMark val="out"/>
        <c:minorTickMark val="none"/>
        <c:tickLblPos val="nextTo"/>
        <c:txPr>
          <a:bodyPr/>
          <a:lstStyle/>
          <a:p>
            <a:pPr>
              <a:defRPr sz="1100">
                <a:latin typeface="Calibri" panose="020F0502020204030204" pitchFamily="34" charset="0"/>
              </a:defRPr>
            </a:pPr>
            <a:endParaRPr lang="it-IT"/>
          </a:p>
        </c:txPr>
        <c:crossAx val="157009792"/>
        <c:crosses val="autoZero"/>
        <c:auto val="1"/>
        <c:lblAlgn val="ctr"/>
        <c:lblOffset val="100"/>
        <c:noMultiLvlLbl val="0"/>
      </c:catAx>
      <c:valAx>
        <c:axId val="157009792"/>
        <c:scaling>
          <c:orientation val="minMax"/>
        </c:scaling>
        <c:delete val="1"/>
        <c:axPos val="t"/>
        <c:numFmt formatCode="#,##0.00" sourceLinked="1"/>
        <c:majorTickMark val="out"/>
        <c:minorTickMark val="none"/>
        <c:tickLblPos val="nextTo"/>
        <c:crossAx val="157008256"/>
        <c:crosses val="autoZero"/>
        <c:crossBetween val="between"/>
      </c:valAx>
    </c:plotArea>
    <c:plotVisOnly val="1"/>
    <c:dispBlanksAs val="gap"/>
    <c:showDLblsOverMax val="0"/>
  </c:chart>
  <c:txPr>
    <a:bodyPr/>
    <a:lstStyle/>
    <a:p>
      <a:pPr>
        <a:defRPr sz="1800"/>
      </a:pPr>
      <a:endParaRPr lang="it-IT"/>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44368816743939021"/>
          <c:w val="0.34678344642044667"/>
          <c:h val="0.70885521194768275"/>
        </c:manualLayout>
      </c:layout>
      <c:pieChart>
        <c:varyColors val="1"/>
        <c:ser>
          <c:idx val="0"/>
          <c:order val="0"/>
          <c:tx>
            <c:strRef>
              <c:f>Sheet1!$B$1</c:f>
              <c:strCache>
                <c:ptCount val="1"/>
                <c:pt idx="0">
                  <c:v>Sales</c:v>
                </c:pt>
              </c:strCache>
            </c:strRef>
          </c:tx>
          <c:dPt>
            <c:idx val="0"/>
            <c:bubble3D val="0"/>
            <c:spPr>
              <a:solidFill>
                <a:schemeClr val="accent4"/>
              </a:solidFill>
            </c:spPr>
            <c:extLst>
              <c:ext xmlns:c16="http://schemas.microsoft.com/office/drawing/2014/chart" uri="{C3380CC4-5D6E-409C-BE32-E72D297353CC}">
                <c16:uniqueId val="{00000001-D69B-4E62-8F2E-793090525AB8}"/>
              </c:ext>
            </c:extLst>
          </c:dPt>
          <c:dPt>
            <c:idx val="1"/>
            <c:bubble3D val="0"/>
            <c:spPr>
              <a:solidFill>
                <a:schemeClr val="accent2"/>
              </a:solidFill>
            </c:spPr>
            <c:extLst>
              <c:ext xmlns:c16="http://schemas.microsoft.com/office/drawing/2014/chart" uri="{C3380CC4-5D6E-409C-BE32-E72D297353CC}">
                <c16:uniqueId val="{00000003-D69B-4E62-8F2E-793090525AB8}"/>
              </c:ext>
            </c:extLst>
          </c:dPt>
          <c:dPt>
            <c:idx val="2"/>
            <c:bubble3D val="0"/>
            <c:spPr>
              <a:solidFill>
                <a:schemeClr val="tx2"/>
              </a:solidFill>
            </c:spPr>
            <c:extLst>
              <c:ext xmlns:c16="http://schemas.microsoft.com/office/drawing/2014/chart" uri="{C3380CC4-5D6E-409C-BE32-E72D297353CC}">
                <c16:uniqueId val="{00000005-D69B-4E62-8F2E-793090525AB8}"/>
              </c:ext>
            </c:extLst>
          </c:dPt>
          <c:dPt>
            <c:idx val="3"/>
            <c:bubble3D val="0"/>
            <c:spPr>
              <a:solidFill>
                <a:schemeClr val="accent4"/>
              </a:solidFill>
            </c:spPr>
            <c:extLst>
              <c:ext xmlns:c16="http://schemas.microsoft.com/office/drawing/2014/chart" uri="{C3380CC4-5D6E-409C-BE32-E72D297353CC}">
                <c16:uniqueId val="{00000007-D69B-4E62-8F2E-793090525AB8}"/>
              </c:ext>
            </c:extLst>
          </c:dPt>
          <c:cat>
            <c:strRef>
              <c:f>Sheet1!$A$2:$A$4</c:f>
              <c:strCache>
                <c:ptCount val="3"/>
                <c:pt idx="0">
                  <c:v>Convenience / Additional services</c:v>
                </c:pt>
                <c:pt idx="1">
                  <c:v>Payment / Financial benefits</c:v>
                </c:pt>
                <c:pt idx="2">
                  <c:v>Reassurance</c:v>
                </c:pt>
              </c:strCache>
            </c:strRef>
          </c:cat>
          <c:val>
            <c:numRef>
              <c:f>Sheet1!$B$2:$B$4</c:f>
              <c:numCache>
                <c:formatCode>General</c:formatCode>
                <c:ptCount val="3"/>
              </c:numCache>
            </c:numRef>
          </c:val>
          <c:extLst>
            <c:ext xmlns:c16="http://schemas.microsoft.com/office/drawing/2014/chart" uri="{C3380CC4-5D6E-409C-BE32-E72D297353CC}">
              <c16:uniqueId val="{00000008-D69B-4E62-8F2E-793090525AB8}"/>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
          <c:y val="1.285801394498002E-3"/>
          <c:w val="1"/>
          <c:h val="0.82664657694041122"/>
        </c:manualLayout>
      </c:layout>
      <c:overlay val="0"/>
      <c:txPr>
        <a:bodyPr/>
        <a:lstStyle/>
        <a:p>
          <a:pPr>
            <a:defRPr sz="1050">
              <a:solidFill>
                <a:srgbClr val="000000"/>
              </a:solidFill>
              <a:latin typeface="Calibri" panose="020F0502020204030204" pitchFamily="34" charset="0"/>
            </a:defRPr>
          </a:pPr>
          <a:endParaRPr lang="it-IT"/>
        </a:p>
      </c:txPr>
    </c:legend>
    <c:plotVisOnly val="1"/>
    <c:dispBlanksAs val="gap"/>
    <c:showDLblsOverMax val="0"/>
  </c:chart>
  <c:txPr>
    <a:bodyPr/>
    <a:lstStyle/>
    <a:p>
      <a:pPr>
        <a:defRPr sz="1800"/>
      </a:pPr>
      <a:endParaRPr lang="it-IT"/>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17FD92C-A0F4-4F8D-BB56-C173F8A1EDEE}" type="datetimeFigureOut">
              <a:rPr lang="it-IT" smtClean="0"/>
              <a:t>14/11/2017</a:t>
            </a:fld>
            <a:endParaRPr lang="it-IT"/>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F59F63B-F032-49DB-B9EE-7D0B6D7336D5}" type="slidenum">
              <a:rPr lang="it-IT" smtClean="0"/>
              <a:t>‹#›</a:t>
            </a:fld>
            <a:endParaRPr lang="it-IT"/>
          </a:p>
        </p:txBody>
      </p:sp>
    </p:spTree>
    <p:extLst>
      <p:ext uri="{BB962C8B-B14F-4D97-AF65-F5344CB8AC3E}">
        <p14:creationId xmlns:p14="http://schemas.microsoft.com/office/powerpoint/2010/main" val="35003702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3544AA-D14D-48D7-9CF9-53C815906DB7}" type="datetimeFigureOut">
              <a:rPr lang="en-US" smtClean="0"/>
              <a:t>11/14/2017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A05A53-ECE4-4797-81EF-11AD7AFA1846}" type="slidenum">
              <a:rPr lang="en-US" smtClean="0"/>
              <a:t>‹#›</a:t>
            </a:fld>
            <a:endParaRPr lang="en-US"/>
          </a:p>
        </p:txBody>
      </p:sp>
    </p:spTree>
    <p:extLst>
      <p:ext uri="{BB962C8B-B14F-4D97-AF65-F5344CB8AC3E}">
        <p14:creationId xmlns:p14="http://schemas.microsoft.com/office/powerpoint/2010/main" val="2767920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BE" altLang="en-US"/>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FBA194BE-EF9E-4FA2-A976-7D18D3208719}" type="slidenum">
              <a:rPr kumimoji="0" lang="fr-BE"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3</a:t>
            </a:fld>
            <a:endParaRPr kumimoji="0" lang="fr-BE"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035348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787400"/>
            <a:ext cx="5905500" cy="3322638"/>
          </a:xfrm>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928580"/>
                </a:solidFill>
                <a:effectLst/>
                <a:uLnTx/>
                <a:uFillTx/>
                <a:latin typeface="Arial"/>
                <a:ea typeface="+mn-ea"/>
                <a:cs typeface="+mn-cs"/>
              </a:rPr>
              <a:t>Page </a:t>
            </a:r>
            <a:fld id="{631115FC-FCCC-412E-8B45-85A3F482063D}" type="slidenum">
              <a:rPr kumimoji="0" lang="en-US" sz="800" b="0" i="0" u="none" strike="noStrike" kern="1200" cap="none" spc="0" normalizeH="0" baseline="0" noProof="0" smtClean="0">
                <a:ln>
                  <a:noFill/>
                </a:ln>
                <a:solidFill>
                  <a:srgbClr val="92858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800" b="0" i="0" u="none" strike="noStrike" kern="1200" cap="none" spc="0" normalizeH="0" baseline="0" noProof="0" dirty="0">
              <a:ln>
                <a:noFill/>
              </a:ln>
              <a:solidFill>
                <a:srgbClr val="928580"/>
              </a:solidFill>
              <a:effectLst/>
              <a:uLnTx/>
              <a:uFillTx/>
              <a:latin typeface="Arial"/>
              <a:ea typeface="+mn-ea"/>
              <a:cs typeface="+mn-cs"/>
            </a:endParaRPr>
          </a:p>
        </p:txBody>
      </p:sp>
    </p:spTree>
    <p:extLst>
      <p:ext uri="{BB962C8B-B14F-4D97-AF65-F5344CB8AC3E}">
        <p14:creationId xmlns:p14="http://schemas.microsoft.com/office/powerpoint/2010/main" val="38226237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pertina con foto">
    <p:spTree>
      <p:nvGrpSpPr>
        <p:cNvPr id="1" name=""/>
        <p:cNvGrpSpPr/>
        <p:nvPr/>
      </p:nvGrpSpPr>
      <p:grpSpPr>
        <a:xfrm>
          <a:off x="0" y="0"/>
          <a:ext cx="0" cy="0"/>
          <a:chOff x="0" y="0"/>
          <a:chExt cx="0" cy="0"/>
        </a:xfrm>
      </p:grpSpPr>
      <p:sp>
        <p:nvSpPr>
          <p:cNvPr id="3" name="Rectangle 2"/>
          <p:cNvSpPr/>
          <p:nvPr userDrawn="1"/>
        </p:nvSpPr>
        <p:spPr>
          <a:xfrm>
            <a:off x="0" y="4320001"/>
            <a:ext cx="9144000" cy="823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p:cNvSpPr>
            <a:spLocks noGrp="1"/>
          </p:cNvSpPr>
          <p:nvPr>
            <p:ph type="pic" sz="quarter" idx="10" hasCustomPrompt="1"/>
          </p:nvPr>
        </p:nvSpPr>
        <p:spPr>
          <a:xfrm>
            <a:off x="0" y="0"/>
            <a:ext cx="9144000" cy="4319588"/>
          </a:xfrm>
          <a:prstGeom prst="rect">
            <a:avLst/>
          </a:prstGeom>
          <a:ln>
            <a:noFill/>
          </a:ln>
        </p:spPr>
        <p:txBody>
          <a:bodyPr/>
          <a:lstStyle>
            <a:lvl1pPr>
              <a:defRPr/>
            </a:lvl1pPr>
          </a:lstStyle>
          <a:p>
            <a:r>
              <a:rPr lang="en-US" dirty="0"/>
              <a:t>Click icon to add picture in high resolution</a:t>
            </a:r>
            <a:endParaRPr lang="it-IT" dirty="0"/>
          </a:p>
        </p:txBody>
      </p:sp>
      <p:sp>
        <p:nvSpPr>
          <p:cNvPr id="9" name="Text Placeholder 8"/>
          <p:cNvSpPr>
            <a:spLocks noGrp="1"/>
          </p:cNvSpPr>
          <p:nvPr>
            <p:ph type="body" sz="quarter" idx="11" hasCustomPrompt="1"/>
          </p:nvPr>
        </p:nvSpPr>
        <p:spPr>
          <a:xfrm>
            <a:off x="2051720" y="1203598"/>
            <a:ext cx="6409382" cy="792237"/>
          </a:xfrm>
          <a:prstGeom prst="rect">
            <a:avLst/>
          </a:prstGeom>
        </p:spPr>
        <p:txBody>
          <a:bodyPr/>
          <a:lstStyle>
            <a:lvl1pPr marL="0" indent="0">
              <a:buNone/>
              <a:defRPr sz="4400" b="1">
                <a:solidFill>
                  <a:srgbClr val="000000"/>
                </a:solidFill>
                <a:latin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TITOLO PRESENTAZIONE</a:t>
            </a:r>
            <a:endParaRPr lang="it-IT" dirty="0"/>
          </a:p>
        </p:txBody>
      </p:sp>
      <p:sp>
        <p:nvSpPr>
          <p:cNvPr id="11" name="Text Placeholder 10"/>
          <p:cNvSpPr>
            <a:spLocks noGrp="1"/>
          </p:cNvSpPr>
          <p:nvPr>
            <p:ph type="body" sz="quarter" idx="12" hasCustomPrompt="1"/>
          </p:nvPr>
        </p:nvSpPr>
        <p:spPr>
          <a:xfrm>
            <a:off x="2051720" y="2211636"/>
            <a:ext cx="6049963" cy="792162"/>
          </a:xfrm>
          <a:prstGeom prst="rect">
            <a:avLst/>
          </a:prstGeom>
        </p:spPr>
        <p:txBody>
          <a:bodyPr/>
          <a:lstStyle>
            <a:lvl1pPr marL="0" indent="0">
              <a:buNone/>
              <a:defRPr sz="2200" baseline="0">
                <a:solidFill>
                  <a:srgbClr val="000000"/>
                </a:solidFill>
                <a:latin typeface="Calibri" panose="020F0502020204030204" pitchFamily="34" charset="0"/>
              </a:defRPr>
            </a:lvl1pPr>
          </a:lstStyle>
          <a:p>
            <a:pPr lvl="0"/>
            <a:r>
              <a:rPr lang="en-US" dirty="0" err="1"/>
              <a:t>Sottotitolo</a:t>
            </a:r>
            <a:r>
              <a:rPr lang="en-US" dirty="0"/>
              <a:t> </a:t>
            </a:r>
            <a:r>
              <a:rPr lang="en-US" dirty="0" err="1"/>
              <a:t>presentazione</a:t>
            </a:r>
            <a:endParaRPr lang="it-IT"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9376" y="4458575"/>
            <a:ext cx="1800200" cy="546349"/>
          </a:xfrm>
          <a:prstGeom prst="rect">
            <a:avLst/>
          </a:prstGeom>
        </p:spPr>
      </p:pic>
      <p:sp>
        <p:nvSpPr>
          <p:cNvPr id="16" name="Text Placeholder 15"/>
          <p:cNvSpPr>
            <a:spLocks noGrp="1"/>
          </p:cNvSpPr>
          <p:nvPr>
            <p:ph type="body" sz="quarter" idx="13" hasCustomPrompt="1"/>
          </p:nvPr>
        </p:nvSpPr>
        <p:spPr>
          <a:xfrm>
            <a:off x="7380312" y="4467458"/>
            <a:ext cx="1368499" cy="676042"/>
          </a:xfrm>
          <a:prstGeom prst="rect">
            <a:avLst/>
          </a:prstGeom>
        </p:spPr>
        <p:txBody>
          <a:bodyPr/>
          <a:lstStyle>
            <a:lvl1pPr marL="0" indent="0" algn="r">
              <a:buNone/>
              <a:defRPr sz="1400" b="0" baseline="0">
                <a:solidFill>
                  <a:srgbClr val="000000"/>
                </a:solidFill>
              </a:defRPr>
            </a:lvl1pPr>
            <a:lvl2pPr>
              <a:defRPr sz="1800"/>
            </a:lvl2pPr>
            <a:lvl3pPr>
              <a:defRPr sz="1800"/>
            </a:lvl3pPr>
            <a:lvl4pPr>
              <a:defRPr sz="1800"/>
            </a:lvl4pPr>
            <a:lvl5pPr>
              <a:defRPr sz="1800"/>
            </a:lvl5pPr>
          </a:lstStyle>
          <a:p>
            <a:pPr lvl="0"/>
            <a:r>
              <a:rPr lang="it-IT" dirty="0"/>
              <a:t>00 mese 201X Nome Cognome</a:t>
            </a:r>
          </a:p>
        </p:txBody>
      </p:sp>
    </p:spTree>
    <p:extLst>
      <p:ext uri="{BB962C8B-B14F-4D97-AF65-F5344CB8AC3E}">
        <p14:creationId xmlns:p14="http://schemas.microsoft.com/office/powerpoint/2010/main" val="1187594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 di ringraziamento">
    <p:spTree>
      <p:nvGrpSpPr>
        <p:cNvPr id="1" name=""/>
        <p:cNvGrpSpPr/>
        <p:nvPr/>
      </p:nvGrpSpPr>
      <p:grpSpPr>
        <a:xfrm>
          <a:off x="0" y="0"/>
          <a:ext cx="0" cy="0"/>
          <a:chOff x="0" y="0"/>
          <a:chExt cx="0" cy="0"/>
        </a:xfrm>
      </p:grpSpPr>
      <p:sp>
        <p:nvSpPr>
          <p:cNvPr id="9" name="Rectangle 8"/>
          <p:cNvSpPr/>
          <p:nvPr userDrawn="1"/>
        </p:nvSpPr>
        <p:spPr>
          <a:xfrm>
            <a:off x="0" y="-1"/>
            <a:ext cx="9144000" cy="5143501"/>
          </a:xfrm>
          <a:prstGeom prst="rect">
            <a:avLst/>
          </a:prstGeom>
          <a:gradFill flip="none" rotWithShape="1">
            <a:gsLst>
              <a:gs pos="0">
                <a:srgbClr val="D3061A"/>
              </a:gs>
              <a:gs pos="100000">
                <a:srgbClr val="A4100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0"/>
          <p:cNvSpPr>
            <a:spLocks noGrp="1"/>
          </p:cNvSpPr>
          <p:nvPr>
            <p:ph type="body" sz="quarter" idx="12" hasCustomPrompt="1"/>
          </p:nvPr>
        </p:nvSpPr>
        <p:spPr>
          <a:xfrm>
            <a:off x="2051720" y="1203598"/>
            <a:ext cx="6049963" cy="792162"/>
          </a:xfrm>
          <a:prstGeom prst="rect">
            <a:avLst/>
          </a:prstGeom>
        </p:spPr>
        <p:txBody>
          <a:bodyPr/>
          <a:lstStyle>
            <a:lvl1pPr marL="0" indent="0">
              <a:buNone/>
              <a:defRPr sz="3200" baseline="0">
                <a:solidFill>
                  <a:schemeClr val="bg1"/>
                </a:solidFill>
                <a:latin typeface="Calibri" panose="020F0502020204030204" pitchFamily="34" charset="0"/>
              </a:defRPr>
            </a:lvl1pPr>
          </a:lstStyle>
          <a:p>
            <a:pPr lvl="0"/>
            <a:r>
              <a:rPr lang="en-US" dirty="0"/>
              <a:t>Grazie</a:t>
            </a:r>
            <a:endParaRPr lang="it-IT" dirty="0"/>
          </a:p>
        </p:txBody>
      </p:sp>
      <p:sp>
        <p:nvSpPr>
          <p:cNvPr id="10" name="Text Placeholder 15"/>
          <p:cNvSpPr>
            <a:spLocks noGrp="1"/>
          </p:cNvSpPr>
          <p:nvPr>
            <p:ph type="body" sz="quarter" idx="13" hasCustomPrompt="1"/>
          </p:nvPr>
        </p:nvSpPr>
        <p:spPr>
          <a:xfrm>
            <a:off x="2051720" y="4467458"/>
            <a:ext cx="3672408" cy="676042"/>
          </a:xfrm>
          <a:prstGeom prst="rect">
            <a:avLst/>
          </a:prstGeom>
        </p:spPr>
        <p:txBody>
          <a:bodyPr/>
          <a:lstStyle>
            <a:lvl1pPr marL="0" indent="0" algn="l">
              <a:buNone/>
              <a:defRPr sz="1400" b="0" baseline="0">
                <a:solidFill>
                  <a:schemeClr val="bg1"/>
                </a:solidFill>
              </a:defRPr>
            </a:lvl1pPr>
            <a:lvl2pPr>
              <a:defRPr sz="1800"/>
            </a:lvl2pPr>
            <a:lvl3pPr>
              <a:defRPr sz="1800"/>
            </a:lvl3pPr>
            <a:lvl4pPr>
              <a:defRPr sz="1800"/>
            </a:lvl4pPr>
            <a:lvl5pPr>
              <a:defRPr sz="1800"/>
            </a:lvl5pPr>
          </a:lstStyle>
          <a:p>
            <a:pPr lvl="0"/>
            <a:r>
              <a:rPr lang="it-IT" dirty="0"/>
              <a:t>Nome Cognome nome.cognome@altroconsumo.it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51720" y="4083918"/>
            <a:ext cx="1296144" cy="298566"/>
          </a:xfrm>
          <a:prstGeom prst="rect">
            <a:avLst/>
          </a:prstGeom>
        </p:spPr>
      </p:pic>
    </p:spTree>
    <p:extLst>
      <p:ext uri="{BB962C8B-B14F-4D97-AF65-F5344CB8AC3E}">
        <p14:creationId xmlns:p14="http://schemas.microsoft.com/office/powerpoint/2010/main" val="920417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Slide di testo">
    <p:spTree>
      <p:nvGrpSpPr>
        <p:cNvPr id="1" name=""/>
        <p:cNvGrpSpPr/>
        <p:nvPr/>
      </p:nvGrpSpPr>
      <p:grpSpPr>
        <a:xfrm>
          <a:off x="0" y="0"/>
          <a:ext cx="0" cy="0"/>
          <a:chOff x="0" y="0"/>
          <a:chExt cx="0" cy="0"/>
        </a:xfrm>
      </p:grpSpPr>
      <p:sp>
        <p:nvSpPr>
          <p:cNvPr id="11" name="Slide Number Placeholder 3"/>
          <p:cNvSpPr txBox="1">
            <a:spLocks/>
          </p:cNvSpPr>
          <p:nvPr userDrawn="1"/>
        </p:nvSpPr>
        <p:spPr>
          <a:xfrm>
            <a:off x="8316416" y="4869656"/>
            <a:ext cx="584448" cy="273844"/>
          </a:xfrm>
          <a:prstGeom prst="rect">
            <a:avLst/>
          </a:prstGeom>
        </p:spPr>
        <p:txBody>
          <a:bodyPr/>
          <a:lstStyle>
            <a:defPPr>
              <a:defRPr lang="it-IT"/>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BCAD4E4-6D22-4104-B8CE-92BAC657C71B}" type="slidenum">
              <a:rPr lang="it-IT" sz="900" b="1" smtClean="0"/>
              <a:t>‹#›</a:t>
            </a:fld>
            <a:endParaRPr lang="it-IT" sz="900" b="1" dirty="0"/>
          </a:p>
        </p:txBody>
      </p:sp>
      <p:sp>
        <p:nvSpPr>
          <p:cNvPr id="18" name="Text Placeholder 17"/>
          <p:cNvSpPr>
            <a:spLocks noGrp="1"/>
          </p:cNvSpPr>
          <p:nvPr>
            <p:ph type="body" sz="quarter" idx="11" hasCustomPrompt="1"/>
          </p:nvPr>
        </p:nvSpPr>
        <p:spPr>
          <a:xfrm>
            <a:off x="251991" y="267495"/>
            <a:ext cx="7272337" cy="576064"/>
          </a:xfrm>
          <a:prstGeom prst="rect">
            <a:avLst/>
          </a:prstGeom>
        </p:spPr>
        <p:txBody>
          <a:bodyPr/>
          <a:lstStyle>
            <a:lvl1pPr marL="0" indent="0" algn="l">
              <a:buNone/>
              <a:defRPr sz="3600" b="0">
                <a:solidFill>
                  <a:srgbClr val="D3061A"/>
                </a:solidFill>
                <a:latin typeface="Calibri" panose="020F0502020204030204" pitchFamily="34" charset="0"/>
              </a:defRPr>
            </a:lvl1pPr>
          </a:lstStyle>
          <a:p>
            <a:pPr lvl="0"/>
            <a:r>
              <a:rPr lang="en-US" dirty="0"/>
              <a:t>0. TITOLO SLIDE</a:t>
            </a:r>
          </a:p>
        </p:txBody>
      </p:sp>
      <p:sp>
        <p:nvSpPr>
          <p:cNvPr id="20" name="Text Placeholder 19"/>
          <p:cNvSpPr>
            <a:spLocks noGrp="1"/>
          </p:cNvSpPr>
          <p:nvPr>
            <p:ph type="body" sz="quarter" idx="12" hasCustomPrompt="1"/>
          </p:nvPr>
        </p:nvSpPr>
        <p:spPr>
          <a:xfrm>
            <a:off x="972000" y="1332000"/>
            <a:ext cx="7200000" cy="1584325"/>
          </a:xfrm>
          <a:prstGeom prst="rect">
            <a:avLst/>
          </a:prstGeom>
        </p:spPr>
        <p:txBody>
          <a:bodyPr/>
          <a:lstStyle>
            <a:lvl1pPr marL="571500" indent="-571500">
              <a:buClr>
                <a:srgbClr val="D3061A"/>
              </a:buClr>
              <a:buFont typeface="Arial" panose="020B0604020202020204" pitchFamily="34" charset="0"/>
              <a:buChar char="•"/>
              <a:defRPr sz="3200">
                <a:solidFill>
                  <a:srgbClr val="000000"/>
                </a:solidFill>
                <a:latin typeface="Calibri Light" panose="020F0302020204030204" pitchFamily="34" charset="0"/>
              </a:defRPr>
            </a:lvl1pPr>
          </a:lstStyle>
          <a:p>
            <a:pPr lvl="0"/>
            <a:r>
              <a:rPr lang="en-US" dirty="0" err="1"/>
              <a:t>Inserisci</a:t>
            </a:r>
            <a:r>
              <a:rPr lang="en-US" dirty="0"/>
              <a:t> qui </a:t>
            </a:r>
            <a:r>
              <a:rPr lang="en-US" dirty="0" err="1"/>
              <a:t>il</a:t>
            </a:r>
            <a:r>
              <a:rPr lang="en-US" dirty="0"/>
              <a:t> </a:t>
            </a:r>
            <a:r>
              <a:rPr lang="en-US" dirty="0" err="1"/>
              <a:t>tuo</a:t>
            </a:r>
            <a:r>
              <a:rPr lang="en-US" dirty="0"/>
              <a:t> </a:t>
            </a:r>
            <a:r>
              <a:rPr lang="en-US" dirty="0" err="1"/>
              <a:t>testo</a:t>
            </a:r>
            <a:r>
              <a:rPr lang="en-US" dirty="0"/>
              <a:t> (</a:t>
            </a:r>
            <a:r>
              <a:rPr lang="en-US" dirty="0" err="1"/>
              <a:t>sintetico</a:t>
            </a:r>
            <a:r>
              <a:rPr lang="en-US" dirty="0"/>
              <a:t>)…</a:t>
            </a:r>
          </a:p>
        </p:txBody>
      </p:sp>
      <p:sp>
        <p:nvSpPr>
          <p:cNvPr id="7" name="Text Placeholder 23"/>
          <p:cNvSpPr txBox="1">
            <a:spLocks/>
          </p:cNvSpPr>
          <p:nvPr userDrawn="1"/>
        </p:nvSpPr>
        <p:spPr>
          <a:xfrm>
            <a:off x="2051720" y="4877100"/>
            <a:ext cx="3816350" cy="266400"/>
          </a:xfrm>
          <a:prstGeom prst="rect">
            <a:avLst/>
          </a:prstGeom>
        </p:spPr>
        <p:txBody>
          <a:bodyPr/>
          <a:lstStyle>
            <a:lvl1pPr marL="0" marR="0" indent="0" algn="l" defTabSz="914400" rtl="0" eaLnBrk="1" fontAlgn="auto" latinLnBrk="0" hangingPunct="1">
              <a:lnSpc>
                <a:spcPct val="100000"/>
              </a:lnSpc>
              <a:spcBef>
                <a:spcPts val="0"/>
              </a:spcBef>
              <a:spcAft>
                <a:spcPts val="0"/>
              </a:spcAft>
              <a:buClr>
                <a:srgbClr val="FF0000"/>
              </a:buClr>
              <a:buSzTx/>
              <a:buFont typeface="Lucida Grande"/>
              <a:buNone/>
              <a:tabLst/>
              <a:defRPr sz="900" b="1" kern="1200" baseline="0">
                <a:solidFill>
                  <a:schemeClr val="bg1"/>
                </a:solidFill>
                <a:latin typeface="Calibri Light" panose="020F0302020204030204" pitchFamily="34" charset="0"/>
                <a:ea typeface="+mn-ea"/>
                <a:cs typeface="+mn-cs"/>
              </a:defRPr>
            </a:lvl1pPr>
            <a:lvl2pPr marL="742950" indent="-285750" algn="l" defTabSz="914400" rtl="0" eaLnBrk="1" latinLnBrk="0" hangingPunct="1">
              <a:lnSpc>
                <a:spcPct val="100000"/>
              </a:lnSpc>
              <a:spcBef>
                <a:spcPct val="20000"/>
              </a:spcBef>
              <a:buFont typeface="Arial" pitchFamily="34" charset="0"/>
              <a:buChar char="–"/>
              <a:defRPr sz="24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100000"/>
              </a:lnSpc>
              <a:spcBef>
                <a:spcPct val="20000"/>
              </a:spcBef>
              <a:buFont typeface="Arial" pitchFamily="34" charset="0"/>
              <a:buChar char="•"/>
              <a:defRPr sz="20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100000"/>
              </a:lnSpc>
              <a:spcBef>
                <a:spcPct val="20000"/>
              </a:spcBef>
              <a:buFont typeface="Arial" pitchFamily="34" charset="0"/>
              <a:buChar char="–"/>
              <a:defRPr sz="18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100000"/>
              </a:lnSpc>
              <a:spcBef>
                <a:spcPct val="20000"/>
              </a:spcBef>
              <a:buFont typeface="Arial" pitchFamily="34" charset="0"/>
              <a:buChar char="»"/>
              <a:defRPr sz="1800" kern="1200">
                <a:solidFill>
                  <a:schemeClr val="tx1"/>
                </a:solidFill>
                <a:latin typeface="Calibri Light" panose="020F03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TITOLO PRESENTAZIONE IN MAIUSCOLO – Nome </a:t>
            </a:r>
            <a:r>
              <a:rPr lang="en-US" dirty="0" err="1"/>
              <a:t>Cognome</a:t>
            </a:r>
            <a:endParaRPr lang="it-IT" dirty="0"/>
          </a:p>
        </p:txBody>
      </p:sp>
    </p:spTree>
    <p:extLst>
      <p:ext uri="{BB962C8B-B14F-4D97-AF65-F5344CB8AC3E}">
        <p14:creationId xmlns:p14="http://schemas.microsoft.com/office/powerpoint/2010/main" val="1289694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P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Tree>
    <p:extLst>
      <p:ext uri="{BB962C8B-B14F-4D97-AF65-F5344CB8AC3E}">
        <p14:creationId xmlns:p14="http://schemas.microsoft.com/office/powerpoint/2010/main" val="20957133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323849" y="1779587"/>
            <a:ext cx="8496301" cy="1008193"/>
          </a:xfrm>
        </p:spPr>
        <p:txBody>
          <a:bodyPr anchor="b"/>
          <a:lstStyle>
            <a:lvl1pPr>
              <a:defRPr sz="3800" b="0" cap="all" baseline="0">
                <a:solidFill>
                  <a:schemeClr val="tx2"/>
                </a:solidFill>
                <a:latin typeface="Arial" pitchFamily="34" charset="0"/>
              </a:defRPr>
            </a:lvl1pPr>
          </a:lstStyle>
          <a:p>
            <a:r>
              <a:rPr lang="en-US" dirty="0"/>
              <a:t>[Title of presentation]</a:t>
            </a:r>
          </a:p>
        </p:txBody>
      </p:sp>
      <p:sp>
        <p:nvSpPr>
          <p:cNvPr id="3" name="Subtitle 2"/>
          <p:cNvSpPr>
            <a:spLocks noGrp="1"/>
          </p:cNvSpPr>
          <p:nvPr>
            <p:ph type="subTitle" idx="1" hasCustomPrompt="1"/>
          </p:nvPr>
        </p:nvSpPr>
        <p:spPr bwMode="gray">
          <a:xfrm>
            <a:off x="323849" y="2859790"/>
            <a:ext cx="8496302" cy="1151823"/>
          </a:xfrm>
        </p:spPr>
        <p:txBody>
          <a:bodyPr/>
          <a:lstStyle>
            <a:lvl1pPr marL="0" indent="0" algn="l">
              <a:spcAft>
                <a:spcPts val="0"/>
              </a:spcAft>
              <a:buNone/>
              <a:defRPr sz="2000">
                <a:solidFill>
                  <a:schemeClr val="tx2"/>
                </a:solidFill>
              </a:defRPr>
            </a:lvl1pPr>
            <a:lvl2pPr marL="0" indent="0" algn="l">
              <a:spcAft>
                <a:spcPts val="0"/>
              </a:spcAft>
              <a:buNone/>
              <a:defRPr sz="2000">
                <a:solidFill>
                  <a:schemeClr val="tx2"/>
                </a:solidFill>
              </a:defRPr>
            </a:lvl2pPr>
            <a:lvl3pPr marL="0" indent="0" algn="l">
              <a:spcAft>
                <a:spcPts val="0"/>
              </a:spcAft>
              <a:buNone/>
              <a:defRPr sz="2000">
                <a:solidFill>
                  <a:schemeClr val="tx2"/>
                </a:solidFill>
              </a:defRPr>
            </a:lvl3pPr>
            <a:lvl4pPr marL="0" indent="0" algn="l">
              <a:spcAft>
                <a:spcPts val="0"/>
              </a:spcAft>
              <a:buNone/>
              <a:defRPr sz="2000">
                <a:solidFill>
                  <a:schemeClr val="tx2"/>
                </a:solidFill>
              </a:defRPr>
            </a:lvl4pPr>
            <a:lvl5pPr marL="0" indent="0" algn="l">
              <a:spcAft>
                <a:spcPts val="0"/>
              </a:spcAft>
              <a:buNone/>
              <a:defRPr sz="2000">
                <a:solidFill>
                  <a:schemeClr val="tx2"/>
                </a:solidFill>
              </a:defRPr>
            </a:lvl5pPr>
            <a:lvl6pPr marL="0" indent="0" algn="l">
              <a:spcAft>
                <a:spcPts val="0"/>
              </a:spcAft>
              <a:buNone/>
              <a:defRPr sz="2000">
                <a:solidFill>
                  <a:schemeClr val="tx2"/>
                </a:solidFill>
              </a:defRPr>
            </a:lvl6pPr>
            <a:lvl7pPr marL="0" indent="0" algn="l">
              <a:spcAft>
                <a:spcPts val="0"/>
              </a:spcAft>
              <a:buNone/>
              <a:defRPr sz="2000">
                <a:solidFill>
                  <a:schemeClr val="tx2"/>
                </a:solidFill>
              </a:defRPr>
            </a:lvl7pPr>
            <a:lvl8pPr marL="0" indent="0" algn="l">
              <a:spcAft>
                <a:spcPts val="0"/>
              </a:spcAft>
              <a:buNone/>
              <a:defRPr sz="2000">
                <a:solidFill>
                  <a:schemeClr val="tx2"/>
                </a:solidFill>
              </a:defRPr>
            </a:lvl8pPr>
            <a:lvl9pPr marL="0" indent="0" algn="l">
              <a:spcAft>
                <a:spcPts val="0"/>
              </a:spcAft>
              <a:buNone/>
              <a:defRPr sz="2000">
                <a:solidFill>
                  <a:schemeClr val="tx2"/>
                </a:solidFill>
              </a:defRPr>
            </a:lvl9pPr>
          </a:lstStyle>
          <a:p>
            <a:r>
              <a:rPr lang="en-US" dirty="0"/>
              <a:t>[Subtitle of presentation]</a:t>
            </a:r>
          </a:p>
        </p:txBody>
      </p:sp>
      <p:sp>
        <p:nvSpPr>
          <p:cNvPr id="11" name="Text Placeholder 10"/>
          <p:cNvSpPr>
            <a:spLocks noGrp="1"/>
          </p:cNvSpPr>
          <p:nvPr>
            <p:ph type="body" sz="quarter" idx="10" hasCustomPrompt="1"/>
          </p:nvPr>
        </p:nvSpPr>
        <p:spPr bwMode="gray">
          <a:xfrm>
            <a:off x="323848" y="4642135"/>
            <a:ext cx="8496299" cy="161925"/>
          </a:xfrm>
        </p:spPr>
        <p:txBody>
          <a:bodyPr/>
          <a:lstStyle>
            <a:lvl1pPr marL="0" indent="0">
              <a:lnSpc>
                <a:spcPct val="100000"/>
              </a:lnSpc>
              <a:spcBef>
                <a:spcPts val="0"/>
              </a:spcBef>
              <a:spcAft>
                <a:spcPts val="0"/>
              </a:spcAft>
              <a:buFontTx/>
              <a:buNone/>
              <a:defRPr sz="1200">
                <a:solidFill>
                  <a:schemeClr val="bg2"/>
                </a:solidFill>
              </a:defRPr>
            </a:lvl1pPr>
            <a:lvl2pPr marL="0" indent="0">
              <a:lnSpc>
                <a:spcPct val="100000"/>
              </a:lnSpc>
              <a:spcBef>
                <a:spcPts val="0"/>
              </a:spcBef>
              <a:spcAft>
                <a:spcPts val="0"/>
              </a:spcAft>
              <a:buFontTx/>
              <a:buNone/>
              <a:defRPr sz="1200">
                <a:solidFill>
                  <a:schemeClr val="bg2"/>
                </a:solidFill>
              </a:defRPr>
            </a:lvl2pPr>
            <a:lvl3pPr marL="0" indent="0">
              <a:lnSpc>
                <a:spcPct val="100000"/>
              </a:lnSpc>
              <a:spcBef>
                <a:spcPts val="0"/>
              </a:spcBef>
              <a:spcAft>
                <a:spcPts val="0"/>
              </a:spcAft>
              <a:buFontTx/>
              <a:buNone/>
              <a:defRPr sz="1200">
                <a:solidFill>
                  <a:schemeClr val="bg2"/>
                </a:solidFill>
              </a:defRPr>
            </a:lvl3pPr>
            <a:lvl4pPr marL="0" indent="0">
              <a:lnSpc>
                <a:spcPct val="100000"/>
              </a:lnSpc>
              <a:spcBef>
                <a:spcPts val="0"/>
              </a:spcBef>
              <a:spcAft>
                <a:spcPts val="0"/>
              </a:spcAft>
              <a:buFontTx/>
              <a:buNone/>
              <a:defRPr sz="1200">
                <a:solidFill>
                  <a:schemeClr val="bg2"/>
                </a:solidFill>
              </a:defRPr>
            </a:lvl4pPr>
            <a:lvl5pPr marL="0" indent="0">
              <a:lnSpc>
                <a:spcPct val="100000"/>
              </a:lnSpc>
              <a:spcBef>
                <a:spcPts val="0"/>
              </a:spcBef>
              <a:spcAft>
                <a:spcPts val="0"/>
              </a:spcAft>
              <a:buFontTx/>
              <a:buNone/>
              <a:defRPr sz="1200">
                <a:solidFill>
                  <a:schemeClr val="bg2"/>
                </a:solidFill>
              </a:defRPr>
            </a:lvl5pPr>
            <a:lvl6pPr marL="0" indent="0">
              <a:lnSpc>
                <a:spcPct val="100000"/>
              </a:lnSpc>
              <a:spcBef>
                <a:spcPts val="0"/>
              </a:spcBef>
              <a:spcAft>
                <a:spcPts val="0"/>
              </a:spcAft>
              <a:buFontTx/>
              <a:buNone/>
              <a:defRPr sz="1200">
                <a:solidFill>
                  <a:schemeClr val="bg2"/>
                </a:solidFill>
              </a:defRPr>
            </a:lvl6pPr>
            <a:lvl7pPr marL="0" indent="0">
              <a:lnSpc>
                <a:spcPct val="100000"/>
              </a:lnSpc>
              <a:spcBef>
                <a:spcPts val="0"/>
              </a:spcBef>
              <a:spcAft>
                <a:spcPts val="0"/>
              </a:spcAft>
              <a:buFontTx/>
              <a:buNone/>
              <a:defRPr sz="1200">
                <a:solidFill>
                  <a:schemeClr val="bg2"/>
                </a:solidFill>
              </a:defRPr>
            </a:lvl7pPr>
            <a:lvl8pPr marL="0" indent="0">
              <a:lnSpc>
                <a:spcPct val="100000"/>
              </a:lnSpc>
              <a:spcBef>
                <a:spcPts val="0"/>
              </a:spcBef>
              <a:spcAft>
                <a:spcPts val="0"/>
              </a:spcAft>
              <a:buFontTx/>
              <a:buNone/>
              <a:defRPr sz="1200">
                <a:solidFill>
                  <a:schemeClr val="bg2"/>
                </a:solidFill>
              </a:defRPr>
            </a:lvl8pPr>
            <a:lvl9pPr marL="0" indent="0">
              <a:lnSpc>
                <a:spcPct val="100000"/>
              </a:lnSpc>
              <a:spcBef>
                <a:spcPts val="0"/>
              </a:spcBef>
              <a:spcAft>
                <a:spcPts val="0"/>
              </a:spcAft>
              <a:buFontTx/>
              <a:buNone/>
              <a:defRPr sz="1200">
                <a:solidFill>
                  <a:schemeClr val="bg2"/>
                </a:solidFill>
              </a:defRPr>
            </a:lvl9pPr>
          </a:lstStyle>
          <a:p>
            <a:pPr lvl="0"/>
            <a:r>
              <a:rPr lang="en-US" dirty="0"/>
              <a:t>[Date, Country, Name of Speaker]</a:t>
            </a:r>
          </a:p>
        </p:txBody>
      </p:sp>
    </p:spTree>
    <p:extLst>
      <p:ext uri="{BB962C8B-B14F-4D97-AF65-F5344CB8AC3E}">
        <p14:creationId xmlns:p14="http://schemas.microsoft.com/office/powerpoint/2010/main" val="1314825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sight Display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323849" y="1779587"/>
            <a:ext cx="8496301" cy="1008193"/>
          </a:xfrm>
        </p:spPr>
        <p:txBody>
          <a:bodyPr anchor="b"/>
          <a:lstStyle>
            <a:lvl1pPr>
              <a:defRPr sz="4000" b="0" cap="all" baseline="0">
                <a:solidFill>
                  <a:schemeClr val="tx2"/>
                </a:solidFill>
                <a:latin typeface="Insight Display screen" pitchFamily="82" charset="0"/>
              </a:defRPr>
            </a:lvl1pPr>
          </a:lstStyle>
          <a:p>
            <a:r>
              <a:rPr lang="en-US" dirty="0"/>
              <a:t>[Title of presentation]</a:t>
            </a:r>
          </a:p>
        </p:txBody>
      </p:sp>
      <p:sp>
        <p:nvSpPr>
          <p:cNvPr id="3" name="Subtitle 2"/>
          <p:cNvSpPr>
            <a:spLocks noGrp="1"/>
          </p:cNvSpPr>
          <p:nvPr>
            <p:ph type="subTitle" idx="1" hasCustomPrompt="1"/>
          </p:nvPr>
        </p:nvSpPr>
        <p:spPr bwMode="gray">
          <a:xfrm>
            <a:off x="323849" y="2859790"/>
            <a:ext cx="8496302" cy="1151823"/>
          </a:xfrm>
        </p:spPr>
        <p:txBody>
          <a:bodyPr/>
          <a:lstStyle>
            <a:lvl1pPr marL="0" indent="0" algn="l">
              <a:spcAft>
                <a:spcPts val="0"/>
              </a:spcAft>
              <a:buNone/>
              <a:defRPr sz="2000">
                <a:solidFill>
                  <a:schemeClr val="tx2"/>
                </a:solidFill>
              </a:defRPr>
            </a:lvl1pPr>
            <a:lvl2pPr marL="0" indent="0" algn="l">
              <a:spcAft>
                <a:spcPts val="0"/>
              </a:spcAft>
              <a:buNone/>
              <a:defRPr sz="2000">
                <a:solidFill>
                  <a:schemeClr val="tx2"/>
                </a:solidFill>
              </a:defRPr>
            </a:lvl2pPr>
            <a:lvl3pPr marL="0" indent="0" algn="l">
              <a:spcAft>
                <a:spcPts val="0"/>
              </a:spcAft>
              <a:buNone/>
              <a:defRPr sz="2000">
                <a:solidFill>
                  <a:schemeClr val="tx2"/>
                </a:solidFill>
              </a:defRPr>
            </a:lvl3pPr>
            <a:lvl4pPr marL="0" indent="0" algn="l">
              <a:spcAft>
                <a:spcPts val="0"/>
              </a:spcAft>
              <a:buNone/>
              <a:defRPr sz="2000">
                <a:solidFill>
                  <a:schemeClr val="tx2"/>
                </a:solidFill>
              </a:defRPr>
            </a:lvl4pPr>
            <a:lvl5pPr marL="0" indent="0" algn="l">
              <a:spcAft>
                <a:spcPts val="0"/>
              </a:spcAft>
              <a:buNone/>
              <a:defRPr sz="2000">
                <a:solidFill>
                  <a:schemeClr val="tx2"/>
                </a:solidFill>
              </a:defRPr>
            </a:lvl5pPr>
            <a:lvl6pPr marL="0" indent="0" algn="l">
              <a:spcAft>
                <a:spcPts val="0"/>
              </a:spcAft>
              <a:buNone/>
              <a:defRPr sz="2000">
                <a:solidFill>
                  <a:schemeClr val="tx2"/>
                </a:solidFill>
              </a:defRPr>
            </a:lvl6pPr>
            <a:lvl7pPr marL="0" indent="0" algn="l">
              <a:spcAft>
                <a:spcPts val="0"/>
              </a:spcAft>
              <a:buNone/>
              <a:defRPr sz="2000">
                <a:solidFill>
                  <a:schemeClr val="tx2"/>
                </a:solidFill>
              </a:defRPr>
            </a:lvl7pPr>
            <a:lvl8pPr marL="0" indent="0" algn="l">
              <a:spcAft>
                <a:spcPts val="0"/>
              </a:spcAft>
              <a:buNone/>
              <a:defRPr sz="2000">
                <a:solidFill>
                  <a:schemeClr val="tx2"/>
                </a:solidFill>
              </a:defRPr>
            </a:lvl8pPr>
            <a:lvl9pPr marL="0" indent="0" algn="l">
              <a:spcAft>
                <a:spcPts val="0"/>
              </a:spcAft>
              <a:buNone/>
              <a:defRPr sz="2000">
                <a:solidFill>
                  <a:schemeClr val="tx2"/>
                </a:solidFill>
              </a:defRPr>
            </a:lvl9pPr>
          </a:lstStyle>
          <a:p>
            <a:r>
              <a:rPr lang="en-US" dirty="0"/>
              <a:t>[Subtitle of presentation]</a:t>
            </a:r>
          </a:p>
        </p:txBody>
      </p:sp>
      <p:sp>
        <p:nvSpPr>
          <p:cNvPr id="11" name="Text Placeholder 10"/>
          <p:cNvSpPr>
            <a:spLocks noGrp="1"/>
          </p:cNvSpPr>
          <p:nvPr>
            <p:ph type="body" sz="quarter" idx="10" hasCustomPrompt="1"/>
          </p:nvPr>
        </p:nvSpPr>
        <p:spPr bwMode="gray">
          <a:xfrm>
            <a:off x="323848" y="4642135"/>
            <a:ext cx="8496299" cy="161925"/>
          </a:xfrm>
        </p:spPr>
        <p:txBody>
          <a:bodyPr/>
          <a:lstStyle>
            <a:lvl1pPr marL="0" indent="0">
              <a:lnSpc>
                <a:spcPct val="100000"/>
              </a:lnSpc>
              <a:spcBef>
                <a:spcPts val="0"/>
              </a:spcBef>
              <a:spcAft>
                <a:spcPts val="0"/>
              </a:spcAft>
              <a:buFontTx/>
              <a:buNone/>
              <a:defRPr sz="1200">
                <a:solidFill>
                  <a:schemeClr val="bg2"/>
                </a:solidFill>
              </a:defRPr>
            </a:lvl1pPr>
            <a:lvl2pPr marL="0" indent="0">
              <a:lnSpc>
                <a:spcPct val="100000"/>
              </a:lnSpc>
              <a:spcBef>
                <a:spcPts val="0"/>
              </a:spcBef>
              <a:spcAft>
                <a:spcPts val="0"/>
              </a:spcAft>
              <a:buFontTx/>
              <a:buNone/>
              <a:defRPr sz="1200">
                <a:solidFill>
                  <a:schemeClr val="bg2"/>
                </a:solidFill>
              </a:defRPr>
            </a:lvl2pPr>
            <a:lvl3pPr marL="0" indent="0">
              <a:lnSpc>
                <a:spcPct val="100000"/>
              </a:lnSpc>
              <a:spcBef>
                <a:spcPts val="0"/>
              </a:spcBef>
              <a:spcAft>
                <a:spcPts val="0"/>
              </a:spcAft>
              <a:buFontTx/>
              <a:buNone/>
              <a:defRPr sz="1200">
                <a:solidFill>
                  <a:schemeClr val="bg2"/>
                </a:solidFill>
              </a:defRPr>
            </a:lvl3pPr>
            <a:lvl4pPr marL="0" indent="0">
              <a:lnSpc>
                <a:spcPct val="100000"/>
              </a:lnSpc>
              <a:spcBef>
                <a:spcPts val="0"/>
              </a:spcBef>
              <a:spcAft>
                <a:spcPts val="0"/>
              </a:spcAft>
              <a:buFontTx/>
              <a:buNone/>
              <a:defRPr sz="1200">
                <a:solidFill>
                  <a:schemeClr val="bg2"/>
                </a:solidFill>
              </a:defRPr>
            </a:lvl4pPr>
            <a:lvl5pPr marL="0" indent="0">
              <a:lnSpc>
                <a:spcPct val="100000"/>
              </a:lnSpc>
              <a:spcBef>
                <a:spcPts val="0"/>
              </a:spcBef>
              <a:spcAft>
                <a:spcPts val="0"/>
              </a:spcAft>
              <a:buFontTx/>
              <a:buNone/>
              <a:defRPr sz="1200">
                <a:solidFill>
                  <a:schemeClr val="bg2"/>
                </a:solidFill>
              </a:defRPr>
            </a:lvl5pPr>
            <a:lvl6pPr marL="0" indent="0">
              <a:lnSpc>
                <a:spcPct val="100000"/>
              </a:lnSpc>
              <a:spcBef>
                <a:spcPts val="0"/>
              </a:spcBef>
              <a:spcAft>
                <a:spcPts val="0"/>
              </a:spcAft>
              <a:buFontTx/>
              <a:buNone/>
              <a:defRPr sz="1200">
                <a:solidFill>
                  <a:schemeClr val="bg2"/>
                </a:solidFill>
              </a:defRPr>
            </a:lvl6pPr>
            <a:lvl7pPr marL="0" indent="0">
              <a:lnSpc>
                <a:spcPct val="100000"/>
              </a:lnSpc>
              <a:spcBef>
                <a:spcPts val="0"/>
              </a:spcBef>
              <a:spcAft>
                <a:spcPts val="0"/>
              </a:spcAft>
              <a:buFontTx/>
              <a:buNone/>
              <a:defRPr sz="1200">
                <a:solidFill>
                  <a:schemeClr val="bg2"/>
                </a:solidFill>
              </a:defRPr>
            </a:lvl7pPr>
            <a:lvl8pPr marL="0" indent="0">
              <a:lnSpc>
                <a:spcPct val="100000"/>
              </a:lnSpc>
              <a:spcBef>
                <a:spcPts val="0"/>
              </a:spcBef>
              <a:spcAft>
                <a:spcPts val="0"/>
              </a:spcAft>
              <a:buFontTx/>
              <a:buNone/>
              <a:defRPr sz="1200">
                <a:solidFill>
                  <a:schemeClr val="bg2"/>
                </a:solidFill>
              </a:defRPr>
            </a:lvl8pPr>
            <a:lvl9pPr marL="0" indent="0">
              <a:lnSpc>
                <a:spcPct val="100000"/>
              </a:lnSpc>
              <a:spcBef>
                <a:spcPts val="0"/>
              </a:spcBef>
              <a:spcAft>
                <a:spcPts val="0"/>
              </a:spcAft>
              <a:buFontTx/>
              <a:buNone/>
              <a:defRPr sz="1200">
                <a:solidFill>
                  <a:schemeClr val="bg2"/>
                </a:solidFill>
              </a:defRPr>
            </a:lvl9pPr>
          </a:lstStyle>
          <a:p>
            <a:pPr lvl="0"/>
            <a:r>
              <a:rPr lang="en-US" dirty="0"/>
              <a:t>[Date, Country, Name of Speaker]</a:t>
            </a:r>
          </a:p>
        </p:txBody>
      </p:sp>
    </p:spTree>
    <p:extLst>
      <p:ext uri="{BB962C8B-B14F-4D97-AF65-F5344CB8AC3E}">
        <p14:creationId xmlns:p14="http://schemas.microsoft.com/office/powerpoint/2010/main" val="13398478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with Pictur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bwMode="gray">
          <a:xfrm>
            <a:off x="323850" y="987424"/>
            <a:ext cx="8496300" cy="3960813"/>
          </a:xfrm>
        </p:spPr>
        <p:txBody>
          <a:bodyPr/>
          <a:lstStyle/>
          <a:p>
            <a:r>
              <a:rPr lang="en-US"/>
              <a:t>Click icon to add picture</a:t>
            </a:r>
            <a:endParaRPr lang="en-US" dirty="0"/>
          </a:p>
        </p:txBody>
      </p:sp>
      <p:sp>
        <p:nvSpPr>
          <p:cNvPr id="2" name="Title 1"/>
          <p:cNvSpPr>
            <a:spLocks noGrp="1"/>
          </p:cNvSpPr>
          <p:nvPr>
            <p:ph type="ctrTitle"/>
          </p:nvPr>
        </p:nvSpPr>
        <p:spPr bwMode="gray">
          <a:xfrm>
            <a:off x="467430" y="1779588"/>
            <a:ext cx="8209140" cy="1008193"/>
          </a:xfrm>
        </p:spPr>
        <p:txBody>
          <a:bodyPr anchor="b"/>
          <a:lstStyle>
            <a:lvl1pPr>
              <a:defRPr sz="3800" cap="all"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bwMode="gray">
          <a:xfrm>
            <a:off x="466871" y="2859790"/>
            <a:ext cx="8209684" cy="1152160"/>
          </a:xfrm>
        </p:spPr>
        <p:txBody>
          <a:bodyPr/>
          <a:lstStyle>
            <a:lvl1pPr marL="0" indent="0" algn="l">
              <a:spcAft>
                <a:spcPts val="0"/>
              </a:spcAft>
              <a:buNone/>
              <a:defRPr sz="2000">
                <a:solidFill>
                  <a:schemeClr val="bg1"/>
                </a:solidFill>
              </a:defRPr>
            </a:lvl1pPr>
            <a:lvl2pPr marL="0" indent="0" algn="l">
              <a:spcAft>
                <a:spcPts val="0"/>
              </a:spcAft>
              <a:buNone/>
              <a:defRPr sz="2000">
                <a:solidFill>
                  <a:schemeClr val="bg1"/>
                </a:solidFill>
              </a:defRPr>
            </a:lvl2pPr>
            <a:lvl3pPr marL="0" indent="0" algn="l">
              <a:spcAft>
                <a:spcPts val="0"/>
              </a:spcAft>
              <a:buNone/>
              <a:defRPr sz="2000">
                <a:solidFill>
                  <a:schemeClr val="bg1"/>
                </a:solidFill>
              </a:defRPr>
            </a:lvl3pPr>
            <a:lvl4pPr marL="0" indent="0" algn="l">
              <a:spcAft>
                <a:spcPts val="0"/>
              </a:spcAft>
              <a:buNone/>
              <a:defRPr sz="2000">
                <a:solidFill>
                  <a:schemeClr val="bg1"/>
                </a:solidFill>
              </a:defRPr>
            </a:lvl4pPr>
            <a:lvl5pPr marL="0" indent="0" algn="l">
              <a:spcAft>
                <a:spcPts val="0"/>
              </a:spcAft>
              <a:buNone/>
              <a:defRPr sz="2000">
                <a:solidFill>
                  <a:schemeClr val="bg1"/>
                </a:solidFill>
              </a:defRPr>
            </a:lvl5pPr>
            <a:lvl6pPr marL="0" indent="0" algn="l">
              <a:spcAft>
                <a:spcPts val="0"/>
              </a:spcAft>
              <a:buNone/>
              <a:defRPr sz="2000">
                <a:solidFill>
                  <a:schemeClr val="bg1"/>
                </a:solidFill>
              </a:defRPr>
            </a:lvl6pPr>
            <a:lvl7pPr marL="0" indent="0" algn="l">
              <a:spcAft>
                <a:spcPts val="0"/>
              </a:spcAft>
              <a:buNone/>
              <a:defRPr sz="2000">
                <a:solidFill>
                  <a:schemeClr val="bg1"/>
                </a:solidFill>
              </a:defRPr>
            </a:lvl7pPr>
            <a:lvl8pPr marL="0" indent="0" algn="l">
              <a:spcAft>
                <a:spcPts val="0"/>
              </a:spcAft>
              <a:buNone/>
              <a:defRPr sz="2000">
                <a:solidFill>
                  <a:schemeClr val="bg1"/>
                </a:solidFill>
              </a:defRPr>
            </a:lvl8pPr>
            <a:lvl9pPr marL="0" indent="0" algn="l">
              <a:spcAft>
                <a:spcPts val="0"/>
              </a:spcAft>
              <a:buNone/>
              <a:defRPr sz="2000">
                <a:solidFill>
                  <a:schemeClr val="bg1"/>
                </a:solidFill>
              </a:defRPr>
            </a:lvl9pPr>
          </a:lstStyle>
          <a:p>
            <a:r>
              <a:rPr lang="en-US"/>
              <a:t>Click to edit Master subtitle style</a:t>
            </a:r>
            <a:endParaRPr lang="en-US" dirty="0"/>
          </a:p>
        </p:txBody>
      </p:sp>
      <p:sp>
        <p:nvSpPr>
          <p:cNvPr id="8" name="Text Placeholder 10"/>
          <p:cNvSpPr>
            <a:spLocks noGrp="1"/>
          </p:cNvSpPr>
          <p:nvPr>
            <p:ph type="body" sz="quarter" idx="10" hasCustomPrompt="1"/>
          </p:nvPr>
        </p:nvSpPr>
        <p:spPr bwMode="gray">
          <a:xfrm>
            <a:off x="467431" y="4642135"/>
            <a:ext cx="8209140" cy="161925"/>
          </a:xfrm>
        </p:spPr>
        <p:txBody>
          <a:bodyPr/>
          <a:lstStyle>
            <a:lvl1pPr marL="0" indent="0">
              <a:lnSpc>
                <a:spcPct val="100000"/>
              </a:lnSpc>
              <a:spcBef>
                <a:spcPts val="0"/>
              </a:spcBef>
              <a:spcAft>
                <a:spcPts val="0"/>
              </a:spcAft>
              <a:buFontTx/>
              <a:buNone/>
              <a:defRPr sz="1200">
                <a:solidFill>
                  <a:schemeClr val="bg1"/>
                </a:solidFill>
              </a:defRPr>
            </a:lvl1pPr>
            <a:lvl2pPr marL="0" indent="0">
              <a:lnSpc>
                <a:spcPct val="100000"/>
              </a:lnSpc>
              <a:spcBef>
                <a:spcPts val="0"/>
              </a:spcBef>
              <a:spcAft>
                <a:spcPts val="0"/>
              </a:spcAft>
              <a:buFontTx/>
              <a:buNone/>
              <a:defRPr sz="1200">
                <a:solidFill>
                  <a:schemeClr val="bg2"/>
                </a:solidFill>
              </a:defRPr>
            </a:lvl2pPr>
            <a:lvl3pPr marL="0" indent="0">
              <a:lnSpc>
                <a:spcPct val="100000"/>
              </a:lnSpc>
              <a:spcBef>
                <a:spcPts val="0"/>
              </a:spcBef>
              <a:spcAft>
                <a:spcPts val="0"/>
              </a:spcAft>
              <a:buFontTx/>
              <a:buNone/>
              <a:defRPr sz="1200">
                <a:solidFill>
                  <a:schemeClr val="bg2"/>
                </a:solidFill>
              </a:defRPr>
            </a:lvl3pPr>
            <a:lvl4pPr marL="0" indent="0">
              <a:lnSpc>
                <a:spcPct val="100000"/>
              </a:lnSpc>
              <a:spcBef>
                <a:spcPts val="0"/>
              </a:spcBef>
              <a:spcAft>
                <a:spcPts val="0"/>
              </a:spcAft>
              <a:buFontTx/>
              <a:buNone/>
              <a:defRPr sz="1200">
                <a:solidFill>
                  <a:schemeClr val="bg2"/>
                </a:solidFill>
              </a:defRPr>
            </a:lvl4pPr>
            <a:lvl5pPr marL="0" indent="0">
              <a:lnSpc>
                <a:spcPct val="100000"/>
              </a:lnSpc>
              <a:spcBef>
                <a:spcPts val="0"/>
              </a:spcBef>
              <a:spcAft>
                <a:spcPts val="0"/>
              </a:spcAft>
              <a:buFontTx/>
              <a:buNone/>
              <a:defRPr sz="1200">
                <a:solidFill>
                  <a:schemeClr val="bg2"/>
                </a:solidFill>
              </a:defRPr>
            </a:lvl5pPr>
            <a:lvl6pPr marL="0" indent="0">
              <a:lnSpc>
                <a:spcPct val="100000"/>
              </a:lnSpc>
              <a:spcBef>
                <a:spcPts val="0"/>
              </a:spcBef>
              <a:spcAft>
                <a:spcPts val="0"/>
              </a:spcAft>
              <a:buFontTx/>
              <a:buNone/>
              <a:defRPr sz="1200">
                <a:solidFill>
                  <a:schemeClr val="bg2"/>
                </a:solidFill>
              </a:defRPr>
            </a:lvl6pPr>
            <a:lvl7pPr marL="0" indent="0">
              <a:lnSpc>
                <a:spcPct val="100000"/>
              </a:lnSpc>
              <a:spcBef>
                <a:spcPts val="0"/>
              </a:spcBef>
              <a:spcAft>
                <a:spcPts val="0"/>
              </a:spcAft>
              <a:buFontTx/>
              <a:buNone/>
              <a:defRPr sz="1200">
                <a:solidFill>
                  <a:schemeClr val="bg2"/>
                </a:solidFill>
              </a:defRPr>
            </a:lvl7pPr>
            <a:lvl8pPr marL="0" indent="0">
              <a:lnSpc>
                <a:spcPct val="100000"/>
              </a:lnSpc>
              <a:spcBef>
                <a:spcPts val="0"/>
              </a:spcBef>
              <a:spcAft>
                <a:spcPts val="0"/>
              </a:spcAft>
              <a:buFontTx/>
              <a:buNone/>
              <a:defRPr sz="1200">
                <a:solidFill>
                  <a:schemeClr val="bg2"/>
                </a:solidFill>
              </a:defRPr>
            </a:lvl8pPr>
            <a:lvl9pPr marL="0" indent="0">
              <a:lnSpc>
                <a:spcPct val="100000"/>
              </a:lnSpc>
              <a:spcBef>
                <a:spcPts val="0"/>
              </a:spcBef>
              <a:spcAft>
                <a:spcPts val="0"/>
              </a:spcAft>
              <a:buFontTx/>
              <a:buNone/>
              <a:defRPr sz="1200">
                <a:solidFill>
                  <a:schemeClr val="bg2"/>
                </a:solidFill>
              </a:defRPr>
            </a:lvl9pPr>
          </a:lstStyle>
          <a:p>
            <a:pPr lvl="0"/>
            <a:r>
              <a:rPr lang="en-US" dirty="0"/>
              <a:t>Click to add text</a:t>
            </a:r>
          </a:p>
        </p:txBody>
      </p:sp>
    </p:spTree>
    <p:extLst>
      <p:ext uri="{BB962C8B-B14F-4D97-AF65-F5344CB8AC3E}">
        <p14:creationId xmlns:p14="http://schemas.microsoft.com/office/powerpoint/2010/main" val="21990930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sight Display Title Slide with Pictur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bwMode="gray">
          <a:xfrm>
            <a:off x="323850" y="987424"/>
            <a:ext cx="8496300" cy="3960813"/>
          </a:xfrm>
        </p:spPr>
        <p:txBody>
          <a:bodyPr/>
          <a:lstStyle/>
          <a:p>
            <a:r>
              <a:rPr lang="en-US"/>
              <a:t>Click icon to add picture</a:t>
            </a:r>
            <a:endParaRPr lang="en-US" dirty="0"/>
          </a:p>
        </p:txBody>
      </p:sp>
      <p:sp>
        <p:nvSpPr>
          <p:cNvPr id="2" name="Title 1"/>
          <p:cNvSpPr>
            <a:spLocks noGrp="1"/>
          </p:cNvSpPr>
          <p:nvPr>
            <p:ph type="ctrTitle"/>
          </p:nvPr>
        </p:nvSpPr>
        <p:spPr bwMode="gray">
          <a:xfrm>
            <a:off x="467430" y="1779588"/>
            <a:ext cx="8209140" cy="1008193"/>
          </a:xfrm>
        </p:spPr>
        <p:txBody>
          <a:bodyPr anchor="b"/>
          <a:lstStyle>
            <a:lvl1pPr>
              <a:defRPr sz="4000" cap="all" baseline="0">
                <a:solidFill>
                  <a:schemeClr val="bg1"/>
                </a:solidFill>
                <a:latin typeface="Insight Display screen" pitchFamily="82" charset="0"/>
              </a:defRPr>
            </a:lvl1pPr>
          </a:lstStyle>
          <a:p>
            <a:r>
              <a:rPr lang="en-US"/>
              <a:t>Click to edit Master title style</a:t>
            </a:r>
            <a:endParaRPr lang="en-US" dirty="0"/>
          </a:p>
        </p:txBody>
      </p:sp>
      <p:sp>
        <p:nvSpPr>
          <p:cNvPr id="3" name="Subtitle 2"/>
          <p:cNvSpPr>
            <a:spLocks noGrp="1"/>
          </p:cNvSpPr>
          <p:nvPr>
            <p:ph type="subTitle" idx="1"/>
          </p:nvPr>
        </p:nvSpPr>
        <p:spPr bwMode="gray">
          <a:xfrm>
            <a:off x="466871" y="2859790"/>
            <a:ext cx="8209684" cy="1152160"/>
          </a:xfrm>
        </p:spPr>
        <p:txBody>
          <a:bodyPr/>
          <a:lstStyle>
            <a:lvl1pPr marL="0" indent="0" algn="l">
              <a:spcAft>
                <a:spcPts val="0"/>
              </a:spcAft>
              <a:buNone/>
              <a:defRPr sz="2000">
                <a:solidFill>
                  <a:schemeClr val="bg1"/>
                </a:solidFill>
              </a:defRPr>
            </a:lvl1pPr>
            <a:lvl2pPr marL="0" indent="0" algn="l">
              <a:spcAft>
                <a:spcPts val="0"/>
              </a:spcAft>
              <a:buNone/>
              <a:defRPr sz="2000">
                <a:solidFill>
                  <a:schemeClr val="bg1"/>
                </a:solidFill>
              </a:defRPr>
            </a:lvl2pPr>
            <a:lvl3pPr marL="0" indent="0" algn="l">
              <a:spcAft>
                <a:spcPts val="0"/>
              </a:spcAft>
              <a:buNone/>
              <a:defRPr sz="2000">
                <a:solidFill>
                  <a:schemeClr val="bg1"/>
                </a:solidFill>
              </a:defRPr>
            </a:lvl3pPr>
            <a:lvl4pPr marL="0" indent="0" algn="l">
              <a:spcAft>
                <a:spcPts val="0"/>
              </a:spcAft>
              <a:buNone/>
              <a:defRPr sz="2000">
                <a:solidFill>
                  <a:schemeClr val="bg1"/>
                </a:solidFill>
              </a:defRPr>
            </a:lvl4pPr>
            <a:lvl5pPr marL="0" indent="0" algn="l">
              <a:spcAft>
                <a:spcPts val="0"/>
              </a:spcAft>
              <a:buNone/>
              <a:defRPr sz="2000">
                <a:solidFill>
                  <a:schemeClr val="bg1"/>
                </a:solidFill>
              </a:defRPr>
            </a:lvl5pPr>
            <a:lvl6pPr marL="0" indent="0" algn="l">
              <a:spcAft>
                <a:spcPts val="0"/>
              </a:spcAft>
              <a:buNone/>
              <a:defRPr sz="2000">
                <a:solidFill>
                  <a:schemeClr val="bg1"/>
                </a:solidFill>
              </a:defRPr>
            </a:lvl6pPr>
            <a:lvl7pPr marL="0" indent="0" algn="l">
              <a:spcAft>
                <a:spcPts val="0"/>
              </a:spcAft>
              <a:buNone/>
              <a:defRPr sz="2000">
                <a:solidFill>
                  <a:schemeClr val="bg1"/>
                </a:solidFill>
              </a:defRPr>
            </a:lvl7pPr>
            <a:lvl8pPr marL="0" indent="0" algn="l">
              <a:spcAft>
                <a:spcPts val="0"/>
              </a:spcAft>
              <a:buNone/>
              <a:defRPr sz="2000">
                <a:solidFill>
                  <a:schemeClr val="bg1"/>
                </a:solidFill>
              </a:defRPr>
            </a:lvl8pPr>
            <a:lvl9pPr marL="0" indent="0" algn="l">
              <a:spcAft>
                <a:spcPts val="0"/>
              </a:spcAft>
              <a:buNone/>
              <a:defRPr sz="2000">
                <a:solidFill>
                  <a:schemeClr val="bg1"/>
                </a:solidFill>
              </a:defRPr>
            </a:lvl9pPr>
          </a:lstStyle>
          <a:p>
            <a:r>
              <a:rPr lang="en-US"/>
              <a:t>Click to edit Master subtitle style</a:t>
            </a:r>
            <a:endParaRPr lang="en-US" dirty="0"/>
          </a:p>
        </p:txBody>
      </p:sp>
      <p:sp>
        <p:nvSpPr>
          <p:cNvPr id="8" name="Text Placeholder 10"/>
          <p:cNvSpPr>
            <a:spLocks noGrp="1"/>
          </p:cNvSpPr>
          <p:nvPr>
            <p:ph type="body" sz="quarter" idx="10" hasCustomPrompt="1"/>
          </p:nvPr>
        </p:nvSpPr>
        <p:spPr bwMode="gray">
          <a:xfrm>
            <a:off x="467431" y="4642135"/>
            <a:ext cx="8209140" cy="161925"/>
          </a:xfrm>
        </p:spPr>
        <p:txBody>
          <a:bodyPr/>
          <a:lstStyle>
            <a:lvl1pPr marL="0" indent="0">
              <a:lnSpc>
                <a:spcPct val="100000"/>
              </a:lnSpc>
              <a:spcBef>
                <a:spcPts val="0"/>
              </a:spcBef>
              <a:spcAft>
                <a:spcPts val="0"/>
              </a:spcAft>
              <a:buFontTx/>
              <a:buNone/>
              <a:defRPr sz="1200">
                <a:solidFill>
                  <a:schemeClr val="bg1"/>
                </a:solidFill>
              </a:defRPr>
            </a:lvl1pPr>
            <a:lvl2pPr marL="0" indent="0">
              <a:lnSpc>
                <a:spcPct val="100000"/>
              </a:lnSpc>
              <a:spcBef>
                <a:spcPts val="0"/>
              </a:spcBef>
              <a:spcAft>
                <a:spcPts val="0"/>
              </a:spcAft>
              <a:buFontTx/>
              <a:buNone/>
              <a:defRPr sz="1200">
                <a:solidFill>
                  <a:schemeClr val="bg2"/>
                </a:solidFill>
              </a:defRPr>
            </a:lvl2pPr>
            <a:lvl3pPr marL="0" indent="0">
              <a:lnSpc>
                <a:spcPct val="100000"/>
              </a:lnSpc>
              <a:spcBef>
                <a:spcPts val="0"/>
              </a:spcBef>
              <a:spcAft>
                <a:spcPts val="0"/>
              </a:spcAft>
              <a:buFontTx/>
              <a:buNone/>
              <a:defRPr sz="1200">
                <a:solidFill>
                  <a:schemeClr val="bg2"/>
                </a:solidFill>
              </a:defRPr>
            </a:lvl3pPr>
            <a:lvl4pPr marL="0" indent="0">
              <a:lnSpc>
                <a:spcPct val="100000"/>
              </a:lnSpc>
              <a:spcBef>
                <a:spcPts val="0"/>
              </a:spcBef>
              <a:spcAft>
                <a:spcPts val="0"/>
              </a:spcAft>
              <a:buFontTx/>
              <a:buNone/>
              <a:defRPr sz="1200">
                <a:solidFill>
                  <a:schemeClr val="bg2"/>
                </a:solidFill>
              </a:defRPr>
            </a:lvl4pPr>
            <a:lvl5pPr marL="0" indent="0">
              <a:lnSpc>
                <a:spcPct val="100000"/>
              </a:lnSpc>
              <a:spcBef>
                <a:spcPts val="0"/>
              </a:spcBef>
              <a:spcAft>
                <a:spcPts val="0"/>
              </a:spcAft>
              <a:buFontTx/>
              <a:buNone/>
              <a:defRPr sz="1200">
                <a:solidFill>
                  <a:schemeClr val="bg2"/>
                </a:solidFill>
              </a:defRPr>
            </a:lvl5pPr>
            <a:lvl6pPr marL="0" indent="0">
              <a:lnSpc>
                <a:spcPct val="100000"/>
              </a:lnSpc>
              <a:spcBef>
                <a:spcPts val="0"/>
              </a:spcBef>
              <a:spcAft>
                <a:spcPts val="0"/>
              </a:spcAft>
              <a:buFontTx/>
              <a:buNone/>
              <a:defRPr sz="1200">
                <a:solidFill>
                  <a:schemeClr val="bg2"/>
                </a:solidFill>
              </a:defRPr>
            </a:lvl6pPr>
            <a:lvl7pPr marL="0" indent="0">
              <a:lnSpc>
                <a:spcPct val="100000"/>
              </a:lnSpc>
              <a:spcBef>
                <a:spcPts val="0"/>
              </a:spcBef>
              <a:spcAft>
                <a:spcPts val="0"/>
              </a:spcAft>
              <a:buFontTx/>
              <a:buNone/>
              <a:defRPr sz="1200">
                <a:solidFill>
                  <a:schemeClr val="bg2"/>
                </a:solidFill>
              </a:defRPr>
            </a:lvl7pPr>
            <a:lvl8pPr marL="0" indent="0">
              <a:lnSpc>
                <a:spcPct val="100000"/>
              </a:lnSpc>
              <a:spcBef>
                <a:spcPts val="0"/>
              </a:spcBef>
              <a:spcAft>
                <a:spcPts val="0"/>
              </a:spcAft>
              <a:buFontTx/>
              <a:buNone/>
              <a:defRPr sz="1200">
                <a:solidFill>
                  <a:schemeClr val="bg2"/>
                </a:solidFill>
              </a:defRPr>
            </a:lvl8pPr>
            <a:lvl9pPr marL="0" indent="0">
              <a:lnSpc>
                <a:spcPct val="100000"/>
              </a:lnSpc>
              <a:spcBef>
                <a:spcPts val="0"/>
              </a:spcBef>
              <a:spcAft>
                <a:spcPts val="0"/>
              </a:spcAft>
              <a:buFontTx/>
              <a:buNone/>
              <a:defRPr sz="1200">
                <a:solidFill>
                  <a:schemeClr val="bg2"/>
                </a:solidFill>
              </a:defRPr>
            </a:lvl9pPr>
          </a:lstStyle>
          <a:p>
            <a:pPr lvl="0"/>
            <a:r>
              <a:rPr lang="en-US" dirty="0"/>
              <a:t>Click to add text</a:t>
            </a:r>
          </a:p>
        </p:txBody>
      </p:sp>
    </p:spTree>
    <p:extLst>
      <p:ext uri="{BB962C8B-B14F-4D97-AF65-F5344CB8AC3E}">
        <p14:creationId xmlns:p14="http://schemas.microsoft.com/office/powerpoint/2010/main" val="37223829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p>
            <a:r>
              <a:rPr lang="en-US" dirty="0"/>
              <a:t>Click to add text</a:t>
            </a:r>
          </a:p>
        </p:txBody>
      </p:sp>
      <p:sp>
        <p:nvSpPr>
          <p:cNvPr id="3" name="Content Placeholder 2"/>
          <p:cNvSpPr>
            <a:spLocks noGrp="1"/>
          </p:cNvSpPr>
          <p:nvPr>
            <p:ph idx="1" hasCustomPrompt="1"/>
          </p:nvPr>
        </p:nvSpPr>
        <p:spPr bwMode="gray"/>
        <p:txBody>
          <a:bodyPr/>
          <a:lstStyle>
            <a:lvl1pPr marL="360000" indent="-360000">
              <a:spcBef>
                <a:spcPts val="1200"/>
              </a:spcBef>
              <a:spcAft>
                <a:spcPts val="0"/>
              </a:spcAft>
              <a:buClr>
                <a:schemeClr val="tx2"/>
              </a:buClr>
              <a:buFont typeface="+mj-lt"/>
              <a:buAutoNum type="arabicPeriod"/>
              <a:defRPr sz="1800"/>
            </a:lvl1pPr>
            <a:lvl2pPr marL="358775" indent="0">
              <a:spcAft>
                <a:spcPts val="400"/>
              </a:spcAft>
              <a:buClr>
                <a:schemeClr val="bg2"/>
              </a:buClr>
              <a:buFont typeface="+mj-lt"/>
              <a:buNone/>
              <a:defRPr sz="1800">
                <a:solidFill>
                  <a:schemeClr val="tx1"/>
                </a:solidFill>
              </a:defRPr>
            </a:lvl2pPr>
            <a:lvl3pPr marL="360000" indent="0">
              <a:spcAft>
                <a:spcPts val="1200"/>
              </a:spcAft>
              <a:buFontTx/>
              <a:buNone/>
              <a:defRPr sz="1800">
                <a:solidFill>
                  <a:schemeClr val="bg2"/>
                </a:solidFill>
              </a:defRPr>
            </a:lvl3pPr>
            <a:lvl4pPr marL="360000" indent="0">
              <a:spcAft>
                <a:spcPts val="1200"/>
              </a:spcAft>
              <a:buFontTx/>
              <a:buNone/>
              <a:defRPr sz="1800">
                <a:solidFill>
                  <a:schemeClr val="bg2"/>
                </a:solidFill>
              </a:defRPr>
            </a:lvl4pPr>
            <a:lvl5pPr marL="360000" indent="0">
              <a:spcAft>
                <a:spcPts val="1200"/>
              </a:spcAft>
              <a:buFontTx/>
              <a:buNone/>
              <a:defRPr sz="1800">
                <a:solidFill>
                  <a:schemeClr val="bg2"/>
                </a:solidFill>
              </a:defRPr>
            </a:lvl5pPr>
            <a:lvl6pPr marL="360000" indent="0">
              <a:spcAft>
                <a:spcPts val="1200"/>
              </a:spcAft>
              <a:buFontTx/>
              <a:buNone/>
              <a:defRPr sz="1800">
                <a:solidFill>
                  <a:schemeClr val="bg2"/>
                </a:solidFill>
              </a:defRPr>
            </a:lvl6pPr>
            <a:lvl7pPr marL="360000" indent="0">
              <a:spcAft>
                <a:spcPts val="1200"/>
              </a:spcAft>
              <a:buFontTx/>
              <a:buNone/>
              <a:defRPr sz="1800">
                <a:solidFill>
                  <a:schemeClr val="bg2"/>
                </a:solidFill>
              </a:defRPr>
            </a:lvl7pPr>
            <a:lvl8pPr marL="360000" indent="0">
              <a:spcAft>
                <a:spcPts val="1200"/>
              </a:spcAft>
              <a:buFontTx/>
              <a:buNone/>
              <a:defRPr sz="1800">
                <a:solidFill>
                  <a:schemeClr val="bg2"/>
                </a:solidFill>
              </a:defRPr>
            </a:lvl8pPr>
            <a:lvl9pPr marL="360000" indent="0">
              <a:spcAft>
                <a:spcPts val="1200"/>
              </a:spcAft>
              <a:buFontTx/>
              <a:buNone/>
              <a:defRPr sz="1800">
                <a:solidFill>
                  <a:schemeClr val="bg2"/>
                </a:solidFill>
              </a:defRPr>
            </a:lvl9pPr>
          </a:lstStyle>
          <a:p>
            <a:pPr lvl="0"/>
            <a:r>
              <a:rPr lang="en-US" dirty="0"/>
              <a:t>Click to add text</a:t>
            </a:r>
          </a:p>
          <a:p>
            <a:pPr lvl="1"/>
            <a:r>
              <a:rPr lang="en-US" dirty="0"/>
              <a:t>Second level</a:t>
            </a:r>
          </a:p>
        </p:txBody>
      </p:sp>
    </p:spTree>
    <p:extLst>
      <p:ext uri="{BB962C8B-B14F-4D97-AF65-F5344CB8AC3E}">
        <p14:creationId xmlns:p14="http://schemas.microsoft.com/office/powerpoint/2010/main" val="12155846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 for presentation">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a:xfrm>
            <a:off x="0" y="1779640"/>
            <a:ext cx="9144000" cy="1584220"/>
          </a:xfrm>
          <a:gradFill>
            <a:gsLst>
              <a:gs pos="2000">
                <a:schemeClr val="accent6"/>
              </a:gs>
              <a:gs pos="100000">
                <a:srgbClr val="F9B200"/>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4000" tIns="0" rIns="324000" bIns="0" numCol="1" spcCol="0" rtlCol="0" fromWordArt="0" anchor="ctr" anchorCtr="0" forceAA="0" compatLnSpc="1">
            <a:prstTxWarp prst="textNoShape">
              <a:avLst/>
            </a:prstTxWarp>
            <a:noAutofit/>
          </a:bodyPr>
          <a:lstStyle>
            <a:lvl1pPr>
              <a:defRPr lang="de-DE" sz="3000" kern="1200" dirty="0">
                <a:solidFill>
                  <a:schemeClr val="bg1"/>
                </a:solidFill>
                <a:latin typeface="Arial" pitchFamily="34" charset="0"/>
                <a:ea typeface="+mn-ea"/>
                <a:cs typeface="+mn-cs"/>
              </a:defRPr>
            </a:lvl1pPr>
          </a:lstStyle>
          <a:p>
            <a:pPr lvl="0"/>
            <a:r>
              <a:rPr lang="en-US" dirty="0"/>
              <a:t>Click to add text</a:t>
            </a:r>
          </a:p>
        </p:txBody>
      </p:sp>
      <p:grpSp>
        <p:nvGrpSpPr>
          <p:cNvPr id="96" name="Gruppieren 95"/>
          <p:cNvGrpSpPr/>
          <p:nvPr userDrawn="1"/>
        </p:nvGrpSpPr>
        <p:grpSpPr bwMode="gray">
          <a:xfrm>
            <a:off x="323850" y="-315520"/>
            <a:ext cx="8496740" cy="216030"/>
            <a:chOff x="323850" y="-531550"/>
            <a:chExt cx="8496740" cy="432060"/>
          </a:xfrm>
        </p:grpSpPr>
        <p:cxnSp>
          <p:nvCxnSpPr>
            <p:cNvPr id="97" name="Gerade Verbindung 96"/>
            <p:cNvCxnSpPr/>
            <p:nvPr userDrawn="1"/>
          </p:nvCxnSpPr>
          <p:spPr bwMode="gray">
            <a:xfrm rot="5400000">
              <a:off x="10782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Gerade Verbindung 97"/>
            <p:cNvCxnSpPr/>
            <p:nvPr userDrawn="1"/>
          </p:nvCxnSpPr>
          <p:spPr bwMode="gray">
            <a:xfrm rot="5400000">
              <a:off x="14035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Gerade Verbindung 98"/>
            <p:cNvCxnSpPr/>
            <p:nvPr userDrawn="1"/>
          </p:nvCxnSpPr>
          <p:spPr bwMode="gray">
            <a:xfrm rot="5400000">
              <a:off x="154758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Gerade Verbindung 99"/>
            <p:cNvCxnSpPr/>
            <p:nvPr userDrawn="1"/>
          </p:nvCxnSpPr>
          <p:spPr bwMode="gray">
            <a:xfrm rot="5400000">
              <a:off x="28437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Gerade Verbindung 100"/>
            <p:cNvCxnSpPr/>
            <p:nvPr userDrawn="1"/>
          </p:nvCxnSpPr>
          <p:spPr bwMode="gray">
            <a:xfrm rot="5400000">
              <a:off x="298778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Gerade Verbindung 101"/>
            <p:cNvCxnSpPr/>
            <p:nvPr userDrawn="1"/>
          </p:nvCxnSpPr>
          <p:spPr bwMode="gray">
            <a:xfrm rot="5400000">
              <a:off x="42839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Gerade Verbindung 102"/>
            <p:cNvCxnSpPr/>
            <p:nvPr userDrawn="1"/>
          </p:nvCxnSpPr>
          <p:spPr bwMode="gray">
            <a:xfrm rot="5400000">
              <a:off x="442798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Gerade Verbindung 103"/>
            <p:cNvCxnSpPr/>
            <p:nvPr userDrawn="1"/>
          </p:nvCxnSpPr>
          <p:spPr bwMode="gray">
            <a:xfrm rot="5400000">
              <a:off x="57241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Gerade Verbindung 104"/>
            <p:cNvCxnSpPr/>
            <p:nvPr userDrawn="1"/>
          </p:nvCxnSpPr>
          <p:spPr bwMode="gray">
            <a:xfrm rot="5400000">
              <a:off x="586818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Gerade Verbindung 105"/>
            <p:cNvCxnSpPr/>
            <p:nvPr userDrawn="1"/>
          </p:nvCxnSpPr>
          <p:spPr bwMode="gray">
            <a:xfrm rot="5400000">
              <a:off x="71643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Gerade Verbindung 106"/>
            <p:cNvCxnSpPr/>
            <p:nvPr userDrawn="1"/>
          </p:nvCxnSpPr>
          <p:spPr bwMode="gray">
            <a:xfrm rot="5400000">
              <a:off x="730838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Gerade Verbindung 107"/>
            <p:cNvCxnSpPr/>
            <p:nvPr userDrawn="1"/>
          </p:nvCxnSpPr>
          <p:spPr bwMode="gray">
            <a:xfrm rot="5400000">
              <a:off x="86045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9" name="Gruppieren 108"/>
          <p:cNvGrpSpPr/>
          <p:nvPr userDrawn="1"/>
        </p:nvGrpSpPr>
        <p:grpSpPr bwMode="gray">
          <a:xfrm>
            <a:off x="323850" y="5236120"/>
            <a:ext cx="8496740" cy="216030"/>
            <a:chOff x="323850" y="-531550"/>
            <a:chExt cx="8496740" cy="432060"/>
          </a:xfrm>
        </p:grpSpPr>
        <p:cxnSp>
          <p:nvCxnSpPr>
            <p:cNvPr id="110" name="Gerade Verbindung 109"/>
            <p:cNvCxnSpPr/>
            <p:nvPr userDrawn="1"/>
          </p:nvCxnSpPr>
          <p:spPr bwMode="gray">
            <a:xfrm rot="5400000">
              <a:off x="10782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Gerade Verbindung 110"/>
            <p:cNvCxnSpPr/>
            <p:nvPr userDrawn="1"/>
          </p:nvCxnSpPr>
          <p:spPr bwMode="gray">
            <a:xfrm rot="5400000">
              <a:off x="14035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Gerade Verbindung 111"/>
            <p:cNvCxnSpPr/>
            <p:nvPr userDrawn="1"/>
          </p:nvCxnSpPr>
          <p:spPr bwMode="gray">
            <a:xfrm rot="5400000">
              <a:off x="154758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Gerade Verbindung 112"/>
            <p:cNvCxnSpPr/>
            <p:nvPr userDrawn="1"/>
          </p:nvCxnSpPr>
          <p:spPr bwMode="gray">
            <a:xfrm rot="5400000">
              <a:off x="28437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Gerade Verbindung 113"/>
            <p:cNvCxnSpPr/>
            <p:nvPr userDrawn="1"/>
          </p:nvCxnSpPr>
          <p:spPr bwMode="gray">
            <a:xfrm rot="5400000">
              <a:off x="298778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Gerade Verbindung 114"/>
            <p:cNvCxnSpPr/>
            <p:nvPr userDrawn="1"/>
          </p:nvCxnSpPr>
          <p:spPr bwMode="gray">
            <a:xfrm rot="5400000">
              <a:off x="42839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Gerade Verbindung 115"/>
            <p:cNvCxnSpPr/>
            <p:nvPr userDrawn="1"/>
          </p:nvCxnSpPr>
          <p:spPr bwMode="gray">
            <a:xfrm rot="5400000">
              <a:off x="442798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Gerade Verbindung 116"/>
            <p:cNvCxnSpPr/>
            <p:nvPr userDrawn="1"/>
          </p:nvCxnSpPr>
          <p:spPr bwMode="gray">
            <a:xfrm rot="5400000">
              <a:off x="57241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Gerade Verbindung 117"/>
            <p:cNvCxnSpPr/>
            <p:nvPr userDrawn="1"/>
          </p:nvCxnSpPr>
          <p:spPr bwMode="gray">
            <a:xfrm rot="5400000">
              <a:off x="586818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Gerade Verbindung 118"/>
            <p:cNvCxnSpPr/>
            <p:nvPr userDrawn="1"/>
          </p:nvCxnSpPr>
          <p:spPr bwMode="gray">
            <a:xfrm rot="5400000">
              <a:off x="71643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Gerade Verbindung 119"/>
            <p:cNvCxnSpPr/>
            <p:nvPr userDrawn="1"/>
          </p:nvCxnSpPr>
          <p:spPr bwMode="gray">
            <a:xfrm rot="5400000">
              <a:off x="730838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Gerade Verbindung 120"/>
            <p:cNvCxnSpPr/>
            <p:nvPr userDrawn="1"/>
          </p:nvCxnSpPr>
          <p:spPr bwMode="gray">
            <a:xfrm rot="5400000">
              <a:off x="86045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2" name="Gruppieren 121"/>
          <p:cNvGrpSpPr/>
          <p:nvPr userDrawn="1"/>
        </p:nvGrpSpPr>
        <p:grpSpPr bwMode="gray">
          <a:xfrm>
            <a:off x="9252650" y="771500"/>
            <a:ext cx="216030" cy="4176580"/>
            <a:chOff x="9252650" y="771500"/>
            <a:chExt cx="216030" cy="4176580"/>
          </a:xfrm>
        </p:grpSpPr>
        <p:cxnSp>
          <p:nvCxnSpPr>
            <p:cNvPr id="123" name="Gerade Verbindung 122"/>
            <p:cNvCxnSpPr/>
            <p:nvPr userDrawn="1"/>
          </p:nvCxnSpPr>
          <p:spPr bwMode="gray">
            <a:xfrm>
              <a:off x="9252650" y="98753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Gerade Verbindung 123"/>
            <p:cNvCxnSpPr/>
            <p:nvPr userDrawn="1"/>
          </p:nvCxnSpPr>
          <p:spPr bwMode="gray">
            <a:xfrm>
              <a:off x="9252650" y="77150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Gerade Verbindung 124"/>
            <p:cNvCxnSpPr/>
            <p:nvPr userDrawn="1"/>
          </p:nvCxnSpPr>
          <p:spPr bwMode="gray">
            <a:xfrm>
              <a:off x="9252650" y="494808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Gerade Verbindung 125"/>
            <p:cNvCxnSpPr/>
            <p:nvPr userDrawn="1"/>
          </p:nvCxnSpPr>
          <p:spPr bwMode="gray">
            <a:xfrm>
              <a:off x="9252650" y="480406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Gerade Verbindung 126"/>
            <p:cNvCxnSpPr/>
            <p:nvPr userDrawn="1"/>
          </p:nvCxnSpPr>
          <p:spPr bwMode="gray">
            <a:xfrm>
              <a:off x="9252650" y="415597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Gerade Verbindung 127"/>
            <p:cNvCxnSpPr/>
            <p:nvPr userDrawn="1"/>
          </p:nvCxnSpPr>
          <p:spPr bwMode="gray">
            <a:xfrm>
              <a:off x="9252650" y="401195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Gerade Verbindung 128"/>
            <p:cNvCxnSpPr/>
            <p:nvPr userDrawn="1"/>
          </p:nvCxnSpPr>
          <p:spPr bwMode="gray">
            <a:xfrm>
              <a:off x="9252650" y="336386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Gerade Verbindung 129"/>
            <p:cNvCxnSpPr/>
            <p:nvPr userDrawn="1"/>
          </p:nvCxnSpPr>
          <p:spPr bwMode="gray">
            <a:xfrm>
              <a:off x="9252650" y="321984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Gerade Verbindung 130"/>
            <p:cNvCxnSpPr/>
            <p:nvPr userDrawn="1"/>
          </p:nvCxnSpPr>
          <p:spPr bwMode="gray">
            <a:xfrm>
              <a:off x="9252650" y="257175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Gerade Verbindung 131"/>
            <p:cNvCxnSpPr/>
            <p:nvPr userDrawn="1"/>
          </p:nvCxnSpPr>
          <p:spPr bwMode="gray">
            <a:xfrm>
              <a:off x="9252650" y="242773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Gerade Verbindung 132"/>
            <p:cNvCxnSpPr/>
            <p:nvPr userDrawn="1"/>
          </p:nvCxnSpPr>
          <p:spPr bwMode="gray">
            <a:xfrm>
              <a:off x="9252650" y="177964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Gerade Verbindung 133"/>
            <p:cNvCxnSpPr/>
            <p:nvPr userDrawn="1"/>
          </p:nvCxnSpPr>
          <p:spPr bwMode="gray">
            <a:xfrm>
              <a:off x="9252650" y="163562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Gerade Verbindung 134"/>
            <p:cNvCxnSpPr/>
            <p:nvPr userDrawn="1"/>
          </p:nvCxnSpPr>
          <p:spPr bwMode="gray">
            <a:xfrm>
              <a:off x="9252650" y="473205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Rechteck 2"/>
          <p:cNvSpPr/>
          <p:nvPr userDrawn="1"/>
        </p:nvSpPr>
        <p:spPr bwMode="gray">
          <a:xfrm>
            <a:off x="0" y="-20538"/>
            <a:ext cx="9144000" cy="1681444"/>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buFont typeface="Courier New" pitchFamily="49" charset="0"/>
              <a:buNone/>
            </a:pPr>
            <a:endParaRPr lang="de-DE" sz="1600" dirty="0">
              <a:solidFill>
                <a:schemeClr val="tx1"/>
              </a:solidFill>
              <a:latin typeface="Arial" pitchFamily="34" charset="0"/>
            </a:endParaRPr>
          </a:p>
        </p:txBody>
      </p:sp>
      <p:pic>
        <p:nvPicPr>
          <p:cNvPr id="4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8532550" y="4299942"/>
            <a:ext cx="576079" cy="576079"/>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p:cNvSpPr/>
          <p:nvPr userDrawn="1"/>
        </p:nvSpPr>
        <p:spPr bwMode="gray">
          <a:xfrm>
            <a:off x="-4259" y="-20538"/>
            <a:ext cx="9148259" cy="195420"/>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tx1"/>
              </a:solidFill>
              <a:latin typeface="Arial" pitchFamily="34" charset="0"/>
              <a:cs typeface="Arial" pitchFamily="34" charset="0"/>
            </a:endParaRPr>
          </a:p>
        </p:txBody>
      </p:sp>
      <p:pic>
        <p:nvPicPr>
          <p:cNvPr id="4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50841" y="4299942"/>
            <a:ext cx="1564385" cy="579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82303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 for printing documents">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a:xfrm>
            <a:off x="0" y="1995670"/>
            <a:ext cx="9144000" cy="1152160"/>
          </a:xfr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4000" tIns="0" rIns="324000" bIns="0" numCol="1" spcCol="0" rtlCol="0" fromWordArt="0" anchor="ctr" anchorCtr="0" forceAA="0" compatLnSpc="1">
            <a:prstTxWarp prst="textNoShape">
              <a:avLst/>
            </a:prstTxWarp>
            <a:noAutofit/>
          </a:bodyPr>
          <a:lstStyle>
            <a:lvl1pPr>
              <a:defRPr lang="de-DE" sz="3000" kern="1200" dirty="0">
                <a:solidFill>
                  <a:schemeClr val="tx1"/>
                </a:solidFill>
                <a:latin typeface="Arial" pitchFamily="34" charset="0"/>
                <a:ea typeface="+mn-ea"/>
                <a:cs typeface="+mn-cs"/>
              </a:defRPr>
            </a:lvl1pPr>
          </a:lstStyle>
          <a:p>
            <a:pPr lvl="0"/>
            <a:r>
              <a:rPr lang="en-US" dirty="0"/>
              <a:t>Click to add text</a:t>
            </a:r>
          </a:p>
        </p:txBody>
      </p:sp>
      <p:sp>
        <p:nvSpPr>
          <p:cNvPr id="59" name="Rechteck 58"/>
          <p:cNvSpPr/>
          <p:nvPr userDrawn="1"/>
        </p:nvSpPr>
        <p:spPr bwMode="gray">
          <a:xfrm>
            <a:off x="0" y="1977684"/>
            <a:ext cx="9144000" cy="54006"/>
          </a:xfrm>
          <a:prstGeom prst="rect">
            <a:avLst/>
          </a:prstGeom>
          <a:gradFill>
            <a:gsLst>
              <a:gs pos="2000">
                <a:schemeClr val="accent6"/>
              </a:gs>
              <a:gs pos="100000">
                <a:srgbClr val="F9B200"/>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600" dirty="0" err="1">
              <a:solidFill>
                <a:schemeClr val="tx1"/>
              </a:solidFill>
              <a:latin typeface="Arial" pitchFamily="34" charset="0"/>
            </a:endParaRPr>
          </a:p>
        </p:txBody>
      </p:sp>
      <p:sp>
        <p:nvSpPr>
          <p:cNvPr id="60" name="Rechteck 59"/>
          <p:cNvSpPr/>
          <p:nvPr userDrawn="1"/>
        </p:nvSpPr>
        <p:spPr bwMode="gray">
          <a:xfrm>
            <a:off x="0" y="3111810"/>
            <a:ext cx="9144000" cy="54006"/>
          </a:xfrm>
          <a:prstGeom prst="rect">
            <a:avLst/>
          </a:prstGeom>
          <a:gradFill>
            <a:gsLst>
              <a:gs pos="2000">
                <a:schemeClr val="accent6"/>
              </a:gs>
              <a:gs pos="100000">
                <a:srgbClr val="F9B200"/>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600" dirty="0" err="1">
              <a:solidFill>
                <a:schemeClr val="tx1"/>
              </a:solidFill>
              <a:latin typeface="Arial" pitchFamily="34" charset="0"/>
            </a:endParaRPr>
          </a:p>
        </p:txBody>
      </p:sp>
      <p:sp>
        <p:nvSpPr>
          <p:cNvPr id="3" name="Rechteck 2"/>
          <p:cNvSpPr/>
          <p:nvPr userDrawn="1"/>
        </p:nvSpPr>
        <p:spPr bwMode="gray">
          <a:xfrm>
            <a:off x="0" y="0"/>
            <a:ext cx="9144000" cy="177958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buFont typeface="Courier New" pitchFamily="49" charset="0"/>
              <a:buNone/>
            </a:pPr>
            <a:endParaRPr lang="de-DE" sz="1600" dirty="0">
              <a:solidFill>
                <a:schemeClr val="tx1"/>
              </a:solidFill>
              <a:latin typeface="Arial" pitchFamily="34" charset="0"/>
            </a:endParaRPr>
          </a:p>
        </p:txBody>
      </p:sp>
    </p:spTree>
    <p:extLst>
      <p:ext uri="{BB962C8B-B14F-4D97-AF65-F5344CB8AC3E}">
        <p14:creationId xmlns:p14="http://schemas.microsoft.com/office/powerpoint/2010/main" val="2119140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pertina senza foto">
    <p:spTree>
      <p:nvGrpSpPr>
        <p:cNvPr id="1" name=""/>
        <p:cNvGrpSpPr/>
        <p:nvPr/>
      </p:nvGrpSpPr>
      <p:grpSpPr>
        <a:xfrm>
          <a:off x="0" y="0"/>
          <a:ext cx="0" cy="0"/>
          <a:chOff x="0" y="0"/>
          <a:chExt cx="0" cy="0"/>
        </a:xfrm>
      </p:grpSpPr>
      <p:sp>
        <p:nvSpPr>
          <p:cNvPr id="8" name="Rectangle 7"/>
          <p:cNvSpPr/>
          <p:nvPr userDrawn="1"/>
        </p:nvSpPr>
        <p:spPr>
          <a:xfrm>
            <a:off x="0" y="-1"/>
            <a:ext cx="9144000" cy="4320001"/>
          </a:xfrm>
          <a:prstGeom prst="rect">
            <a:avLst/>
          </a:prstGeom>
          <a:gradFill flip="none" rotWithShape="1">
            <a:gsLst>
              <a:gs pos="0">
                <a:srgbClr val="D3061A"/>
              </a:gs>
              <a:gs pos="100000">
                <a:srgbClr val="A4100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4320001"/>
            <a:ext cx="9144000" cy="823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9376" y="4458575"/>
            <a:ext cx="1800200" cy="546349"/>
          </a:xfrm>
          <a:prstGeom prst="rect">
            <a:avLst/>
          </a:prstGeom>
        </p:spPr>
      </p:pic>
      <p:sp>
        <p:nvSpPr>
          <p:cNvPr id="16" name="Text Placeholder 15"/>
          <p:cNvSpPr>
            <a:spLocks noGrp="1"/>
          </p:cNvSpPr>
          <p:nvPr>
            <p:ph type="body" sz="quarter" idx="13" hasCustomPrompt="1"/>
          </p:nvPr>
        </p:nvSpPr>
        <p:spPr>
          <a:xfrm>
            <a:off x="7380312" y="4467458"/>
            <a:ext cx="1368499" cy="676042"/>
          </a:xfrm>
          <a:prstGeom prst="rect">
            <a:avLst/>
          </a:prstGeom>
        </p:spPr>
        <p:txBody>
          <a:bodyPr/>
          <a:lstStyle>
            <a:lvl1pPr marL="0" indent="0" algn="r">
              <a:buNone/>
              <a:defRPr sz="1400" b="0" baseline="0">
                <a:solidFill>
                  <a:srgbClr val="000000"/>
                </a:solidFill>
              </a:defRPr>
            </a:lvl1pPr>
            <a:lvl2pPr>
              <a:defRPr sz="1800"/>
            </a:lvl2pPr>
            <a:lvl3pPr>
              <a:defRPr sz="1800"/>
            </a:lvl3pPr>
            <a:lvl4pPr>
              <a:defRPr sz="1800"/>
            </a:lvl4pPr>
            <a:lvl5pPr>
              <a:defRPr sz="1800"/>
            </a:lvl5pPr>
          </a:lstStyle>
          <a:p>
            <a:pPr lvl="0"/>
            <a:r>
              <a:rPr lang="it-IT" dirty="0"/>
              <a:t>00 mese 201X Nome Cognome</a:t>
            </a:r>
          </a:p>
        </p:txBody>
      </p:sp>
      <p:sp>
        <p:nvSpPr>
          <p:cNvPr id="9" name="Text Placeholder 8"/>
          <p:cNvSpPr>
            <a:spLocks noGrp="1"/>
          </p:cNvSpPr>
          <p:nvPr>
            <p:ph type="body" sz="quarter" idx="11" hasCustomPrompt="1"/>
          </p:nvPr>
        </p:nvSpPr>
        <p:spPr>
          <a:xfrm>
            <a:off x="2051720" y="1203598"/>
            <a:ext cx="6409382" cy="792237"/>
          </a:xfrm>
          <a:prstGeom prst="rect">
            <a:avLst/>
          </a:prstGeom>
        </p:spPr>
        <p:txBody>
          <a:bodyPr/>
          <a:lstStyle>
            <a:lvl1pPr marL="0" indent="0">
              <a:buNone/>
              <a:defRPr sz="4400" b="1">
                <a:solidFill>
                  <a:schemeClr val="bg1"/>
                </a:solidFill>
                <a:latin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TITOLO PRESENTAZIONE</a:t>
            </a:r>
            <a:endParaRPr lang="it-IT" dirty="0"/>
          </a:p>
        </p:txBody>
      </p:sp>
      <p:sp>
        <p:nvSpPr>
          <p:cNvPr id="11" name="Text Placeholder 10"/>
          <p:cNvSpPr>
            <a:spLocks noGrp="1"/>
          </p:cNvSpPr>
          <p:nvPr>
            <p:ph type="body" sz="quarter" idx="12" hasCustomPrompt="1"/>
          </p:nvPr>
        </p:nvSpPr>
        <p:spPr>
          <a:xfrm>
            <a:off x="2051720" y="2211710"/>
            <a:ext cx="6049963" cy="792162"/>
          </a:xfrm>
          <a:prstGeom prst="rect">
            <a:avLst/>
          </a:prstGeom>
        </p:spPr>
        <p:txBody>
          <a:bodyPr/>
          <a:lstStyle>
            <a:lvl1pPr marL="0" indent="0">
              <a:buNone/>
              <a:defRPr sz="2200" baseline="0">
                <a:solidFill>
                  <a:schemeClr val="bg1"/>
                </a:solidFill>
                <a:latin typeface="Calibri" panose="020F0502020204030204" pitchFamily="34" charset="0"/>
              </a:defRPr>
            </a:lvl1pPr>
          </a:lstStyle>
          <a:p>
            <a:pPr lvl="0"/>
            <a:r>
              <a:rPr lang="en-US" dirty="0" err="1"/>
              <a:t>Sottotitolo</a:t>
            </a:r>
            <a:r>
              <a:rPr lang="en-US" dirty="0"/>
              <a:t> </a:t>
            </a:r>
            <a:r>
              <a:rPr lang="en-US" dirty="0" err="1"/>
              <a:t>presentazione</a:t>
            </a:r>
            <a:endParaRPr lang="it-IT" dirty="0"/>
          </a:p>
        </p:txBody>
      </p:sp>
    </p:spTree>
    <p:extLst>
      <p:ext uri="{BB962C8B-B14F-4D97-AF65-F5344CB8AC3E}">
        <p14:creationId xmlns:p14="http://schemas.microsoft.com/office/powerpoint/2010/main" val="9445984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p>
            <a:r>
              <a:rPr lang="en-US" dirty="0"/>
              <a:t>[Action title</a:t>
            </a:r>
            <a:br>
              <a:rPr lang="en-US" dirty="0"/>
            </a:br>
            <a:r>
              <a:rPr lang="en-US" dirty="0"/>
              <a:t>Maximum two lines]</a:t>
            </a:r>
          </a:p>
        </p:txBody>
      </p:sp>
    </p:spTree>
    <p:extLst>
      <p:ext uri="{BB962C8B-B14F-4D97-AF65-F5344CB8AC3E}">
        <p14:creationId xmlns:p14="http://schemas.microsoft.com/office/powerpoint/2010/main" val="6623093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p>
            <a:r>
              <a:rPr lang="en-US" dirty="0"/>
              <a:t>[Action title</a:t>
            </a:r>
            <a:br>
              <a:rPr lang="en-US" dirty="0"/>
            </a:br>
            <a:r>
              <a:rPr lang="en-US" dirty="0"/>
              <a:t>Maximum two lines]</a:t>
            </a:r>
          </a:p>
        </p:txBody>
      </p:sp>
      <p:sp>
        <p:nvSpPr>
          <p:cNvPr id="3" name="Content Placeholder 2"/>
          <p:cNvSpPr>
            <a:spLocks noGrp="1"/>
          </p:cNvSpPr>
          <p:nvPr>
            <p:ph idx="1" hasCustomPrompt="1"/>
          </p:nvPr>
        </p:nvSpPr>
        <p:spPr bwMode="gray"/>
        <p:txBody>
          <a:bodyPr/>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a:lvl1pPr>
            <a:lvl2pPr marL="0" marR="0" indent="0" algn="l" defTabSz="914400" rtl="0" eaLnBrk="1" fontAlgn="auto" latinLnBrk="0" hangingPunct="1">
              <a:lnSpc>
                <a:spcPct val="100000"/>
              </a:lnSpc>
              <a:spcBef>
                <a:spcPts val="600"/>
              </a:spcBef>
              <a:spcAft>
                <a:spcPts val="0"/>
              </a:spcAft>
              <a:buClrTx/>
              <a:buSzTx/>
              <a:buFont typeface="Arial" pitchFamily="34" charset="0"/>
              <a:buNone/>
              <a:tabLst/>
              <a:defRPr sz="1600"/>
            </a:lvl2pPr>
            <a:lvl3pPr marL="180975"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3pPr>
            <a:lvl4pPr marL="36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4pPr>
            <a:lvl5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5pPr>
            <a:lvl6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6pPr>
            <a:lvl7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7pPr>
            <a:lvl8pPr>
              <a:defRPr sz="1600"/>
            </a:lvl8pPr>
            <a:lvl9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9p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6"/>
            <a:r>
              <a:rPr lang="en-US" noProof="0" dirty="0"/>
              <a:t>Eighth level</a:t>
            </a:r>
          </a:p>
          <a:p>
            <a:pPr lvl="8"/>
            <a:r>
              <a:rPr lang="en-US" noProof="0" dirty="0"/>
              <a:t>Ninth level</a:t>
            </a:r>
          </a:p>
        </p:txBody>
      </p:sp>
    </p:spTree>
    <p:extLst>
      <p:ext uri="{BB962C8B-B14F-4D97-AF65-F5344CB8AC3E}">
        <p14:creationId xmlns:p14="http://schemas.microsoft.com/office/powerpoint/2010/main" val="31227133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p>
            <a:r>
              <a:rPr lang="en-US" dirty="0"/>
              <a:t>Click to add text</a:t>
            </a:r>
          </a:p>
        </p:txBody>
      </p:sp>
      <p:sp>
        <p:nvSpPr>
          <p:cNvPr id="8" name="Content Placeholder 2"/>
          <p:cNvSpPr>
            <a:spLocks noGrp="1"/>
          </p:cNvSpPr>
          <p:nvPr>
            <p:ph idx="1" hasCustomPrompt="1"/>
          </p:nvPr>
        </p:nvSpPr>
        <p:spPr bwMode="gray">
          <a:xfrm>
            <a:off x="323850" y="915520"/>
            <a:ext cx="4176713" cy="3816817"/>
          </a:xfrm>
        </p:spPr>
        <p:txBody>
          <a:bodyPr/>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a:lvl1pPr>
            <a:lvl2pPr marL="0" marR="0" indent="0" algn="l" defTabSz="914400" rtl="0" eaLnBrk="1" fontAlgn="auto" latinLnBrk="0" hangingPunct="1">
              <a:lnSpc>
                <a:spcPct val="100000"/>
              </a:lnSpc>
              <a:spcBef>
                <a:spcPts val="600"/>
              </a:spcBef>
              <a:spcAft>
                <a:spcPts val="0"/>
              </a:spcAft>
              <a:buClrTx/>
              <a:buSzTx/>
              <a:buFont typeface="Arial" pitchFamily="34" charset="0"/>
              <a:buNone/>
              <a:tabLst/>
              <a:defRPr sz="1600"/>
            </a:lvl2pPr>
            <a:lvl3pPr marL="180975"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3pPr>
            <a:lvl4pPr marL="36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4pPr>
            <a:lvl5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5pPr>
            <a:lvl6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6pPr>
            <a:lvl7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7pPr>
            <a:lvl8pPr>
              <a:defRPr sz="1600"/>
            </a:lvl8pPr>
            <a:lvl9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9p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6"/>
            <a:r>
              <a:rPr lang="en-US" noProof="0" dirty="0"/>
              <a:t>Eighth level</a:t>
            </a:r>
          </a:p>
          <a:p>
            <a:pPr lvl="8"/>
            <a:r>
              <a:rPr lang="en-US" noProof="0" dirty="0"/>
              <a:t>Ninth level</a:t>
            </a:r>
          </a:p>
        </p:txBody>
      </p:sp>
      <p:sp>
        <p:nvSpPr>
          <p:cNvPr id="11" name="Content Placeholder 2"/>
          <p:cNvSpPr>
            <a:spLocks noGrp="1"/>
          </p:cNvSpPr>
          <p:nvPr>
            <p:ph idx="13" hasCustomPrompt="1"/>
          </p:nvPr>
        </p:nvSpPr>
        <p:spPr bwMode="gray">
          <a:xfrm>
            <a:off x="4644010" y="915520"/>
            <a:ext cx="4176713" cy="3816817"/>
          </a:xfrm>
        </p:spPr>
        <p:txBody>
          <a:bodyPr/>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a:lvl1pPr>
            <a:lvl2pPr marL="0" marR="0" indent="0" algn="l" defTabSz="914400" rtl="0" eaLnBrk="1" fontAlgn="auto" latinLnBrk="0" hangingPunct="1">
              <a:lnSpc>
                <a:spcPct val="100000"/>
              </a:lnSpc>
              <a:spcBef>
                <a:spcPts val="600"/>
              </a:spcBef>
              <a:spcAft>
                <a:spcPts val="0"/>
              </a:spcAft>
              <a:buClrTx/>
              <a:buSzTx/>
              <a:buFont typeface="Arial" pitchFamily="34" charset="0"/>
              <a:buNone/>
              <a:tabLst/>
              <a:defRPr sz="1600"/>
            </a:lvl2pPr>
            <a:lvl3pPr marL="180975"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3pPr>
            <a:lvl4pPr marL="36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4pPr>
            <a:lvl5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5pPr>
            <a:lvl6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6pPr>
            <a:lvl7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7pPr>
            <a:lvl8pPr>
              <a:defRPr sz="1600"/>
            </a:lvl8pPr>
            <a:lvl9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9p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6"/>
            <a:r>
              <a:rPr lang="en-US" noProof="0" dirty="0"/>
              <a:t>Eighth level</a:t>
            </a:r>
          </a:p>
          <a:p>
            <a:pPr lvl="8"/>
            <a:r>
              <a:rPr lang="en-US" noProof="0" dirty="0"/>
              <a:t>Ninth level</a:t>
            </a:r>
          </a:p>
        </p:txBody>
      </p:sp>
    </p:spTree>
    <p:extLst>
      <p:ext uri="{BB962C8B-B14F-4D97-AF65-F5344CB8AC3E}">
        <p14:creationId xmlns:p14="http://schemas.microsoft.com/office/powerpoint/2010/main" val="23141390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p>
            <a:r>
              <a:rPr lang="en-US" dirty="0"/>
              <a:t>Click to add text</a:t>
            </a:r>
          </a:p>
        </p:txBody>
      </p:sp>
      <p:sp>
        <p:nvSpPr>
          <p:cNvPr id="12" name="Content Placeholder 2"/>
          <p:cNvSpPr>
            <a:spLocks noGrp="1"/>
          </p:cNvSpPr>
          <p:nvPr>
            <p:ph idx="1" hasCustomPrompt="1"/>
          </p:nvPr>
        </p:nvSpPr>
        <p:spPr bwMode="gray">
          <a:xfrm>
            <a:off x="323850" y="915520"/>
            <a:ext cx="2735263" cy="3816817"/>
          </a:xfrm>
        </p:spPr>
        <p:txBody>
          <a:bodyPr/>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a:lvl1pPr>
            <a:lvl2pPr marL="0" marR="0" indent="0" algn="l" defTabSz="914400" rtl="0" eaLnBrk="1" fontAlgn="auto" latinLnBrk="0" hangingPunct="1">
              <a:lnSpc>
                <a:spcPct val="100000"/>
              </a:lnSpc>
              <a:spcBef>
                <a:spcPts val="600"/>
              </a:spcBef>
              <a:spcAft>
                <a:spcPts val="0"/>
              </a:spcAft>
              <a:buClrTx/>
              <a:buSzTx/>
              <a:buFont typeface="Arial" pitchFamily="34" charset="0"/>
              <a:buNone/>
              <a:tabLst/>
              <a:defRPr sz="1600"/>
            </a:lvl2pPr>
            <a:lvl3pPr marL="180975"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3pPr>
            <a:lvl4pPr marL="36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4pPr>
            <a:lvl5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5pPr>
            <a:lvl6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6pPr>
            <a:lvl7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7pPr>
            <a:lvl8pPr>
              <a:defRPr sz="1600"/>
            </a:lvl8pPr>
            <a:lvl9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9p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6"/>
            <a:r>
              <a:rPr lang="en-US" noProof="0" dirty="0"/>
              <a:t>Eighth level</a:t>
            </a:r>
          </a:p>
          <a:p>
            <a:pPr lvl="8"/>
            <a:r>
              <a:rPr lang="en-US" noProof="0" dirty="0"/>
              <a:t>Ninth level</a:t>
            </a:r>
          </a:p>
        </p:txBody>
      </p:sp>
      <p:sp>
        <p:nvSpPr>
          <p:cNvPr id="13" name="Content Placeholder 2"/>
          <p:cNvSpPr>
            <a:spLocks noGrp="1"/>
          </p:cNvSpPr>
          <p:nvPr>
            <p:ph idx="13" hasCustomPrompt="1"/>
          </p:nvPr>
        </p:nvSpPr>
        <p:spPr bwMode="gray">
          <a:xfrm>
            <a:off x="3203810" y="915520"/>
            <a:ext cx="2735263" cy="3816817"/>
          </a:xfrm>
        </p:spPr>
        <p:txBody>
          <a:bodyPr/>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a:lvl1pPr>
            <a:lvl2pPr marL="0" marR="0" indent="0" algn="l" defTabSz="914400" rtl="0" eaLnBrk="1" fontAlgn="auto" latinLnBrk="0" hangingPunct="1">
              <a:lnSpc>
                <a:spcPct val="100000"/>
              </a:lnSpc>
              <a:spcBef>
                <a:spcPts val="600"/>
              </a:spcBef>
              <a:spcAft>
                <a:spcPts val="0"/>
              </a:spcAft>
              <a:buClrTx/>
              <a:buSzTx/>
              <a:buFont typeface="Arial" pitchFamily="34" charset="0"/>
              <a:buNone/>
              <a:tabLst/>
              <a:defRPr sz="1600"/>
            </a:lvl2pPr>
            <a:lvl3pPr marL="180975"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3pPr>
            <a:lvl4pPr marL="36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4pPr>
            <a:lvl5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5pPr>
            <a:lvl6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6pPr>
            <a:lvl7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7pPr>
            <a:lvl8pPr>
              <a:defRPr sz="1600"/>
            </a:lvl8pPr>
            <a:lvl9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9p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6"/>
            <a:r>
              <a:rPr lang="en-US" noProof="0" dirty="0"/>
              <a:t>Eighth level</a:t>
            </a:r>
          </a:p>
          <a:p>
            <a:pPr lvl="8"/>
            <a:r>
              <a:rPr lang="en-US" noProof="0" dirty="0"/>
              <a:t>Ninth level</a:t>
            </a:r>
          </a:p>
        </p:txBody>
      </p:sp>
      <p:sp>
        <p:nvSpPr>
          <p:cNvPr id="14" name="Content Placeholder 2"/>
          <p:cNvSpPr>
            <a:spLocks noGrp="1"/>
          </p:cNvSpPr>
          <p:nvPr>
            <p:ph idx="14" hasCustomPrompt="1"/>
          </p:nvPr>
        </p:nvSpPr>
        <p:spPr bwMode="gray">
          <a:xfrm>
            <a:off x="6084210" y="915520"/>
            <a:ext cx="2735263" cy="3816817"/>
          </a:xfrm>
        </p:spPr>
        <p:txBody>
          <a:bodyPr/>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a:lvl1pPr>
            <a:lvl2pPr marL="0" marR="0" indent="0" algn="l" defTabSz="914400" rtl="0" eaLnBrk="1" fontAlgn="auto" latinLnBrk="0" hangingPunct="1">
              <a:lnSpc>
                <a:spcPct val="100000"/>
              </a:lnSpc>
              <a:spcBef>
                <a:spcPts val="600"/>
              </a:spcBef>
              <a:spcAft>
                <a:spcPts val="0"/>
              </a:spcAft>
              <a:buClrTx/>
              <a:buSzTx/>
              <a:buFont typeface="Arial" pitchFamily="34" charset="0"/>
              <a:buNone/>
              <a:tabLst/>
              <a:defRPr sz="1600"/>
            </a:lvl2pPr>
            <a:lvl3pPr marL="180975"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3pPr>
            <a:lvl4pPr marL="36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4pPr>
            <a:lvl5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5pPr>
            <a:lvl6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6pPr>
            <a:lvl7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7pPr>
            <a:lvl8pPr>
              <a:defRPr sz="1600"/>
            </a:lvl8pPr>
            <a:lvl9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9p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6"/>
            <a:r>
              <a:rPr lang="en-US" noProof="0" dirty="0"/>
              <a:t>Eighth level</a:t>
            </a:r>
          </a:p>
          <a:p>
            <a:pPr lvl="8"/>
            <a:r>
              <a:rPr lang="en-US" noProof="0" dirty="0"/>
              <a:t>Ninth level</a:t>
            </a:r>
          </a:p>
        </p:txBody>
      </p:sp>
    </p:spTree>
    <p:extLst>
      <p:ext uri="{BB962C8B-B14F-4D97-AF65-F5344CB8AC3E}">
        <p14:creationId xmlns:p14="http://schemas.microsoft.com/office/powerpoint/2010/main" val="31914617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ure White">
    <p:spTree>
      <p:nvGrpSpPr>
        <p:cNvPr id="1" name=""/>
        <p:cNvGrpSpPr/>
        <p:nvPr/>
      </p:nvGrpSpPr>
      <p:grpSpPr>
        <a:xfrm>
          <a:off x="0" y="0"/>
          <a:ext cx="0" cy="0"/>
          <a:chOff x="0" y="0"/>
          <a:chExt cx="0" cy="0"/>
        </a:xfrm>
      </p:grpSpPr>
      <p:sp>
        <p:nvSpPr>
          <p:cNvPr id="62" name="Rechteck 61"/>
          <p:cNvSpPr/>
          <p:nvPr userDrawn="1"/>
        </p:nvSpPr>
        <p:spPr bwMode="gray">
          <a:xfrm>
            <a:off x="0" y="0"/>
            <a:ext cx="9144000" cy="51435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buFont typeface="Courier New" pitchFamily="49" charset="0"/>
              <a:buNone/>
            </a:pPr>
            <a:endParaRPr lang="en-GB" sz="1600" dirty="0">
              <a:solidFill>
                <a:schemeClr val="tx1"/>
              </a:solidFill>
              <a:latin typeface="Arial" pitchFamily="34" charset="0"/>
            </a:endParaRPr>
          </a:p>
        </p:txBody>
      </p:sp>
      <p:sp>
        <p:nvSpPr>
          <p:cNvPr id="2" name="Titel 1"/>
          <p:cNvSpPr>
            <a:spLocks noGrp="1"/>
          </p:cNvSpPr>
          <p:nvPr>
            <p:ph type="title" hasCustomPrompt="1"/>
          </p:nvPr>
        </p:nvSpPr>
        <p:spPr bwMode="gray">
          <a:xfrm>
            <a:off x="323850" y="985525"/>
            <a:ext cx="8496299" cy="1944689"/>
          </a:xfrm>
        </p:spPr>
        <p:txBody>
          <a:bodyPr vert="horz" lIns="0" tIns="18000" rIns="0" bIns="0" rtlCol="0" anchor="b" anchorCtr="0">
            <a:noAutofit/>
          </a:bodyPr>
          <a:lstStyle>
            <a:lvl1pPr>
              <a:defRPr lang="de-DE" sz="3800" cap="all" baseline="0">
                <a:solidFill>
                  <a:schemeClr val="tx2"/>
                </a:solidFill>
                <a:latin typeface="Arial" pitchFamily="34" charset="0"/>
                <a:ea typeface="+mn-ea"/>
                <a:cs typeface="+mn-cs"/>
              </a:defRPr>
            </a:lvl1pPr>
          </a:lstStyle>
          <a:p>
            <a:pPr lvl="0"/>
            <a:r>
              <a:rPr lang="en-US" dirty="0"/>
              <a:t>Click to add text</a:t>
            </a:r>
          </a:p>
        </p:txBody>
      </p:sp>
    </p:spTree>
    <p:extLst>
      <p:ext uri="{BB962C8B-B14F-4D97-AF65-F5344CB8AC3E}">
        <p14:creationId xmlns:p14="http://schemas.microsoft.com/office/powerpoint/2010/main" val="12735613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ure Black">
    <p:bg bwMode="gray">
      <p:bgPr>
        <a:solidFill>
          <a:schemeClr val="bg1"/>
        </a:solidFill>
        <a:effectLst/>
      </p:bgPr>
    </p:bg>
    <p:spTree>
      <p:nvGrpSpPr>
        <p:cNvPr id="1" name=""/>
        <p:cNvGrpSpPr/>
        <p:nvPr/>
      </p:nvGrpSpPr>
      <p:grpSpPr>
        <a:xfrm>
          <a:off x="0" y="0"/>
          <a:ext cx="0" cy="0"/>
          <a:chOff x="0" y="0"/>
          <a:chExt cx="0" cy="0"/>
        </a:xfrm>
      </p:grpSpPr>
      <p:sp>
        <p:nvSpPr>
          <p:cNvPr id="3" name="Rechteck 2"/>
          <p:cNvSpPr/>
          <p:nvPr userDrawn="1"/>
        </p:nvSpPr>
        <p:spPr bwMode="gray">
          <a:xfrm>
            <a:off x="0" y="0"/>
            <a:ext cx="9144000" cy="5143500"/>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buFont typeface="Courier New" pitchFamily="49" charset="0"/>
              <a:buNone/>
            </a:pPr>
            <a:endParaRPr lang="en-GB" sz="1600" dirty="0">
              <a:solidFill>
                <a:schemeClr val="tx1"/>
              </a:solidFill>
              <a:latin typeface="Arial" pitchFamily="34" charset="0"/>
            </a:endParaRPr>
          </a:p>
        </p:txBody>
      </p:sp>
      <p:sp>
        <p:nvSpPr>
          <p:cNvPr id="2" name="Titel 1"/>
          <p:cNvSpPr>
            <a:spLocks noGrp="1"/>
          </p:cNvSpPr>
          <p:nvPr>
            <p:ph type="title" hasCustomPrompt="1"/>
          </p:nvPr>
        </p:nvSpPr>
        <p:spPr bwMode="gray">
          <a:xfrm>
            <a:off x="323851" y="987425"/>
            <a:ext cx="8496299" cy="1944689"/>
          </a:xfrm>
        </p:spPr>
        <p:txBody>
          <a:bodyPr vert="horz" lIns="0" tIns="18000" rIns="0" bIns="0" rtlCol="0" anchor="b" anchorCtr="0">
            <a:noAutofit/>
          </a:bodyPr>
          <a:lstStyle>
            <a:lvl1pPr>
              <a:defRPr lang="de-DE" sz="3800" cap="all" baseline="0">
                <a:solidFill>
                  <a:schemeClr val="bg1"/>
                </a:solidFill>
                <a:latin typeface="Arial" pitchFamily="34" charset="0"/>
                <a:ea typeface="+mn-ea"/>
                <a:cs typeface="+mn-cs"/>
              </a:defRPr>
            </a:lvl1pPr>
          </a:lstStyle>
          <a:p>
            <a:pPr lvl="0"/>
            <a:r>
              <a:rPr lang="en-US" dirty="0"/>
              <a:t>Click to add text</a:t>
            </a:r>
          </a:p>
        </p:txBody>
      </p:sp>
    </p:spTree>
    <p:extLst>
      <p:ext uri="{BB962C8B-B14F-4D97-AF65-F5344CB8AC3E}">
        <p14:creationId xmlns:p14="http://schemas.microsoft.com/office/powerpoint/2010/main" val="854791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ure Orang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bwMode="gray">
          <a:xfrm>
            <a:off x="0" y="0"/>
            <a:ext cx="9144000" cy="5143500"/>
          </a:xfrm>
          <a:prstGeom prst="rect">
            <a:avLst/>
          </a:prstGeom>
          <a:noFill/>
          <a:ln>
            <a:noFill/>
          </a:ln>
        </p:spPr>
      </p:pic>
      <p:sp>
        <p:nvSpPr>
          <p:cNvPr id="3" name="Titel 2"/>
          <p:cNvSpPr>
            <a:spLocks noGrp="1"/>
          </p:cNvSpPr>
          <p:nvPr>
            <p:ph type="title"/>
          </p:nvPr>
        </p:nvSpPr>
        <p:spPr bwMode="gray">
          <a:xfrm>
            <a:off x="323851" y="987424"/>
            <a:ext cx="8496300" cy="1944689"/>
          </a:xfrm>
        </p:spPr>
        <p:txBody>
          <a:bodyPr vert="horz" lIns="0" tIns="18000" rIns="0" bIns="0" rtlCol="0" anchor="b" anchorCtr="0">
            <a:noAutofit/>
          </a:bodyPr>
          <a:lstStyle>
            <a:lvl1pPr>
              <a:defRPr lang="de-DE" sz="3800" cap="all" baseline="0">
                <a:solidFill>
                  <a:schemeClr val="bg1"/>
                </a:solidFill>
                <a:latin typeface="Arial" pitchFamily="34" charset="0"/>
                <a:ea typeface="+mn-ea"/>
                <a:cs typeface="+mn-cs"/>
              </a:defRPr>
            </a:lvl1pPr>
          </a:lstStyle>
          <a:p>
            <a:pPr lvl="0"/>
            <a:r>
              <a:rPr lang="en-US"/>
              <a:t>Click to edit Master title style</a:t>
            </a:r>
            <a:endParaRPr lang="en-US" dirty="0"/>
          </a:p>
        </p:txBody>
      </p:sp>
    </p:spTree>
    <p:extLst>
      <p:ext uri="{BB962C8B-B14F-4D97-AF65-F5344CB8AC3E}">
        <p14:creationId xmlns:p14="http://schemas.microsoft.com/office/powerpoint/2010/main" val="11439375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acts with Pictures">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p>
            <a:r>
              <a:rPr lang="en-US" dirty="0"/>
              <a:t>Click to add text</a:t>
            </a:r>
          </a:p>
        </p:txBody>
      </p:sp>
      <p:sp>
        <p:nvSpPr>
          <p:cNvPr id="10" name="Picture Placeholder 4"/>
          <p:cNvSpPr>
            <a:spLocks noGrp="1"/>
          </p:cNvSpPr>
          <p:nvPr>
            <p:ph type="pic" sz="quarter" idx="15" hasCustomPrompt="1"/>
          </p:nvPr>
        </p:nvSpPr>
        <p:spPr bwMode="gray">
          <a:xfrm>
            <a:off x="323528" y="1779588"/>
            <a:ext cx="1296144" cy="2232317"/>
          </a:xfrm>
        </p:spPr>
        <p:txBody>
          <a:bodyPr/>
          <a:lstStyle>
            <a:lvl1pPr marL="0" indent="0">
              <a:buNone/>
              <a:defRPr/>
            </a:lvl1pPr>
          </a:lstStyle>
          <a:p>
            <a:r>
              <a:rPr lang="de-DE" dirty="0"/>
              <a:t>Picture</a:t>
            </a:r>
            <a:endParaRPr lang="en-US" dirty="0"/>
          </a:p>
        </p:txBody>
      </p:sp>
      <p:sp>
        <p:nvSpPr>
          <p:cNvPr id="11" name="Text Placeholder 3"/>
          <p:cNvSpPr>
            <a:spLocks noGrp="1"/>
          </p:cNvSpPr>
          <p:nvPr>
            <p:ph type="body" sz="quarter" idx="18" hasCustomPrompt="1"/>
          </p:nvPr>
        </p:nvSpPr>
        <p:spPr bwMode="gray">
          <a:xfrm>
            <a:off x="1763689" y="3363834"/>
            <a:ext cx="2736303" cy="216024"/>
          </a:xfrm>
        </p:spPr>
        <p:txBody>
          <a:bodyPr tIns="0" anchor="b" anchorCtr="0"/>
          <a:lstStyle>
            <a:lvl1pPr marL="0" indent="0">
              <a:spcBef>
                <a:spcPts val="0"/>
              </a:spcBef>
              <a:spcAft>
                <a:spcPts val="0"/>
              </a:spcAft>
              <a:buNone/>
              <a:defRPr sz="1200">
                <a:solidFill>
                  <a:schemeClr val="tx1"/>
                </a:solidFill>
              </a:defRPr>
            </a:lvl1pPr>
            <a:lvl2pPr marL="0" indent="0">
              <a:spcBef>
                <a:spcPts val="0"/>
              </a:spcBef>
              <a:spcAft>
                <a:spcPts val="0"/>
              </a:spcAft>
              <a:buNone/>
              <a:defRPr sz="1200"/>
            </a:lvl2pPr>
            <a:lvl3pPr marL="0" indent="0" algn="l">
              <a:spcBef>
                <a:spcPts val="0"/>
              </a:spcBef>
              <a:spcAft>
                <a:spcPts val="0"/>
              </a:spcAft>
              <a:buFontTx/>
              <a:buNone/>
              <a:tabLst>
                <a:tab pos="630238" algn="l"/>
              </a:tabLst>
              <a:defRPr sz="1200"/>
            </a:lvl3pPr>
            <a:lvl4pPr marL="0" indent="0" algn="l">
              <a:spcBef>
                <a:spcPts val="0"/>
              </a:spcBef>
              <a:spcAft>
                <a:spcPts val="0"/>
              </a:spcAft>
              <a:buFontTx/>
              <a:buNone/>
              <a:defRPr sz="1200">
                <a:solidFill>
                  <a:schemeClr val="tx1"/>
                </a:solidFill>
              </a:defRPr>
            </a:lvl4pPr>
            <a:lvl5pPr marL="0" indent="0" algn="l">
              <a:spcBef>
                <a:spcPts val="0"/>
              </a:spcBef>
              <a:spcAft>
                <a:spcPts val="0"/>
              </a:spcAft>
              <a:buFontTx/>
              <a:buNone/>
              <a:defRPr sz="1200"/>
            </a:lvl5pPr>
            <a:lvl6pPr marL="0" indent="0" algn="l">
              <a:spcBef>
                <a:spcPts val="0"/>
              </a:spcBef>
              <a:spcAft>
                <a:spcPts val="0"/>
              </a:spcAft>
              <a:buFontTx/>
              <a:buNone/>
              <a:defRPr sz="1200"/>
            </a:lvl6pPr>
            <a:lvl7pPr marL="0" indent="0" algn="l">
              <a:spcBef>
                <a:spcPts val="0"/>
              </a:spcBef>
              <a:spcAft>
                <a:spcPts val="0"/>
              </a:spcAft>
              <a:buFontTx/>
              <a:buNone/>
              <a:defRPr sz="1200"/>
            </a:lvl7pPr>
            <a:lvl8pPr marL="0" indent="0" algn="l">
              <a:spcBef>
                <a:spcPts val="0"/>
              </a:spcBef>
              <a:spcAft>
                <a:spcPts val="0"/>
              </a:spcAft>
              <a:buFontTx/>
              <a:buNone/>
              <a:defRPr sz="1200"/>
            </a:lvl8pPr>
            <a:lvl9pPr marL="0" indent="0" algn="l">
              <a:spcBef>
                <a:spcPts val="0"/>
              </a:spcBef>
              <a:spcAft>
                <a:spcPts val="0"/>
              </a:spcAft>
              <a:buFontTx/>
              <a:buNone/>
              <a:defRPr sz="1200"/>
            </a:lvl9pPr>
          </a:lstStyle>
          <a:p>
            <a:pPr lvl="4"/>
            <a:r>
              <a:rPr lang="en-US" dirty="0"/>
              <a:t>[phone number]</a:t>
            </a:r>
          </a:p>
        </p:txBody>
      </p:sp>
      <p:sp>
        <p:nvSpPr>
          <p:cNvPr id="14" name="Text Placeholder 3"/>
          <p:cNvSpPr>
            <a:spLocks noGrp="1"/>
          </p:cNvSpPr>
          <p:nvPr>
            <p:ph type="body" sz="quarter" idx="19" hasCustomPrompt="1"/>
          </p:nvPr>
        </p:nvSpPr>
        <p:spPr bwMode="gray">
          <a:xfrm>
            <a:off x="1763688" y="2931786"/>
            <a:ext cx="2736304" cy="216024"/>
          </a:xfrm>
        </p:spPr>
        <p:txBody>
          <a:bodyPr tIns="0" anchor="b" anchorCtr="0"/>
          <a:lstStyle>
            <a:lvl1pPr marL="0" indent="0">
              <a:spcBef>
                <a:spcPts val="0"/>
              </a:spcBef>
              <a:spcAft>
                <a:spcPts val="0"/>
              </a:spcAft>
              <a:buNone/>
              <a:defRPr sz="1200">
                <a:solidFill>
                  <a:schemeClr val="tx1"/>
                </a:solidFill>
              </a:defRPr>
            </a:lvl1pPr>
            <a:lvl2pPr marL="0" indent="0">
              <a:spcBef>
                <a:spcPts val="0"/>
              </a:spcBef>
              <a:spcAft>
                <a:spcPts val="0"/>
              </a:spcAft>
              <a:buNone/>
              <a:defRPr sz="1200"/>
            </a:lvl2pPr>
            <a:lvl3pPr marL="0" indent="0" algn="l">
              <a:spcBef>
                <a:spcPts val="0"/>
              </a:spcBef>
              <a:spcAft>
                <a:spcPts val="0"/>
              </a:spcAft>
              <a:buFontTx/>
              <a:buNone/>
              <a:tabLst>
                <a:tab pos="630238" algn="l"/>
              </a:tabLst>
              <a:defRPr sz="1200"/>
            </a:lvl3pPr>
            <a:lvl4pPr marL="0" indent="0" algn="l">
              <a:spcBef>
                <a:spcPts val="0"/>
              </a:spcBef>
              <a:spcAft>
                <a:spcPts val="0"/>
              </a:spcAft>
              <a:buFontTx/>
              <a:buNone/>
              <a:defRPr sz="1200">
                <a:solidFill>
                  <a:schemeClr val="tx1"/>
                </a:solidFill>
              </a:defRPr>
            </a:lvl4pPr>
            <a:lvl5pPr marL="0" indent="0" algn="l">
              <a:spcBef>
                <a:spcPts val="0"/>
              </a:spcBef>
              <a:spcAft>
                <a:spcPts val="0"/>
              </a:spcAft>
              <a:buFontTx/>
              <a:buNone/>
              <a:defRPr sz="1200"/>
            </a:lvl5pPr>
            <a:lvl6pPr marL="0" indent="0" algn="l">
              <a:spcBef>
                <a:spcPts val="0"/>
              </a:spcBef>
              <a:spcAft>
                <a:spcPts val="0"/>
              </a:spcAft>
              <a:buFontTx/>
              <a:buNone/>
              <a:defRPr sz="1200"/>
            </a:lvl6pPr>
            <a:lvl7pPr marL="0" indent="0" algn="l">
              <a:spcBef>
                <a:spcPts val="0"/>
              </a:spcBef>
              <a:spcAft>
                <a:spcPts val="0"/>
              </a:spcAft>
              <a:buFontTx/>
              <a:buNone/>
              <a:defRPr sz="1200"/>
            </a:lvl7pPr>
            <a:lvl8pPr marL="0" indent="0" algn="l">
              <a:spcBef>
                <a:spcPts val="0"/>
              </a:spcBef>
              <a:spcAft>
                <a:spcPts val="0"/>
              </a:spcAft>
              <a:buFontTx/>
              <a:buNone/>
              <a:defRPr sz="1200"/>
            </a:lvl8pPr>
            <a:lvl9pPr marL="0" indent="0" algn="l">
              <a:spcBef>
                <a:spcPts val="0"/>
              </a:spcBef>
              <a:spcAft>
                <a:spcPts val="0"/>
              </a:spcAft>
              <a:buFontTx/>
              <a:buNone/>
              <a:defRPr sz="1200"/>
            </a:lvl9pPr>
          </a:lstStyle>
          <a:p>
            <a:pPr lvl="4"/>
            <a:r>
              <a:rPr lang="en-US" dirty="0"/>
              <a:t>[title]</a:t>
            </a:r>
          </a:p>
        </p:txBody>
      </p:sp>
      <p:sp>
        <p:nvSpPr>
          <p:cNvPr id="15" name="Text Placeholder 3"/>
          <p:cNvSpPr>
            <a:spLocks noGrp="1"/>
          </p:cNvSpPr>
          <p:nvPr>
            <p:ph type="body" sz="quarter" idx="20" hasCustomPrompt="1"/>
          </p:nvPr>
        </p:nvSpPr>
        <p:spPr bwMode="gray">
          <a:xfrm>
            <a:off x="1763688" y="1779588"/>
            <a:ext cx="2736304" cy="1152197"/>
          </a:xfrm>
        </p:spPr>
        <p:txBody>
          <a:bodyPr tIns="0" anchor="b" anchorCtr="0"/>
          <a:lstStyle>
            <a:lvl1pPr marL="0" indent="0">
              <a:spcBef>
                <a:spcPts val="0"/>
              </a:spcBef>
              <a:spcAft>
                <a:spcPts val="0"/>
              </a:spcAft>
              <a:buFontTx/>
              <a:buNone/>
              <a:defRPr sz="1400"/>
            </a:lvl1pPr>
            <a:lvl2pPr marL="0" indent="0">
              <a:spcBef>
                <a:spcPts val="0"/>
              </a:spcBef>
              <a:spcAft>
                <a:spcPts val="0"/>
              </a:spcAft>
              <a:buNone/>
              <a:defRPr sz="1400"/>
            </a:lvl2pPr>
            <a:lvl3pPr marL="0" indent="0" algn="l">
              <a:spcBef>
                <a:spcPts val="0"/>
              </a:spcBef>
              <a:spcAft>
                <a:spcPts val="0"/>
              </a:spcAft>
              <a:buFontTx/>
              <a:buNone/>
              <a:tabLst>
                <a:tab pos="630238" algn="l"/>
              </a:tabLst>
              <a:defRPr sz="1400"/>
            </a:lvl3pPr>
            <a:lvl4pPr marL="0" indent="0" algn="l">
              <a:spcBef>
                <a:spcPts val="0"/>
              </a:spcBef>
              <a:spcAft>
                <a:spcPts val="0"/>
              </a:spcAft>
              <a:buFontTx/>
              <a:buNone/>
              <a:defRPr sz="1400">
                <a:solidFill>
                  <a:schemeClr val="tx1"/>
                </a:solidFill>
              </a:defRPr>
            </a:lvl4pPr>
            <a:lvl5pPr marL="0" indent="0" algn="l">
              <a:spcBef>
                <a:spcPts val="0"/>
              </a:spcBef>
              <a:spcAft>
                <a:spcPts val="0"/>
              </a:spcAft>
              <a:buFontTx/>
              <a:buNone/>
              <a:defRPr sz="1400" b="0"/>
            </a:lvl5pPr>
            <a:lvl6pPr marL="0" indent="0" algn="l">
              <a:spcBef>
                <a:spcPts val="0"/>
              </a:spcBef>
              <a:spcAft>
                <a:spcPts val="0"/>
              </a:spcAft>
              <a:buFontTx/>
              <a:buNone/>
              <a:defRPr sz="1400"/>
            </a:lvl6pPr>
            <a:lvl7pPr marL="0" indent="0" algn="l">
              <a:spcBef>
                <a:spcPts val="0"/>
              </a:spcBef>
              <a:spcAft>
                <a:spcPts val="0"/>
              </a:spcAft>
              <a:buFontTx/>
              <a:buNone/>
              <a:defRPr sz="1400"/>
            </a:lvl7pPr>
            <a:lvl8pPr marL="0" indent="0" algn="l">
              <a:spcBef>
                <a:spcPts val="0"/>
              </a:spcBef>
              <a:spcAft>
                <a:spcPts val="0"/>
              </a:spcAft>
              <a:buFontTx/>
              <a:buNone/>
              <a:defRPr sz="1400"/>
            </a:lvl8pPr>
            <a:lvl9pPr marL="0" indent="0" algn="l">
              <a:spcBef>
                <a:spcPts val="0"/>
              </a:spcBef>
              <a:spcAft>
                <a:spcPts val="0"/>
              </a:spcAft>
              <a:buFontTx/>
              <a:buNone/>
              <a:defRPr sz="1400"/>
            </a:lvl9pPr>
          </a:lstStyle>
          <a:p>
            <a:pPr lvl="0"/>
            <a:r>
              <a:rPr lang="en-US" dirty="0"/>
              <a:t>[name]</a:t>
            </a:r>
          </a:p>
        </p:txBody>
      </p:sp>
      <p:sp>
        <p:nvSpPr>
          <p:cNvPr id="16" name="Text Placeholder 3"/>
          <p:cNvSpPr>
            <a:spLocks noGrp="1"/>
          </p:cNvSpPr>
          <p:nvPr>
            <p:ph type="body" sz="quarter" idx="26" hasCustomPrompt="1"/>
          </p:nvPr>
        </p:nvSpPr>
        <p:spPr bwMode="gray">
          <a:xfrm>
            <a:off x="1763688" y="3579857"/>
            <a:ext cx="2736304" cy="216024"/>
          </a:xfrm>
        </p:spPr>
        <p:txBody>
          <a:bodyPr tIns="0" anchor="b" anchorCtr="0"/>
          <a:lstStyle>
            <a:lvl1pPr marL="0" indent="0">
              <a:spcBef>
                <a:spcPts val="0"/>
              </a:spcBef>
              <a:spcAft>
                <a:spcPts val="0"/>
              </a:spcAft>
              <a:buNone/>
              <a:defRPr sz="1200">
                <a:solidFill>
                  <a:schemeClr val="tx1"/>
                </a:solidFill>
              </a:defRPr>
            </a:lvl1pPr>
            <a:lvl2pPr marL="0" indent="0">
              <a:spcBef>
                <a:spcPts val="0"/>
              </a:spcBef>
              <a:spcAft>
                <a:spcPts val="0"/>
              </a:spcAft>
              <a:buNone/>
              <a:defRPr sz="1200"/>
            </a:lvl2pPr>
            <a:lvl3pPr marL="0" indent="0" algn="l">
              <a:spcBef>
                <a:spcPts val="0"/>
              </a:spcBef>
              <a:spcAft>
                <a:spcPts val="0"/>
              </a:spcAft>
              <a:buFontTx/>
              <a:buNone/>
              <a:tabLst>
                <a:tab pos="630238" algn="l"/>
              </a:tabLst>
              <a:defRPr sz="1200"/>
            </a:lvl3pPr>
            <a:lvl4pPr marL="0" indent="0" algn="l">
              <a:spcBef>
                <a:spcPts val="0"/>
              </a:spcBef>
              <a:spcAft>
                <a:spcPts val="0"/>
              </a:spcAft>
              <a:buFontTx/>
              <a:buNone/>
              <a:defRPr sz="1200">
                <a:solidFill>
                  <a:schemeClr val="tx1"/>
                </a:solidFill>
              </a:defRPr>
            </a:lvl4pPr>
            <a:lvl5pPr marL="0" indent="0" algn="l">
              <a:spcBef>
                <a:spcPts val="0"/>
              </a:spcBef>
              <a:spcAft>
                <a:spcPts val="0"/>
              </a:spcAft>
              <a:buFontTx/>
              <a:buNone/>
              <a:defRPr sz="1200"/>
            </a:lvl5pPr>
            <a:lvl6pPr marL="0" indent="0" algn="l">
              <a:spcBef>
                <a:spcPts val="0"/>
              </a:spcBef>
              <a:spcAft>
                <a:spcPts val="0"/>
              </a:spcAft>
              <a:buFontTx/>
              <a:buNone/>
              <a:defRPr sz="1200"/>
            </a:lvl6pPr>
            <a:lvl7pPr marL="0" indent="0" algn="l">
              <a:spcBef>
                <a:spcPts val="0"/>
              </a:spcBef>
              <a:spcAft>
                <a:spcPts val="0"/>
              </a:spcAft>
              <a:buFontTx/>
              <a:buNone/>
              <a:defRPr sz="1200"/>
            </a:lvl7pPr>
            <a:lvl8pPr marL="0" indent="0" algn="l">
              <a:spcBef>
                <a:spcPts val="0"/>
              </a:spcBef>
              <a:spcAft>
                <a:spcPts val="0"/>
              </a:spcAft>
              <a:buFontTx/>
              <a:buNone/>
              <a:defRPr sz="1200"/>
            </a:lvl8pPr>
            <a:lvl9pPr marL="0" indent="0" algn="l">
              <a:spcBef>
                <a:spcPts val="0"/>
              </a:spcBef>
              <a:spcAft>
                <a:spcPts val="0"/>
              </a:spcAft>
              <a:buFontTx/>
              <a:buNone/>
              <a:defRPr sz="1200"/>
            </a:lvl9pPr>
          </a:lstStyle>
          <a:p>
            <a:pPr lvl="4"/>
            <a:r>
              <a:rPr lang="en-US" dirty="0"/>
              <a:t>[email address]</a:t>
            </a:r>
          </a:p>
        </p:txBody>
      </p:sp>
      <p:sp>
        <p:nvSpPr>
          <p:cNvPr id="17" name="Text Placeholder 3"/>
          <p:cNvSpPr>
            <a:spLocks noGrp="1"/>
          </p:cNvSpPr>
          <p:nvPr>
            <p:ph type="body" sz="quarter" idx="27" hasCustomPrompt="1"/>
          </p:nvPr>
        </p:nvSpPr>
        <p:spPr bwMode="gray">
          <a:xfrm>
            <a:off x="1763767" y="3795881"/>
            <a:ext cx="2736226" cy="215014"/>
          </a:xfrm>
        </p:spPr>
        <p:txBody>
          <a:bodyPr tIns="0" anchor="b" anchorCtr="0"/>
          <a:lstStyle>
            <a:lvl1pPr marL="0" indent="0">
              <a:spcBef>
                <a:spcPts val="0"/>
              </a:spcBef>
              <a:spcAft>
                <a:spcPts val="0"/>
              </a:spcAft>
              <a:buNone/>
              <a:defRPr sz="1200">
                <a:solidFill>
                  <a:schemeClr val="tx1"/>
                </a:solidFill>
              </a:defRPr>
            </a:lvl1pPr>
            <a:lvl2pPr marL="0" indent="0">
              <a:spcBef>
                <a:spcPts val="0"/>
              </a:spcBef>
              <a:spcAft>
                <a:spcPts val="0"/>
              </a:spcAft>
              <a:buNone/>
              <a:defRPr sz="1200"/>
            </a:lvl2pPr>
            <a:lvl3pPr marL="0" indent="0" algn="l">
              <a:spcBef>
                <a:spcPts val="0"/>
              </a:spcBef>
              <a:spcAft>
                <a:spcPts val="0"/>
              </a:spcAft>
              <a:buFontTx/>
              <a:buNone/>
              <a:tabLst>
                <a:tab pos="630238" algn="l"/>
              </a:tabLst>
              <a:defRPr sz="1200"/>
            </a:lvl3pPr>
            <a:lvl4pPr marL="0" indent="0" algn="l">
              <a:spcBef>
                <a:spcPts val="0"/>
              </a:spcBef>
              <a:spcAft>
                <a:spcPts val="0"/>
              </a:spcAft>
              <a:buFontTx/>
              <a:buNone/>
              <a:defRPr sz="1200">
                <a:solidFill>
                  <a:schemeClr val="tx1"/>
                </a:solidFill>
              </a:defRPr>
            </a:lvl4pPr>
            <a:lvl5pPr marL="0" indent="0" algn="l">
              <a:spcBef>
                <a:spcPts val="0"/>
              </a:spcBef>
              <a:spcAft>
                <a:spcPts val="0"/>
              </a:spcAft>
              <a:buFontTx/>
              <a:buNone/>
              <a:defRPr sz="1200"/>
            </a:lvl5pPr>
            <a:lvl6pPr marL="0" indent="0" algn="l">
              <a:spcBef>
                <a:spcPts val="0"/>
              </a:spcBef>
              <a:spcAft>
                <a:spcPts val="0"/>
              </a:spcAft>
              <a:buFontTx/>
              <a:buNone/>
              <a:defRPr sz="1200"/>
            </a:lvl6pPr>
            <a:lvl7pPr marL="0" indent="0" algn="l">
              <a:spcBef>
                <a:spcPts val="0"/>
              </a:spcBef>
              <a:spcAft>
                <a:spcPts val="0"/>
              </a:spcAft>
              <a:buFontTx/>
              <a:buNone/>
              <a:defRPr sz="1200"/>
            </a:lvl7pPr>
            <a:lvl8pPr marL="0" indent="0" algn="l">
              <a:spcBef>
                <a:spcPts val="0"/>
              </a:spcBef>
              <a:spcAft>
                <a:spcPts val="0"/>
              </a:spcAft>
              <a:buFontTx/>
              <a:buNone/>
              <a:defRPr sz="1200"/>
            </a:lvl8pPr>
            <a:lvl9pPr marL="0" indent="0" algn="l">
              <a:spcBef>
                <a:spcPts val="0"/>
              </a:spcBef>
              <a:spcAft>
                <a:spcPts val="0"/>
              </a:spcAft>
              <a:buFontTx/>
              <a:buNone/>
              <a:defRPr sz="1200"/>
            </a:lvl9pPr>
          </a:lstStyle>
          <a:p>
            <a:pPr lvl="4"/>
            <a:r>
              <a:rPr lang="en-US" dirty="0"/>
              <a:t>[country]</a:t>
            </a:r>
          </a:p>
        </p:txBody>
      </p:sp>
      <p:sp>
        <p:nvSpPr>
          <p:cNvPr id="18" name="Picture Placeholder 4"/>
          <p:cNvSpPr>
            <a:spLocks noGrp="1"/>
          </p:cNvSpPr>
          <p:nvPr>
            <p:ph type="pic" sz="quarter" idx="28" hasCustomPrompt="1"/>
          </p:nvPr>
        </p:nvSpPr>
        <p:spPr bwMode="gray">
          <a:xfrm>
            <a:off x="4644728" y="1779588"/>
            <a:ext cx="1296144" cy="2232317"/>
          </a:xfrm>
        </p:spPr>
        <p:txBody>
          <a:bodyPr/>
          <a:lstStyle>
            <a:lvl1pPr marL="0" indent="0">
              <a:buNone/>
              <a:defRPr/>
            </a:lvl1pPr>
          </a:lstStyle>
          <a:p>
            <a:r>
              <a:rPr lang="de-DE" dirty="0"/>
              <a:t>Picture</a:t>
            </a:r>
            <a:endParaRPr lang="en-US" dirty="0"/>
          </a:p>
        </p:txBody>
      </p:sp>
      <p:sp>
        <p:nvSpPr>
          <p:cNvPr id="19" name="Text Placeholder 3"/>
          <p:cNvSpPr>
            <a:spLocks noGrp="1"/>
          </p:cNvSpPr>
          <p:nvPr>
            <p:ph type="body" sz="quarter" idx="29" hasCustomPrompt="1"/>
          </p:nvPr>
        </p:nvSpPr>
        <p:spPr bwMode="gray">
          <a:xfrm>
            <a:off x="6084889" y="3363834"/>
            <a:ext cx="2736303" cy="216024"/>
          </a:xfrm>
        </p:spPr>
        <p:txBody>
          <a:bodyPr tIns="0" anchor="b" anchorCtr="0"/>
          <a:lstStyle>
            <a:lvl1pPr marL="0" indent="0">
              <a:spcBef>
                <a:spcPts val="0"/>
              </a:spcBef>
              <a:spcAft>
                <a:spcPts val="0"/>
              </a:spcAft>
              <a:buNone/>
              <a:defRPr sz="1200">
                <a:solidFill>
                  <a:schemeClr val="tx1"/>
                </a:solidFill>
              </a:defRPr>
            </a:lvl1pPr>
            <a:lvl2pPr marL="0" indent="0">
              <a:spcBef>
                <a:spcPts val="0"/>
              </a:spcBef>
              <a:spcAft>
                <a:spcPts val="0"/>
              </a:spcAft>
              <a:buNone/>
              <a:defRPr sz="1200"/>
            </a:lvl2pPr>
            <a:lvl3pPr marL="0" indent="0" algn="l">
              <a:spcBef>
                <a:spcPts val="0"/>
              </a:spcBef>
              <a:spcAft>
                <a:spcPts val="0"/>
              </a:spcAft>
              <a:buFontTx/>
              <a:buNone/>
              <a:tabLst>
                <a:tab pos="630238" algn="l"/>
              </a:tabLst>
              <a:defRPr sz="1200"/>
            </a:lvl3pPr>
            <a:lvl4pPr marL="0" indent="0" algn="l">
              <a:spcBef>
                <a:spcPts val="0"/>
              </a:spcBef>
              <a:spcAft>
                <a:spcPts val="0"/>
              </a:spcAft>
              <a:buFontTx/>
              <a:buNone/>
              <a:defRPr sz="1200">
                <a:solidFill>
                  <a:schemeClr val="tx1"/>
                </a:solidFill>
              </a:defRPr>
            </a:lvl4pPr>
            <a:lvl5pPr marL="0" indent="0" algn="l">
              <a:spcBef>
                <a:spcPts val="0"/>
              </a:spcBef>
              <a:spcAft>
                <a:spcPts val="0"/>
              </a:spcAft>
              <a:buFontTx/>
              <a:buNone/>
              <a:defRPr sz="1200"/>
            </a:lvl5pPr>
            <a:lvl6pPr marL="0" indent="0" algn="l">
              <a:spcBef>
                <a:spcPts val="0"/>
              </a:spcBef>
              <a:spcAft>
                <a:spcPts val="0"/>
              </a:spcAft>
              <a:buFontTx/>
              <a:buNone/>
              <a:defRPr sz="1200"/>
            </a:lvl6pPr>
            <a:lvl7pPr marL="0" indent="0" algn="l">
              <a:spcBef>
                <a:spcPts val="0"/>
              </a:spcBef>
              <a:spcAft>
                <a:spcPts val="0"/>
              </a:spcAft>
              <a:buFontTx/>
              <a:buNone/>
              <a:defRPr sz="1200"/>
            </a:lvl7pPr>
            <a:lvl8pPr marL="0" indent="0" algn="l">
              <a:spcBef>
                <a:spcPts val="0"/>
              </a:spcBef>
              <a:spcAft>
                <a:spcPts val="0"/>
              </a:spcAft>
              <a:buFontTx/>
              <a:buNone/>
              <a:defRPr sz="1200"/>
            </a:lvl8pPr>
            <a:lvl9pPr marL="0" indent="0" algn="l">
              <a:spcBef>
                <a:spcPts val="0"/>
              </a:spcBef>
              <a:spcAft>
                <a:spcPts val="0"/>
              </a:spcAft>
              <a:buFontTx/>
              <a:buNone/>
              <a:defRPr sz="1200"/>
            </a:lvl9pPr>
          </a:lstStyle>
          <a:p>
            <a:pPr lvl="4"/>
            <a:r>
              <a:rPr lang="en-US" dirty="0"/>
              <a:t>[phone number]</a:t>
            </a:r>
          </a:p>
        </p:txBody>
      </p:sp>
      <p:sp>
        <p:nvSpPr>
          <p:cNvPr id="20" name="Text Placeholder 3"/>
          <p:cNvSpPr>
            <a:spLocks noGrp="1"/>
          </p:cNvSpPr>
          <p:nvPr>
            <p:ph type="body" sz="quarter" idx="30" hasCustomPrompt="1"/>
          </p:nvPr>
        </p:nvSpPr>
        <p:spPr bwMode="gray">
          <a:xfrm>
            <a:off x="6084888" y="2931786"/>
            <a:ext cx="2736304" cy="216024"/>
          </a:xfrm>
        </p:spPr>
        <p:txBody>
          <a:bodyPr tIns="0" anchor="b" anchorCtr="0"/>
          <a:lstStyle>
            <a:lvl1pPr marL="0" indent="0">
              <a:spcBef>
                <a:spcPts val="0"/>
              </a:spcBef>
              <a:spcAft>
                <a:spcPts val="0"/>
              </a:spcAft>
              <a:buNone/>
              <a:defRPr sz="1200">
                <a:solidFill>
                  <a:schemeClr val="tx1"/>
                </a:solidFill>
              </a:defRPr>
            </a:lvl1pPr>
            <a:lvl2pPr marL="0" indent="0">
              <a:spcBef>
                <a:spcPts val="0"/>
              </a:spcBef>
              <a:spcAft>
                <a:spcPts val="0"/>
              </a:spcAft>
              <a:buNone/>
              <a:defRPr sz="1200"/>
            </a:lvl2pPr>
            <a:lvl3pPr marL="0" indent="0" algn="l">
              <a:spcBef>
                <a:spcPts val="0"/>
              </a:spcBef>
              <a:spcAft>
                <a:spcPts val="0"/>
              </a:spcAft>
              <a:buFontTx/>
              <a:buNone/>
              <a:tabLst>
                <a:tab pos="630238" algn="l"/>
              </a:tabLst>
              <a:defRPr sz="1200"/>
            </a:lvl3pPr>
            <a:lvl4pPr marL="0" indent="0" algn="l">
              <a:spcBef>
                <a:spcPts val="0"/>
              </a:spcBef>
              <a:spcAft>
                <a:spcPts val="0"/>
              </a:spcAft>
              <a:buFontTx/>
              <a:buNone/>
              <a:defRPr sz="1200">
                <a:solidFill>
                  <a:schemeClr val="tx1"/>
                </a:solidFill>
              </a:defRPr>
            </a:lvl4pPr>
            <a:lvl5pPr marL="0" indent="0" algn="l">
              <a:spcBef>
                <a:spcPts val="0"/>
              </a:spcBef>
              <a:spcAft>
                <a:spcPts val="0"/>
              </a:spcAft>
              <a:buFontTx/>
              <a:buNone/>
              <a:defRPr sz="1200"/>
            </a:lvl5pPr>
            <a:lvl6pPr marL="0" indent="0" algn="l">
              <a:spcBef>
                <a:spcPts val="0"/>
              </a:spcBef>
              <a:spcAft>
                <a:spcPts val="0"/>
              </a:spcAft>
              <a:buFontTx/>
              <a:buNone/>
              <a:defRPr sz="1200"/>
            </a:lvl6pPr>
            <a:lvl7pPr marL="0" indent="0" algn="l">
              <a:spcBef>
                <a:spcPts val="0"/>
              </a:spcBef>
              <a:spcAft>
                <a:spcPts val="0"/>
              </a:spcAft>
              <a:buFontTx/>
              <a:buNone/>
              <a:defRPr sz="1200"/>
            </a:lvl7pPr>
            <a:lvl8pPr marL="0" indent="0" algn="l">
              <a:spcBef>
                <a:spcPts val="0"/>
              </a:spcBef>
              <a:spcAft>
                <a:spcPts val="0"/>
              </a:spcAft>
              <a:buFontTx/>
              <a:buNone/>
              <a:defRPr sz="1200"/>
            </a:lvl8pPr>
            <a:lvl9pPr marL="0" indent="0" algn="l">
              <a:spcBef>
                <a:spcPts val="0"/>
              </a:spcBef>
              <a:spcAft>
                <a:spcPts val="0"/>
              </a:spcAft>
              <a:buFontTx/>
              <a:buNone/>
              <a:defRPr sz="1200"/>
            </a:lvl9pPr>
          </a:lstStyle>
          <a:p>
            <a:pPr lvl="4"/>
            <a:r>
              <a:rPr lang="en-US" dirty="0"/>
              <a:t>[title]</a:t>
            </a:r>
          </a:p>
        </p:txBody>
      </p:sp>
      <p:sp>
        <p:nvSpPr>
          <p:cNvPr id="21" name="Text Placeholder 3"/>
          <p:cNvSpPr>
            <a:spLocks noGrp="1"/>
          </p:cNvSpPr>
          <p:nvPr>
            <p:ph type="body" sz="quarter" idx="31" hasCustomPrompt="1"/>
          </p:nvPr>
        </p:nvSpPr>
        <p:spPr bwMode="gray">
          <a:xfrm>
            <a:off x="6084888" y="1779588"/>
            <a:ext cx="2736304" cy="1152197"/>
          </a:xfrm>
        </p:spPr>
        <p:txBody>
          <a:bodyPr tIns="0" anchor="b" anchorCtr="0"/>
          <a:lstStyle>
            <a:lvl1pPr marL="0" indent="0">
              <a:spcBef>
                <a:spcPts val="0"/>
              </a:spcBef>
              <a:spcAft>
                <a:spcPts val="0"/>
              </a:spcAft>
              <a:buFontTx/>
              <a:buNone/>
              <a:defRPr sz="1400"/>
            </a:lvl1pPr>
            <a:lvl2pPr marL="0" indent="0">
              <a:spcBef>
                <a:spcPts val="0"/>
              </a:spcBef>
              <a:spcAft>
                <a:spcPts val="0"/>
              </a:spcAft>
              <a:buNone/>
              <a:defRPr sz="1400"/>
            </a:lvl2pPr>
            <a:lvl3pPr marL="0" indent="0" algn="l">
              <a:spcBef>
                <a:spcPts val="0"/>
              </a:spcBef>
              <a:spcAft>
                <a:spcPts val="0"/>
              </a:spcAft>
              <a:buFontTx/>
              <a:buNone/>
              <a:tabLst>
                <a:tab pos="630238" algn="l"/>
              </a:tabLst>
              <a:defRPr sz="1400"/>
            </a:lvl3pPr>
            <a:lvl4pPr marL="0" indent="0" algn="l">
              <a:spcBef>
                <a:spcPts val="0"/>
              </a:spcBef>
              <a:spcAft>
                <a:spcPts val="0"/>
              </a:spcAft>
              <a:buFontTx/>
              <a:buNone/>
              <a:defRPr sz="1400">
                <a:solidFill>
                  <a:schemeClr val="tx1"/>
                </a:solidFill>
              </a:defRPr>
            </a:lvl4pPr>
            <a:lvl5pPr marL="0" indent="0" algn="l">
              <a:spcBef>
                <a:spcPts val="0"/>
              </a:spcBef>
              <a:spcAft>
                <a:spcPts val="0"/>
              </a:spcAft>
              <a:buFontTx/>
              <a:buNone/>
              <a:defRPr sz="1400" b="0"/>
            </a:lvl5pPr>
            <a:lvl6pPr marL="0" indent="0" algn="l">
              <a:spcBef>
                <a:spcPts val="0"/>
              </a:spcBef>
              <a:spcAft>
                <a:spcPts val="0"/>
              </a:spcAft>
              <a:buFontTx/>
              <a:buNone/>
              <a:defRPr sz="1400"/>
            </a:lvl6pPr>
            <a:lvl7pPr marL="0" indent="0" algn="l">
              <a:spcBef>
                <a:spcPts val="0"/>
              </a:spcBef>
              <a:spcAft>
                <a:spcPts val="0"/>
              </a:spcAft>
              <a:buFontTx/>
              <a:buNone/>
              <a:defRPr sz="1400"/>
            </a:lvl7pPr>
            <a:lvl8pPr marL="0" indent="0" algn="l">
              <a:spcBef>
                <a:spcPts val="0"/>
              </a:spcBef>
              <a:spcAft>
                <a:spcPts val="0"/>
              </a:spcAft>
              <a:buFontTx/>
              <a:buNone/>
              <a:defRPr sz="1400"/>
            </a:lvl8pPr>
            <a:lvl9pPr marL="0" indent="0" algn="l">
              <a:spcBef>
                <a:spcPts val="0"/>
              </a:spcBef>
              <a:spcAft>
                <a:spcPts val="0"/>
              </a:spcAft>
              <a:buFontTx/>
              <a:buNone/>
              <a:defRPr sz="1400"/>
            </a:lvl9pPr>
          </a:lstStyle>
          <a:p>
            <a:pPr lvl="0"/>
            <a:r>
              <a:rPr lang="en-US" dirty="0"/>
              <a:t>[name]</a:t>
            </a:r>
          </a:p>
        </p:txBody>
      </p:sp>
      <p:sp>
        <p:nvSpPr>
          <p:cNvPr id="22" name="Text Placeholder 3"/>
          <p:cNvSpPr>
            <a:spLocks noGrp="1"/>
          </p:cNvSpPr>
          <p:nvPr>
            <p:ph type="body" sz="quarter" idx="32" hasCustomPrompt="1"/>
          </p:nvPr>
        </p:nvSpPr>
        <p:spPr bwMode="gray">
          <a:xfrm>
            <a:off x="6084888" y="3579857"/>
            <a:ext cx="2736304" cy="216024"/>
          </a:xfrm>
        </p:spPr>
        <p:txBody>
          <a:bodyPr tIns="0" anchor="b" anchorCtr="0"/>
          <a:lstStyle>
            <a:lvl1pPr marL="0" indent="0">
              <a:spcBef>
                <a:spcPts val="0"/>
              </a:spcBef>
              <a:spcAft>
                <a:spcPts val="0"/>
              </a:spcAft>
              <a:buNone/>
              <a:defRPr sz="1200">
                <a:solidFill>
                  <a:schemeClr val="tx1"/>
                </a:solidFill>
              </a:defRPr>
            </a:lvl1pPr>
            <a:lvl2pPr marL="0" indent="0">
              <a:spcBef>
                <a:spcPts val="0"/>
              </a:spcBef>
              <a:spcAft>
                <a:spcPts val="0"/>
              </a:spcAft>
              <a:buNone/>
              <a:defRPr sz="1200"/>
            </a:lvl2pPr>
            <a:lvl3pPr marL="0" indent="0" algn="l">
              <a:spcBef>
                <a:spcPts val="0"/>
              </a:spcBef>
              <a:spcAft>
                <a:spcPts val="0"/>
              </a:spcAft>
              <a:buFontTx/>
              <a:buNone/>
              <a:tabLst>
                <a:tab pos="630238" algn="l"/>
              </a:tabLst>
              <a:defRPr sz="1200"/>
            </a:lvl3pPr>
            <a:lvl4pPr marL="0" indent="0" algn="l">
              <a:spcBef>
                <a:spcPts val="0"/>
              </a:spcBef>
              <a:spcAft>
                <a:spcPts val="0"/>
              </a:spcAft>
              <a:buFontTx/>
              <a:buNone/>
              <a:defRPr sz="1200">
                <a:solidFill>
                  <a:schemeClr val="tx1"/>
                </a:solidFill>
              </a:defRPr>
            </a:lvl4pPr>
            <a:lvl5pPr marL="0" indent="0" algn="l">
              <a:spcBef>
                <a:spcPts val="0"/>
              </a:spcBef>
              <a:spcAft>
                <a:spcPts val="0"/>
              </a:spcAft>
              <a:buFontTx/>
              <a:buNone/>
              <a:defRPr sz="1200"/>
            </a:lvl5pPr>
            <a:lvl6pPr marL="0" indent="0" algn="l">
              <a:spcBef>
                <a:spcPts val="0"/>
              </a:spcBef>
              <a:spcAft>
                <a:spcPts val="0"/>
              </a:spcAft>
              <a:buFontTx/>
              <a:buNone/>
              <a:defRPr sz="1200"/>
            </a:lvl6pPr>
            <a:lvl7pPr marL="0" indent="0" algn="l">
              <a:spcBef>
                <a:spcPts val="0"/>
              </a:spcBef>
              <a:spcAft>
                <a:spcPts val="0"/>
              </a:spcAft>
              <a:buFontTx/>
              <a:buNone/>
              <a:defRPr sz="1200"/>
            </a:lvl7pPr>
            <a:lvl8pPr marL="0" indent="0" algn="l">
              <a:spcBef>
                <a:spcPts val="0"/>
              </a:spcBef>
              <a:spcAft>
                <a:spcPts val="0"/>
              </a:spcAft>
              <a:buFontTx/>
              <a:buNone/>
              <a:defRPr sz="1200"/>
            </a:lvl8pPr>
            <a:lvl9pPr marL="0" indent="0" algn="l">
              <a:spcBef>
                <a:spcPts val="0"/>
              </a:spcBef>
              <a:spcAft>
                <a:spcPts val="0"/>
              </a:spcAft>
              <a:buFontTx/>
              <a:buNone/>
              <a:defRPr sz="1200"/>
            </a:lvl9pPr>
          </a:lstStyle>
          <a:p>
            <a:pPr lvl="4"/>
            <a:r>
              <a:rPr lang="en-US" dirty="0"/>
              <a:t>[email address]</a:t>
            </a:r>
          </a:p>
        </p:txBody>
      </p:sp>
      <p:sp>
        <p:nvSpPr>
          <p:cNvPr id="23" name="Text Placeholder 3"/>
          <p:cNvSpPr>
            <a:spLocks noGrp="1"/>
          </p:cNvSpPr>
          <p:nvPr>
            <p:ph type="body" sz="quarter" idx="33" hasCustomPrompt="1"/>
          </p:nvPr>
        </p:nvSpPr>
        <p:spPr bwMode="gray">
          <a:xfrm>
            <a:off x="6084967" y="3795881"/>
            <a:ext cx="2736226" cy="215014"/>
          </a:xfrm>
        </p:spPr>
        <p:txBody>
          <a:bodyPr tIns="0" anchor="b" anchorCtr="0"/>
          <a:lstStyle>
            <a:lvl1pPr marL="0" indent="0">
              <a:spcBef>
                <a:spcPts val="0"/>
              </a:spcBef>
              <a:spcAft>
                <a:spcPts val="0"/>
              </a:spcAft>
              <a:buNone/>
              <a:defRPr sz="1200">
                <a:solidFill>
                  <a:schemeClr val="tx1"/>
                </a:solidFill>
              </a:defRPr>
            </a:lvl1pPr>
            <a:lvl2pPr marL="0" indent="0">
              <a:spcBef>
                <a:spcPts val="0"/>
              </a:spcBef>
              <a:spcAft>
                <a:spcPts val="0"/>
              </a:spcAft>
              <a:buNone/>
              <a:defRPr sz="1200"/>
            </a:lvl2pPr>
            <a:lvl3pPr marL="0" indent="0" algn="l">
              <a:spcBef>
                <a:spcPts val="0"/>
              </a:spcBef>
              <a:spcAft>
                <a:spcPts val="0"/>
              </a:spcAft>
              <a:buFontTx/>
              <a:buNone/>
              <a:tabLst>
                <a:tab pos="630238" algn="l"/>
              </a:tabLst>
              <a:defRPr sz="1200"/>
            </a:lvl3pPr>
            <a:lvl4pPr marL="0" indent="0" algn="l">
              <a:spcBef>
                <a:spcPts val="0"/>
              </a:spcBef>
              <a:spcAft>
                <a:spcPts val="0"/>
              </a:spcAft>
              <a:buFontTx/>
              <a:buNone/>
              <a:defRPr sz="1200">
                <a:solidFill>
                  <a:schemeClr val="tx1"/>
                </a:solidFill>
              </a:defRPr>
            </a:lvl4pPr>
            <a:lvl5pPr marL="0" indent="0" algn="l">
              <a:spcBef>
                <a:spcPts val="0"/>
              </a:spcBef>
              <a:spcAft>
                <a:spcPts val="0"/>
              </a:spcAft>
              <a:buFontTx/>
              <a:buNone/>
              <a:defRPr sz="1200"/>
            </a:lvl5pPr>
            <a:lvl6pPr marL="0" indent="0" algn="l">
              <a:spcBef>
                <a:spcPts val="0"/>
              </a:spcBef>
              <a:spcAft>
                <a:spcPts val="0"/>
              </a:spcAft>
              <a:buFontTx/>
              <a:buNone/>
              <a:defRPr sz="1200"/>
            </a:lvl6pPr>
            <a:lvl7pPr marL="0" indent="0" algn="l">
              <a:spcBef>
                <a:spcPts val="0"/>
              </a:spcBef>
              <a:spcAft>
                <a:spcPts val="0"/>
              </a:spcAft>
              <a:buFontTx/>
              <a:buNone/>
              <a:defRPr sz="1200"/>
            </a:lvl7pPr>
            <a:lvl8pPr marL="0" indent="0" algn="l">
              <a:spcBef>
                <a:spcPts val="0"/>
              </a:spcBef>
              <a:spcAft>
                <a:spcPts val="0"/>
              </a:spcAft>
              <a:buFontTx/>
              <a:buNone/>
              <a:defRPr sz="1200"/>
            </a:lvl8pPr>
            <a:lvl9pPr marL="0" indent="0" algn="l">
              <a:spcBef>
                <a:spcPts val="0"/>
              </a:spcBef>
              <a:spcAft>
                <a:spcPts val="0"/>
              </a:spcAft>
              <a:buFontTx/>
              <a:buNone/>
              <a:defRPr sz="1200"/>
            </a:lvl9pPr>
          </a:lstStyle>
          <a:p>
            <a:pPr lvl="4"/>
            <a:r>
              <a:rPr lang="en-US" dirty="0"/>
              <a:t>[country]</a:t>
            </a:r>
          </a:p>
        </p:txBody>
      </p:sp>
    </p:spTree>
    <p:extLst>
      <p:ext uri="{BB962C8B-B14F-4D97-AF65-F5344CB8AC3E}">
        <p14:creationId xmlns:p14="http://schemas.microsoft.com/office/powerpoint/2010/main" val="8374564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ur Contacts with Pictures">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p>
            <a:r>
              <a:rPr lang="en-US" dirty="0"/>
              <a:t>Click to add text</a:t>
            </a:r>
          </a:p>
        </p:txBody>
      </p:sp>
      <p:sp>
        <p:nvSpPr>
          <p:cNvPr id="13" name="Picture Placeholder 4"/>
          <p:cNvSpPr>
            <a:spLocks noGrp="1"/>
          </p:cNvSpPr>
          <p:nvPr>
            <p:ph type="pic" sz="quarter" idx="15" hasCustomPrompt="1"/>
          </p:nvPr>
        </p:nvSpPr>
        <p:spPr bwMode="gray">
          <a:xfrm>
            <a:off x="323528" y="2931749"/>
            <a:ext cx="1296144" cy="1800301"/>
          </a:xfrm>
        </p:spPr>
        <p:txBody>
          <a:bodyPr/>
          <a:lstStyle>
            <a:lvl1pPr marL="0" indent="0">
              <a:buNone/>
              <a:defRPr/>
            </a:lvl1pPr>
          </a:lstStyle>
          <a:p>
            <a:r>
              <a:rPr lang="de-DE" dirty="0"/>
              <a:t>Picture</a:t>
            </a:r>
            <a:endParaRPr lang="en-US" dirty="0"/>
          </a:p>
        </p:txBody>
      </p:sp>
      <p:sp>
        <p:nvSpPr>
          <p:cNvPr id="14" name="Text Placeholder 3"/>
          <p:cNvSpPr>
            <a:spLocks noGrp="1"/>
          </p:cNvSpPr>
          <p:nvPr>
            <p:ph type="body" sz="quarter" idx="18" hasCustomPrompt="1"/>
          </p:nvPr>
        </p:nvSpPr>
        <p:spPr bwMode="gray">
          <a:xfrm>
            <a:off x="1763689" y="4083979"/>
            <a:ext cx="2736303" cy="216024"/>
          </a:xfrm>
        </p:spPr>
        <p:txBody>
          <a:bodyPr tIns="0" anchor="b" anchorCtr="0"/>
          <a:lstStyle>
            <a:lvl1pPr marL="0" indent="0">
              <a:spcBef>
                <a:spcPts val="0"/>
              </a:spcBef>
              <a:spcAft>
                <a:spcPts val="0"/>
              </a:spcAft>
              <a:buNone/>
              <a:defRPr sz="1200">
                <a:solidFill>
                  <a:schemeClr val="tx1"/>
                </a:solidFill>
              </a:defRPr>
            </a:lvl1pPr>
            <a:lvl2pPr marL="0" indent="0">
              <a:spcBef>
                <a:spcPts val="0"/>
              </a:spcBef>
              <a:spcAft>
                <a:spcPts val="0"/>
              </a:spcAft>
              <a:buNone/>
              <a:defRPr sz="1200"/>
            </a:lvl2pPr>
            <a:lvl3pPr marL="0" indent="0" algn="l">
              <a:spcBef>
                <a:spcPts val="0"/>
              </a:spcBef>
              <a:spcAft>
                <a:spcPts val="0"/>
              </a:spcAft>
              <a:buFontTx/>
              <a:buNone/>
              <a:tabLst>
                <a:tab pos="630238" algn="l"/>
              </a:tabLst>
              <a:defRPr sz="1200"/>
            </a:lvl3pPr>
            <a:lvl4pPr marL="0" indent="0" algn="l">
              <a:spcBef>
                <a:spcPts val="0"/>
              </a:spcBef>
              <a:spcAft>
                <a:spcPts val="0"/>
              </a:spcAft>
              <a:buFontTx/>
              <a:buNone/>
              <a:defRPr sz="1200">
                <a:solidFill>
                  <a:schemeClr val="tx1"/>
                </a:solidFill>
              </a:defRPr>
            </a:lvl4pPr>
            <a:lvl5pPr marL="0" indent="0" algn="l">
              <a:spcBef>
                <a:spcPts val="0"/>
              </a:spcBef>
              <a:spcAft>
                <a:spcPts val="0"/>
              </a:spcAft>
              <a:buFontTx/>
              <a:buNone/>
              <a:defRPr sz="1200"/>
            </a:lvl5pPr>
            <a:lvl6pPr marL="0" indent="0" algn="l">
              <a:spcBef>
                <a:spcPts val="0"/>
              </a:spcBef>
              <a:spcAft>
                <a:spcPts val="0"/>
              </a:spcAft>
              <a:buFontTx/>
              <a:buNone/>
              <a:defRPr sz="1200"/>
            </a:lvl6pPr>
            <a:lvl7pPr marL="0" indent="0" algn="l">
              <a:spcBef>
                <a:spcPts val="0"/>
              </a:spcBef>
              <a:spcAft>
                <a:spcPts val="0"/>
              </a:spcAft>
              <a:buFontTx/>
              <a:buNone/>
              <a:defRPr sz="1200"/>
            </a:lvl7pPr>
            <a:lvl8pPr marL="0" indent="0" algn="l">
              <a:spcBef>
                <a:spcPts val="0"/>
              </a:spcBef>
              <a:spcAft>
                <a:spcPts val="0"/>
              </a:spcAft>
              <a:buFontTx/>
              <a:buNone/>
              <a:defRPr sz="1200"/>
            </a:lvl8pPr>
            <a:lvl9pPr marL="0" indent="0" algn="l">
              <a:spcBef>
                <a:spcPts val="0"/>
              </a:spcBef>
              <a:spcAft>
                <a:spcPts val="0"/>
              </a:spcAft>
              <a:buFontTx/>
              <a:buNone/>
              <a:defRPr sz="1200"/>
            </a:lvl9pPr>
          </a:lstStyle>
          <a:p>
            <a:pPr lvl="4"/>
            <a:r>
              <a:rPr lang="en-US" dirty="0"/>
              <a:t>[phone number]</a:t>
            </a:r>
          </a:p>
        </p:txBody>
      </p:sp>
      <p:sp>
        <p:nvSpPr>
          <p:cNvPr id="17" name="Text Placeholder 3"/>
          <p:cNvSpPr>
            <a:spLocks noGrp="1"/>
          </p:cNvSpPr>
          <p:nvPr>
            <p:ph type="body" sz="quarter" idx="19" hasCustomPrompt="1"/>
          </p:nvPr>
        </p:nvSpPr>
        <p:spPr bwMode="gray">
          <a:xfrm>
            <a:off x="1763688" y="3651931"/>
            <a:ext cx="2736304" cy="216024"/>
          </a:xfrm>
        </p:spPr>
        <p:txBody>
          <a:bodyPr tIns="0" anchor="b" anchorCtr="0"/>
          <a:lstStyle>
            <a:lvl1pPr marL="0" indent="0">
              <a:spcBef>
                <a:spcPts val="0"/>
              </a:spcBef>
              <a:spcAft>
                <a:spcPts val="0"/>
              </a:spcAft>
              <a:buNone/>
              <a:defRPr sz="1200">
                <a:solidFill>
                  <a:schemeClr val="tx1"/>
                </a:solidFill>
              </a:defRPr>
            </a:lvl1pPr>
            <a:lvl2pPr marL="0" indent="0">
              <a:spcBef>
                <a:spcPts val="0"/>
              </a:spcBef>
              <a:spcAft>
                <a:spcPts val="0"/>
              </a:spcAft>
              <a:buNone/>
              <a:defRPr sz="1200"/>
            </a:lvl2pPr>
            <a:lvl3pPr marL="0" indent="0" algn="l">
              <a:spcBef>
                <a:spcPts val="0"/>
              </a:spcBef>
              <a:spcAft>
                <a:spcPts val="0"/>
              </a:spcAft>
              <a:buFontTx/>
              <a:buNone/>
              <a:tabLst>
                <a:tab pos="630238" algn="l"/>
              </a:tabLst>
              <a:defRPr sz="1200"/>
            </a:lvl3pPr>
            <a:lvl4pPr marL="0" indent="0" algn="l">
              <a:spcBef>
                <a:spcPts val="0"/>
              </a:spcBef>
              <a:spcAft>
                <a:spcPts val="0"/>
              </a:spcAft>
              <a:buFontTx/>
              <a:buNone/>
              <a:defRPr sz="1200">
                <a:solidFill>
                  <a:schemeClr val="tx1"/>
                </a:solidFill>
              </a:defRPr>
            </a:lvl4pPr>
            <a:lvl5pPr marL="0" indent="0" algn="l">
              <a:spcBef>
                <a:spcPts val="0"/>
              </a:spcBef>
              <a:spcAft>
                <a:spcPts val="0"/>
              </a:spcAft>
              <a:buFontTx/>
              <a:buNone/>
              <a:defRPr sz="1200"/>
            </a:lvl5pPr>
            <a:lvl6pPr marL="0" indent="0" algn="l">
              <a:spcBef>
                <a:spcPts val="0"/>
              </a:spcBef>
              <a:spcAft>
                <a:spcPts val="0"/>
              </a:spcAft>
              <a:buFontTx/>
              <a:buNone/>
              <a:defRPr sz="1200"/>
            </a:lvl6pPr>
            <a:lvl7pPr marL="0" indent="0" algn="l">
              <a:spcBef>
                <a:spcPts val="0"/>
              </a:spcBef>
              <a:spcAft>
                <a:spcPts val="0"/>
              </a:spcAft>
              <a:buFontTx/>
              <a:buNone/>
              <a:defRPr sz="1200"/>
            </a:lvl7pPr>
            <a:lvl8pPr marL="0" indent="0" algn="l">
              <a:spcBef>
                <a:spcPts val="0"/>
              </a:spcBef>
              <a:spcAft>
                <a:spcPts val="0"/>
              </a:spcAft>
              <a:buFontTx/>
              <a:buNone/>
              <a:defRPr sz="1200"/>
            </a:lvl8pPr>
            <a:lvl9pPr marL="0" indent="0" algn="l">
              <a:spcBef>
                <a:spcPts val="0"/>
              </a:spcBef>
              <a:spcAft>
                <a:spcPts val="0"/>
              </a:spcAft>
              <a:buFontTx/>
              <a:buNone/>
              <a:defRPr sz="1200"/>
            </a:lvl9pPr>
          </a:lstStyle>
          <a:p>
            <a:pPr lvl="4"/>
            <a:r>
              <a:rPr lang="en-US" dirty="0"/>
              <a:t>[title]</a:t>
            </a:r>
          </a:p>
        </p:txBody>
      </p:sp>
      <p:sp>
        <p:nvSpPr>
          <p:cNvPr id="18" name="Text Placeholder 3"/>
          <p:cNvSpPr>
            <a:spLocks noGrp="1"/>
          </p:cNvSpPr>
          <p:nvPr>
            <p:ph type="body" sz="quarter" idx="20" hasCustomPrompt="1"/>
          </p:nvPr>
        </p:nvSpPr>
        <p:spPr bwMode="gray">
          <a:xfrm>
            <a:off x="1763688" y="2931950"/>
            <a:ext cx="2736304" cy="719980"/>
          </a:xfrm>
        </p:spPr>
        <p:txBody>
          <a:bodyPr tIns="0" anchor="b" anchorCtr="0"/>
          <a:lstStyle>
            <a:lvl1pPr marL="0" indent="0">
              <a:spcBef>
                <a:spcPts val="0"/>
              </a:spcBef>
              <a:spcAft>
                <a:spcPts val="0"/>
              </a:spcAft>
              <a:buFontTx/>
              <a:buNone/>
              <a:defRPr sz="1400"/>
            </a:lvl1pPr>
            <a:lvl2pPr marL="0" indent="0">
              <a:spcBef>
                <a:spcPts val="0"/>
              </a:spcBef>
              <a:spcAft>
                <a:spcPts val="0"/>
              </a:spcAft>
              <a:buNone/>
              <a:defRPr sz="1400"/>
            </a:lvl2pPr>
            <a:lvl3pPr marL="0" indent="0" algn="l">
              <a:spcBef>
                <a:spcPts val="0"/>
              </a:spcBef>
              <a:spcAft>
                <a:spcPts val="0"/>
              </a:spcAft>
              <a:buFontTx/>
              <a:buNone/>
              <a:tabLst>
                <a:tab pos="630238" algn="l"/>
              </a:tabLst>
              <a:defRPr sz="1400"/>
            </a:lvl3pPr>
            <a:lvl4pPr marL="0" indent="0" algn="l">
              <a:spcBef>
                <a:spcPts val="0"/>
              </a:spcBef>
              <a:spcAft>
                <a:spcPts val="0"/>
              </a:spcAft>
              <a:buFontTx/>
              <a:buNone/>
              <a:defRPr sz="1400">
                <a:solidFill>
                  <a:schemeClr val="tx1"/>
                </a:solidFill>
              </a:defRPr>
            </a:lvl4pPr>
            <a:lvl5pPr marL="0" indent="0" algn="l">
              <a:spcBef>
                <a:spcPts val="0"/>
              </a:spcBef>
              <a:spcAft>
                <a:spcPts val="0"/>
              </a:spcAft>
              <a:buFontTx/>
              <a:buNone/>
              <a:defRPr sz="1400" b="0"/>
            </a:lvl5pPr>
            <a:lvl6pPr marL="0" indent="0" algn="l">
              <a:spcBef>
                <a:spcPts val="0"/>
              </a:spcBef>
              <a:spcAft>
                <a:spcPts val="0"/>
              </a:spcAft>
              <a:buFontTx/>
              <a:buNone/>
              <a:defRPr sz="1400"/>
            </a:lvl6pPr>
            <a:lvl7pPr marL="0" indent="0" algn="l">
              <a:spcBef>
                <a:spcPts val="0"/>
              </a:spcBef>
              <a:spcAft>
                <a:spcPts val="0"/>
              </a:spcAft>
              <a:buFontTx/>
              <a:buNone/>
              <a:defRPr sz="1400"/>
            </a:lvl7pPr>
            <a:lvl8pPr marL="0" indent="0" algn="l">
              <a:spcBef>
                <a:spcPts val="0"/>
              </a:spcBef>
              <a:spcAft>
                <a:spcPts val="0"/>
              </a:spcAft>
              <a:buFontTx/>
              <a:buNone/>
              <a:defRPr sz="1400"/>
            </a:lvl8pPr>
            <a:lvl9pPr marL="0" indent="0" algn="l">
              <a:spcBef>
                <a:spcPts val="0"/>
              </a:spcBef>
              <a:spcAft>
                <a:spcPts val="0"/>
              </a:spcAft>
              <a:buFontTx/>
              <a:buNone/>
              <a:defRPr sz="1400"/>
            </a:lvl9pPr>
          </a:lstStyle>
          <a:p>
            <a:pPr lvl="0"/>
            <a:r>
              <a:rPr lang="en-US" dirty="0"/>
              <a:t>[name]</a:t>
            </a:r>
          </a:p>
        </p:txBody>
      </p:sp>
      <p:sp>
        <p:nvSpPr>
          <p:cNvPr id="19" name="Text Placeholder 3"/>
          <p:cNvSpPr>
            <a:spLocks noGrp="1"/>
          </p:cNvSpPr>
          <p:nvPr>
            <p:ph type="body" sz="quarter" idx="26" hasCustomPrompt="1"/>
          </p:nvPr>
        </p:nvSpPr>
        <p:spPr bwMode="gray">
          <a:xfrm>
            <a:off x="1763688" y="4300002"/>
            <a:ext cx="2736304" cy="216024"/>
          </a:xfrm>
        </p:spPr>
        <p:txBody>
          <a:bodyPr tIns="0" anchor="b" anchorCtr="0"/>
          <a:lstStyle>
            <a:lvl1pPr marL="0" indent="0">
              <a:spcBef>
                <a:spcPts val="0"/>
              </a:spcBef>
              <a:spcAft>
                <a:spcPts val="0"/>
              </a:spcAft>
              <a:buNone/>
              <a:defRPr sz="1200">
                <a:solidFill>
                  <a:schemeClr val="tx1"/>
                </a:solidFill>
              </a:defRPr>
            </a:lvl1pPr>
            <a:lvl2pPr marL="0" indent="0">
              <a:spcBef>
                <a:spcPts val="0"/>
              </a:spcBef>
              <a:spcAft>
                <a:spcPts val="0"/>
              </a:spcAft>
              <a:buNone/>
              <a:defRPr sz="1200"/>
            </a:lvl2pPr>
            <a:lvl3pPr marL="0" indent="0" algn="l">
              <a:spcBef>
                <a:spcPts val="0"/>
              </a:spcBef>
              <a:spcAft>
                <a:spcPts val="0"/>
              </a:spcAft>
              <a:buFontTx/>
              <a:buNone/>
              <a:tabLst>
                <a:tab pos="630238" algn="l"/>
              </a:tabLst>
              <a:defRPr sz="1200"/>
            </a:lvl3pPr>
            <a:lvl4pPr marL="0" indent="0" algn="l">
              <a:spcBef>
                <a:spcPts val="0"/>
              </a:spcBef>
              <a:spcAft>
                <a:spcPts val="0"/>
              </a:spcAft>
              <a:buFontTx/>
              <a:buNone/>
              <a:defRPr sz="1200">
                <a:solidFill>
                  <a:schemeClr val="tx1"/>
                </a:solidFill>
              </a:defRPr>
            </a:lvl4pPr>
            <a:lvl5pPr marL="0" indent="0" algn="l">
              <a:spcBef>
                <a:spcPts val="0"/>
              </a:spcBef>
              <a:spcAft>
                <a:spcPts val="0"/>
              </a:spcAft>
              <a:buFontTx/>
              <a:buNone/>
              <a:defRPr sz="1200"/>
            </a:lvl5pPr>
            <a:lvl6pPr marL="0" indent="0" algn="l">
              <a:spcBef>
                <a:spcPts val="0"/>
              </a:spcBef>
              <a:spcAft>
                <a:spcPts val="0"/>
              </a:spcAft>
              <a:buFontTx/>
              <a:buNone/>
              <a:defRPr sz="1200"/>
            </a:lvl6pPr>
            <a:lvl7pPr marL="0" indent="0" algn="l">
              <a:spcBef>
                <a:spcPts val="0"/>
              </a:spcBef>
              <a:spcAft>
                <a:spcPts val="0"/>
              </a:spcAft>
              <a:buFontTx/>
              <a:buNone/>
              <a:defRPr sz="1200"/>
            </a:lvl7pPr>
            <a:lvl8pPr marL="0" indent="0" algn="l">
              <a:spcBef>
                <a:spcPts val="0"/>
              </a:spcBef>
              <a:spcAft>
                <a:spcPts val="0"/>
              </a:spcAft>
              <a:buFontTx/>
              <a:buNone/>
              <a:defRPr sz="1200"/>
            </a:lvl8pPr>
            <a:lvl9pPr marL="0" indent="0" algn="l">
              <a:spcBef>
                <a:spcPts val="0"/>
              </a:spcBef>
              <a:spcAft>
                <a:spcPts val="0"/>
              </a:spcAft>
              <a:buFontTx/>
              <a:buNone/>
              <a:defRPr sz="1200"/>
            </a:lvl9pPr>
          </a:lstStyle>
          <a:p>
            <a:pPr lvl="4"/>
            <a:r>
              <a:rPr lang="en-US" dirty="0"/>
              <a:t>[email address]</a:t>
            </a:r>
          </a:p>
        </p:txBody>
      </p:sp>
      <p:sp>
        <p:nvSpPr>
          <p:cNvPr id="26" name="Text Placeholder 3"/>
          <p:cNvSpPr>
            <a:spLocks noGrp="1"/>
          </p:cNvSpPr>
          <p:nvPr>
            <p:ph type="body" sz="quarter" idx="27" hasCustomPrompt="1"/>
          </p:nvPr>
        </p:nvSpPr>
        <p:spPr bwMode="gray">
          <a:xfrm>
            <a:off x="1763767" y="4516026"/>
            <a:ext cx="2736226" cy="215014"/>
          </a:xfrm>
        </p:spPr>
        <p:txBody>
          <a:bodyPr tIns="0" anchor="b" anchorCtr="0"/>
          <a:lstStyle>
            <a:lvl1pPr marL="0" indent="0">
              <a:spcBef>
                <a:spcPts val="0"/>
              </a:spcBef>
              <a:spcAft>
                <a:spcPts val="0"/>
              </a:spcAft>
              <a:buNone/>
              <a:defRPr sz="1200">
                <a:solidFill>
                  <a:schemeClr val="tx1"/>
                </a:solidFill>
              </a:defRPr>
            </a:lvl1pPr>
            <a:lvl2pPr marL="0" indent="0">
              <a:spcBef>
                <a:spcPts val="0"/>
              </a:spcBef>
              <a:spcAft>
                <a:spcPts val="0"/>
              </a:spcAft>
              <a:buNone/>
              <a:defRPr sz="1200"/>
            </a:lvl2pPr>
            <a:lvl3pPr marL="0" indent="0" algn="l">
              <a:spcBef>
                <a:spcPts val="0"/>
              </a:spcBef>
              <a:spcAft>
                <a:spcPts val="0"/>
              </a:spcAft>
              <a:buFontTx/>
              <a:buNone/>
              <a:tabLst>
                <a:tab pos="630238" algn="l"/>
              </a:tabLst>
              <a:defRPr sz="1200"/>
            </a:lvl3pPr>
            <a:lvl4pPr marL="0" indent="0" algn="l">
              <a:spcBef>
                <a:spcPts val="0"/>
              </a:spcBef>
              <a:spcAft>
                <a:spcPts val="0"/>
              </a:spcAft>
              <a:buFontTx/>
              <a:buNone/>
              <a:defRPr sz="1200">
                <a:solidFill>
                  <a:schemeClr val="tx1"/>
                </a:solidFill>
              </a:defRPr>
            </a:lvl4pPr>
            <a:lvl5pPr marL="0" indent="0" algn="l">
              <a:spcBef>
                <a:spcPts val="0"/>
              </a:spcBef>
              <a:spcAft>
                <a:spcPts val="0"/>
              </a:spcAft>
              <a:buFontTx/>
              <a:buNone/>
              <a:defRPr sz="1200"/>
            </a:lvl5pPr>
            <a:lvl6pPr marL="0" indent="0" algn="l">
              <a:spcBef>
                <a:spcPts val="0"/>
              </a:spcBef>
              <a:spcAft>
                <a:spcPts val="0"/>
              </a:spcAft>
              <a:buFontTx/>
              <a:buNone/>
              <a:defRPr sz="1200"/>
            </a:lvl6pPr>
            <a:lvl7pPr marL="0" indent="0" algn="l">
              <a:spcBef>
                <a:spcPts val="0"/>
              </a:spcBef>
              <a:spcAft>
                <a:spcPts val="0"/>
              </a:spcAft>
              <a:buFontTx/>
              <a:buNone/>
              <a:defRPr sz="1200"/>
            </a:lvl7pPr>
            <a:lvl8pPr marL="0" indent="0" algn="l">
              <a:spcBef>
                <a:spcPts val="0"/>
              </a:spcBef>
              <a:spcAft>
                <a:spcPts val="0"/>
              </a:spcAft>
              <a:buFontTx/>
              <a:buNone/>
              <a:defRPr sz="1200"/>
            </a:lvl8pPr>
            <a:lvl9pPr marL="0" indent="0" algn="l">
              <a:spcBef>
                <a:spcPts val="0"/>
              </a:spcBef>
              <a:spcAft>
                <a:spcPts val="0"/>
              </a:spcAft>
              <a:buFontTx/>
              <a:buNone/>
              <a:defRPr sz="1200"/>
            </a:lvl9pPr>
          </a:lstStyle>
          <a:p>
            <a:pPr lvl="4"/>
            <a:r>
              <a:rPr lang="en-US" dirty="0"/>
              <a:t>[country]</a:t>
            </a:r>
          </a:p>
        </p:txBody>
      </p:sp>
      <p:sp>
        <p:nvSpPr>
          <p:cNvPr id="27" name="Picture Placeholder 4"/>
          <p:cNvSpPr>
            <a:spLocks noGrp="1"/>
          </p:cNvSpPr>
          <p:nvPr>
            <p:ph type="pic" sz="quarter" idx="28" hasCustomPrompt="1"/>
          </p:nvPr>
        </p:nvSpPr>
        <p:spPr bwMode="gray">
          <a:xfrm>
            <a:off x="4644728" y="2931749"/>
            <a:ext cx="1296144" cy="1800301"/>
          </a:xfrm>
        </p:spPr>
        <p:txBody>
          <a:bodyPr/>
          <a:lstStyle>
            <a:lvl1pPr marL="0" indent="0">
              <a:buNone/>
              <a:defRPr/>
            </a:lvl1pPr>
          </a:lstStyle>
          <a:p>
            <a:r>
              <a:rPr lang="de-DE" dirty="0"/>
              <a:t>Picture</a:t>
            </a:r>
            <a:endParaRPr lang="en-US" dirty="0"/>
          </a:p>
        </p:txBody>
      </p:sp>
      <p:sp>
        <p:nvSpPr>
          <p:cNvPr id="28" name="Text Placeholder 3"/>
          <p:cNvSpPr>
            <a:spLocks noGrp="1"/>
          </p:cNvSpPr>
          <p:nvPr>
            <p:ph type="body" sz="quarter" idx="29" hasCustomPrompt="1"/>
          </p:nvPr>
        </p:nvSpPr>
        <p:spPr bwMode="gray">
          <a:xfrm>
            <a:off x="6084889" y="4083979"/>
            <a:ext cx="2736303" cy="216024"/>
          </a:xfrm>
        </p:spPr>
        <p:txBody>
          <a:bodyPr tIns="0" anchor="b" anchorCtr="0"/>
          <a:lstStyle>
            <a:lvl1pPr marL="0" indent="0">
              <a:spcBef>
                <a:spcPts val="0"/>
              </a:spcBef>
              <a:spcAft>
                <a:spcPts val="0"/>
              </a:spcAft>
              <a:buNone/>
              <a:defRPr sz="1200">
                <a:solidFill>
                  <a:schemeClr val="tx1"/>
                </a:solidFill>
              </a:defRPr>
            </a:lvl1pPr>
            <a:lvl2pPr marL="0" indent="0">
              <a:spcBef>
                <a:spcPts val="0"/>
              </a:spcBef>
              <a:spcAft>
                <a:spcPts val="0"/>
              </a:spcAft>
              <a:buNone/>
              <a:defRPr sz="1200"/>
            </a:lvl2pPr>
            <a:lvl3pPr marL="0" indent="0" algn="l">
              <a:spcBef>
                <a:spcPts val="0"/>
              </a:spcBef>
              <a:spcAft>
                <a:spcPts val="0"/>
              </a:spcAft>
              <a:buFontTx/>
              <a:buNone/>
              <a:tabLst>
                <a:tab pos="630238" algn="l"/>
              </a:tabLst>
              <a:defRPr sz="1200"/>
            </a:lvl3pPr>
            <a:lvl4pPr marL="0" indent="0" algn="l">
              <a:spcBef>
                <a:spcPts val="0"/>
              </a:spcBef>
              <a:spcAft>
                <a:spcPts val="0"/>
              </a:spcAft>
              <a:buFontTx/>
              <a:buNone/>
              <a:defRPr sz="1200">
                <a:solidFill>
                  <a:schemeClr val="tx1"/>
                </a:solidFill>
              </a:defRPr>
            </a:lvl4pPr>
            <a:lvl5pPr marL="0" indent="0" algn="l">
              <a:spcBef>
                <a:spcPts val="0"/>
              </a:spcBef>
              <a:spcAft>
                <a:spcPts val="0"/>
              </a:spcAft>
              <a:buFontTx/>
              <a:buNone/>
              <a:defRPr sz="1200"/>
            </a:lvl5pPr>
            <a:lvl6pPr marL="0" indent="0" algn="l">
              <a:spcBef>
                <a:spcPts val="0"/>
              </a:spcBef>
              <a:spcAft>
                <a:spcPts val="0"/>
              </a:spcAft>
              <a:buFontTx/>
              <a:buNone/>
              <a:defRPr sz="1200"/>
            </a:lvl6pPr>
            <a:lvl7pPr marL="0" indent="0" algn="l">
              <a:spcBef>
                <a:spcPts val="0"/>
              </a:spcBef>
              <a:spcAft>
                <a:spcPts val="0"/>
              </a:spcAft>
              <a:buFontTx/>
              <a:buNone/>
              <a:defRPr sz="1200"/>
            </a:lvl7pPr>
            <a:lvl8pPr marL="0" indent="0" algn="l">
              <a:spcBef>
                <a:spcPts val="0"/>
              </a:spcBef>
              <a:spcAft>
                <a:spcPts val="0"/>
              </a:spcAft>
              <a:buFontTx/>
              <a:buNone/>
              <a:defRPr sz="1200"/>
            </a:lvl8pPr>
            <a:lvl9pPr marL="0" indent="0" algn="l">
              <a:spcBef>
                <a:spcPts val="0"/>
              </a:spcBef>
              <a:spcAft>
                <a:spcPts val="0"/>
              </a:spcAft>
              <a:buFontTx/>
              <a:buNone/>
              <a:defRPr sz="1200"/>
            </a:lvl9pPr>
          </a:lstStyle>
          <a:p>
            <a:pPr lvl="4"/>
            <a:r>
              <a:rPr lang="en-US" dirty="0"/>
              <a:t>[phone number]</a:t>
            </a:r>
          </a:p>
        </p:txBody>
      </p:sp>
      <p:sp>
        <p:nvSpPr>
          <p:cNvPr id="29" name="Text Placeholder 3"/>
          <p:cNvSpPr>
            <a:spLocks noGrp="1"/>
          </p:cNvSpPr>
          <p:nvPr>
            <p:ph type="body" sz="quarter" idx="30" hasCustomPrompt="1"/>
          </p:nvPr>
        </p:nvSpPr>
        <p:spPr bwMode="gray">
          <a:xfrm>
            <a:off x="6084888" y="3651931"/>
            <a:ext cx="2736304" cy="216024"/>
          </a:xfrm>
        </p:spPr>
        <p:txBody>
          <a:bodyPr tIns="0" anchor="b" anchorCtr="0"/>
          <a:lstStyle>
            <a:lvl1pPr marL="0" indent="0">
              <a:spcBef>
                <a:spcPts val="0"/>
              </a:spcBef>
              <a:spcAft>
                <a:spcPts val="0"/>
              </a:spcAft>
              <a:buNone/>
              <a:defRPr sz="1200">
                <a:solidFill>
                  <a:schemeClr val="tx1"/>
                </a:solidFill>
              </a:defRPr>
            </a:lvl1pPr>
            <a:lvl2pPr marL="0" indent="0">
              <a:spcBef>
                <a:spcPts val="0"/>
              </a:spcBef>
              <a:spcAft>
                <a:spcPts val="0"/>
              </a:spcAft>
              <a:buNone/>
              <a:defRPr sz="1200"/>
            </a:lvl2pPr>
            <a:lvl3pPr marL="0" indent="0" algn="l">
              <a:spcBef>
                <a:spcPts val="0"/>
              </a:spcBef>
              <a:spcAft>
                <a:spcPts val="0"/>
              </a:spcAft>
              <a:buFontTx/>
              <a:buNone/>
              <a:tabLst>
                <a:tab pos="630238" algn="l"/>
              </a:tabLst>
              <a:defRPr sz="1200"/>
            </a:lvl3pPr>
            <a:lvl4pPr marL="0" indent="0" algn="l">
              <a:spcBef>
                <a:spcPts val="0"/>
              </a:spcBef>
              <a:spcAft>
                <a:spcPts val="0"/>
              </a:spcAft>
              <a:buFontTx/>
              <a:buNone/>
              <a:defRPr sz="1200">
                <a:solidFill>
                  <a:schemeClr val="tx1"/>
                </a:solidFill>
              </a:defRPr>
            </a:lvl4pPr>
            <a:lvl5pPr marL="0" indent="0" algn="l">
              <a:spcBef>
                <a:spcPts val="0"/>
              </a:spcBef>
              <a:spcAft>
                <a:spcPts val="0"/>
              </a:spcAft>
              <a:buFontTx/>
              <a:buNone/>
              <a:defRPr sz="1200"/>
            </a:lvl5pPr>
            <a:lvl6pPr marL="0" indent="0" algn="l">
              <a:spcBef>
                <a:spcPts val="0"/>
              </a:spcBef>
              <a:spcAft>
                <a:spcPts val="0"/>
              </a:spcAft>
              <a:buFontTx/>
              <a:buNone/>
              <a:defRPr sz="1200"/>
            </a:lvl6pPr>
            <a:lvl7pPr marL="0" indent="0" algn="l">
              <a:spcBef>
                <a:spcPts val="0"/>
              </a:spcBef>
              <a:spcAft>
                <a:spcPts val="0"/>
              </a:spcAft>
              <a:buFontTx/>
              <a:buNone/>
              <a:defRPr sz="1200"/>
            </a:lvl7pPr>
            <a:lvl8pPr marL="0" indent="0" algn="l">
              <a:spcBef>
                <a:spcPts val="0"/>
              </a:spcBef>
              <a:spcAft>
                <a:spcPts val="0"/>
              </a:spcAft>
              <a:buFontTx/>
              <a:buNone/>
              <a:defRPr sz="1200"/>
            </a:lvl8pPr>
            <a:lvl9pPr marL="0" indent="0" algn="l">
              <a:spcBef>
                <a:spcPts val="0"/>
              </a:spcBef>
              <a:spcAft>
                <a:spcPts val="0"/>
              </a:spcAft>
              <a:buFontTx/>
              <a:buNone/>
              <a:defRPr sz="1200"/>
            </a:lvl9pPr>
          </a:lstStyle>
          <a:p>
            <a:pPr lvl="4"/>
            <a:r>
              <a:rPr lang="en-US" dirty="0"/>
              <a:t>[title]</a:t>
            </a:r>
          </a:p>
        </p:txBody>
      </p:sp>
      <p:sp>
        <p:nvSpPr>
          <p:cNvPr id="30" name="Text Placeholder 3"/>
          <p:cNvSpPr>
            <a:spLocks noGrp="1"/>
          </p:cNvSpPr>
          <p:nvPr>
            <p:ph type="body" sz="quarter" idx="31" hasCustomPrompt="1"/>
          </p:nvPr>
        </p:nvSpPr>
        <p:spPr bwMode="gray">
          <a:xfrm>
            <a:off x="6084888" y="2931950"/>
            <a:ext cx="2736304" cy="719980"/>
          </a:xfrm>
        </p:spPr>
        <p:txBody>
          <a:bodyPr tIns="0" anchor="b" anchorCtr="0"/>
          <a:lstStyle>
            <a:lvl1pPr marL="0" indent="0">
              <a:spcBef>
                <a:spcPts val="0"/>
              </a:spcBef>
              <a:spcAft>
                <a:spcPts val="0"/>
              </a:spcAft>
              <a:buFontTx/>
              <a:buNone/>
              <a:defRPr sz="1400"/>
            </a:lvl1pPr>
            <a:lvl2pPr marL="0" indent="0">
              <a:spcBef>
                <a:spcPts val="0"/>
              </a:spcBef>
              <a:spcAft>
                <a:spcPts val="0"/>
              </a:spcAft>
              <a:buNone/>
              <a:defRPr sz="1400"/>
            </a:lvl2pPr>
            <a:lvl3pPr marL="0" indent="0" algn="l">
              <a:spcBef>
                <a:spcPts val="0"/>
              </a:spcBef>
              <a:spcAft>
                <a:spcPts val="0"/>
              </a:spcAft>
              <a:buFontTx/>
              <a:buNone/>
              <a:tabLst>
                <a:tab pos="630238" algn="l"/>
              </a:tabLst>
              <a:defRPr sz="1400"/>
            </a:lvl3pPr>
            <a:lvl4pPr marL="0" indent="0" algn="l">
              <a:spcBef>
                <a:spcPts val="0"/>
              </a:spcBef>
              <a:spcAft>
                <a:spcPts val="0"/>
              </a:spcAft>
              <a:buFontTx/>
              <a:buNone/>
              <a:defRPr sz="1400">
                <a:solidFill>
                  <a:schemeClr val="tx1"/>
                </a:solidFill>
              </a:defRPr>
            </a:lvl4pPr>
            <a:lvl5pPr marL="0" indent="0" algn="l">
              <a:spcBef>
                <a:spcPts val="0"/>
              </a:spcBef>
              <a:spcAft>
                <a:spcPts val="0"/>
              </a:spcAft>
              <a:buFontTx/>
              <a:buNone/>
              <a:defRPr sz="1400" b="0"/>
            </a:lvl5pPr>
            <a:lvl6pPr marL="0" indent="0" algn="l">
              <a:spcBef>
                <a:spcPts val="0"/>
              </a:spcBef>
              <a:spcAft>
                <a:spcPts val="0"/>
              </a:spcAft>
              <a:buFontTx/>
              <a:buNone/>
              <a:defRPr sz="1400"/>
            </a:lvl6pPr>
            <a:lvl7pPr marL="0" indent="0" algn="l">
              <a:spcBef>
                <a:spcPts val="0"/>
              </a:spcBef>
              <a:spcAft>
                <a:spcPts val="0"/>
              </a:spcAft>
              <a:buFontTx/>
              <a:buNone/>
              <a:defRPr sz="1400"/>
            </a:lvl7pPr>
            <a:lvl8pPr marL="0" indent="0" algn="l">
              <a:spcBef>
                <a:spcPts val="0"/>
              </a:spcBef>
              <a:spcAft>
                <a:spcPts val="0"/>
              </a:spcAft>
              <a:buFontTx/>
              <a:buNone/>
              <a:defRPr sz="1400"/>
            </a:lvl8pPr>
            <a:lvl9pPr marL="0" indent="0" algn="l">
              <a:spcBef>
                <a:spcPts val="0"/>
              </a:spcBef>
              <a:spcAft>
                <a:spcPts val="0"/>
              </a:spcAft>
              <a:buFontTx/>
              <a:buNone/>
              <a:defRPr sz="1400"/>
            </a:lvl9pPr>
          </a:lstStyle>
          <a:p>
            <a:pPr lvl="0"/>
            <a:r>
              <a:rPr lang="en-US" dirty="0"/>
              <a:t>[name]</a:t>
            </a:r>
          </a:p>
        </p:txBody>
      </p:sp>
      <p:sp>
        <p:nvSpPr>
          <p:cNvPr id="31" name="Text Placeholder 3"/>
          <p:cNvSpPr>
            <a:spLocks noGrp="1"/>
          </p:cNvSpPr>
          <p:nvPr>
            <p:ph type="body" sz="quarter" idx="32" hasCustomPrompt="1"/>
          </p:nvPr>
        </p:nvSpPr>
        <p:spPr bwMode="gray">
          <a:xfrm>
            <a:off x="6084888" y="4300002"/>
            <a:ext cx="2736304" cy="216024"/>
          </a:xfrm>
        </p:spPr>
        <p:txBody>
          <a:bodyPr tIns="0" anchor="b" anchorCtr="0"/>
          <a:lstStyle>
            <a:lvl1pPr marL="0" indent="0">
              <a:spcBef>
                <a:spcPts val="0"/>
              </a:spcBef>
              <a:spcAft>
                <a:spcPts val="0"/>
              </a:spcAft>
              <a:buNone/>
              <a:defRPr sz="1200">
                <a:solidFill>
                  <a:schemeClr val="tx1"/>
                </a:solidFill>
              </a:defRPr>
            </a:lvl1pPr>
            <a:lvl2pPr marL="0" indent="0">
              <a:spcBef>
                <a:spcPts val="0"/>
              </a:spcBef>
              <a:spcAft>
                <a:spcPts val="0"/>
              </a:spcAft>
              <a:buNone/>
              <a:defRPr sz="1200"/>
            </a:lvl2pPr>
            <a:lvl3pPr marL="0" indent="0" algn="l">
              <a:spcBef>
                <a:spcPts val="0"/>
              </a:spcBef>
              <a:spcAft>
                <a:spcPts val="0"/>
              </a:spcAft>
              <a:buFontTx/>
              <a:buNone/>
              <a:tabLst>
                <a:tab pos="630238" algn="l"/>
              </a:tabLst>
              <a:defRPr sz="1200"/>
            </a:lvl3pPr>
            <a:lvl4pPr marL="0" indent="0" algn="l">
              <a:spcBef>
                <a:spcPts val="0"/>
              </a:spcBef>
              <a:spcAft>
                <a:spcPts val="0"/>
              </a:spcAft>
              <a:buFontTx/>
              <a:buNone/>
              <a:defRPr sz="1200">
                <a:solidFill>
                  <a:schemeClr val="tx1"/>
                </a:solidFill>
              </a:defRPr>
            </a:lvl4pPr>
            <a:lvl5pPr marL="0" indent="0" algn="l">
              <a:spcBef>
                <a:spcPts val="0"/>
              </a:spcBef>
              <a:spcAft>
                <a:spcPts val="0"/>
              </a:spcAft>
              <a:buFontTx/>
              <a:buNone/>
              <a:defRPr sz="1200"/>
            </a:lvl5pPr>
            <a:lvl6pPr marL="0" indent="0" algn="l">
              <a:spcBef>
                <a:spcPts val="0"/>
              </a:spcBef>
              <a:spcAft>
                <a:spcPts val="0"/>
              </a:spcAft>
              <a:buFontTx/>
              <a:buNone/>
              <a:defRPr sz="1200"/>
            </a:lvl6pPr>
            <a:lvl7pPr marL="0" indent="0" algn="l">
              <a:spcBef>
                <a:spcPts val="0"/>
              </a:spcBef>
              <a:spcAft>
                <a:spcPts val="0"/>
              </a:spcAft>
              <a:buFontTx/>
              <a:buNone/>
              <a:defRPr sz="1200"/>
            </a:lvl7pPr>
            <a:lvl8pPr marL="0" indent="0" algn="l">
              <a:spcBef>
                <a:spcPts val="0"/>
              </a:spcBef>
              <a:spcAft>
                <a:spcPts val="0"/>
              </a:spcAft>
              <a:buFontTx/>
              <a:buNone/>
              <a:defRPr sz="1200"/>
            </a:lvl8pPr>
            <a:lvl9pPr marL="0" indent="0" algn="l">
              <a:spcBef>
                <a:spcPts val="0"/>
              </a:spcBef>
              <a:spcAft>
                <a:spcPts val="0"/>
              </a:spcAft>
              <a:buFontTx/>
              <a:buNone/>
              <a:defRPr sz="1200"/>
            </a:lvl9pPr>
          </a:lstStyle>
          <a:p>
            <a:pPr lvl="4"/>
            <a:r>
              <a:rPr lang="en-US" dirty="0"/>
              <a:t>[email address]</a:t>
            </a:r>
          </a:p>
        </p:txBody>
      </p:sp>
      <p:sp>
        <p:nvSpPr>
          <p:cNvPr id="32" name="Text Placeholder 3"/>
          <p:cNvSpPr>
            <a:spLocks noGrp="1"/>
          </p:cNvSpPr>
          <p:nvPr>
            <p:ph type="body" sz="quarter" idx="33" hasCustomPrompt="1"/>
          </p:nvPr>
        </p:nvSpPr>
        <p:spPr bwMode="gray">
          <a:xfrm>
            <a:off x="6084967" y="4516026"/>
            <a:ext cx="2736226" cy="215014"/>
          </a:xfrm>
        </p:spPr>
        <p:txBody>
          <a:bodyPr tIns="0" anchor="b" anchorCtr="0"/>
          <a:lstStyle>
            <a:lvl1pPr marL="0" indent="0">
              <a:spcBef>
                <a:spcPts val="0"/>
              </a:spcBef>
              <a:spcAft>
                <a:spcPts val="0"/>
              </a:spcAft>
              <a:buNone/>
              <a:defRPr sz="1200">
                <a:solidFill>
                  <a:schemeClr val="tx1"/>
                </a:solidFill>
              </a:defRPr>
            </a:lvl1pPr>
            <a:lvl2pPr marL="0" indent="0">
              <a:spcBef>
                <a:spcPts val="0"/>
              </a:spcBef>
              <a:spcAft>
                <a:spcPts val="0"/>
              </a:spcAft>
              <a:buNone/>
              <a:defRPr sz="1200"/>
            </a:lvl2pPr>
            <a:lvl3pPr marL="0" indent="0" algn="l">
              <a:spcBef>
                <a:spcPts val="0"/>
              </a:spcBef>
              <a:spcAft>
                <a:spcPts val="0"/>
              </a:spcAft>
              <a:buFontTx/>
              <a:buNone/>
              <a:tabLst>
                <a:tab pos="630238" algn="l"/>
              </a:tabLst>
              <a:defRPr sz="1200"/>
            </a:lvl3pPr>
            <a:lvl4pPr marL="0" indent="0" algn="l">
              <a:spcBef>
                <a:spcPts val="0"/>
              </a:spcBef>
              <a:spcAft>
                <a:spcPts val="0"/>
              </a:spcAft>
              <a:buFontTx/>
              <a:buNone/>
              <a:defRPr sz="1200">
                <a:solidFill>
                  <a:schemeClr val="tx1"/>
                </a:solidFill>
              </a:defRPr>
            </a:lvl4pPr>
            <a:lvl5pPr marL="0" indent="0" algn="l">
              <a:spcBef>
                <a:spcPts val="0"/>
              </a:spcBef>
              <a:spcAft>
                <a:spcPts val="0"/>
              </a:spcAft>
              <a:buFontTx/>
              <a:buNone/>
              <a:defRPr sz="1200"/>
            </a:lvl5pPr>
            <a:lvl6pPr marL="0" indent="0" algn="l">
              <a:spcBef>
                <a:spcPts val="0"/>
              </a:spcBef>
              <a:spcAft>
                <a:spcPts val="0"/>
              </a:spcAft>
              <a:buFontTx/>
              <a:buNone/>
              <a:defRPr sz="1200"/>
            </a:lvl6pPr>
            <a:lvl7pPr marL="0" indent="0" algn="l">
              <a:spcBef>
                <a:spcPts val="0"/>
              </a:spcBef>
              <a:spcAft>
                <a:spcPts val="0"/>
              </a:spcAft>
              <a:buFontTx/>
              <a:buNone/>
              <a:defRPr sz="1200"/>
            </a:lvl7pPr>
            <a:lvl8pPr marL="0" indent="0" algn="l">
              <a:spcBef>
                <a:spcPts val="0"/>
              </a:spcBef>
              <a:spcAft>
                <a:spcPts val="0"/>
              </a:spcAft>
              <a:buFontTx/>
              <a:buNone/>
              <a:defRPr sz="1200"/>
            </a:lvl8pPr>
            <a:lvl9pPr marL="0" indent="0" algn="l">
              <a:spcBef>
                <a:spcPts val="0"/>
              </a:spcBef>
              <a:spcAft>
                <a:spcPts val="0"/>
              </a:spcAft>
              <a:buFontTx/>
              <a:buNone/>
              <a:defRPr sz="1200"/>
            </a:lvl9pPr>
          </a:lstStyle>
          <a:p>
            <a:pPr lvl="4"/>
            <a:r>
              <a:rPr lang="en-US" dirty="0"/>
              <a:t>[country]</a:t>
            </a:r>
          </a:p>
        </p:txBody>
      </p:sp>
      <p:sp>
        <p:nvSpPr>
          <p:cNvPr id="33" name="Picture Placeholder 4"/>
          <p:cNvSpPr>
            <a:spLocks noGrp="1"/>
          </p:cNvSpPr>
          <p:nvPr>
            <p:ph type="pic" sz="quarter" idx="34" hasCustomPrompt="1"/>
          </p:nvPr>
        </p:nvSpPr>
        <p:spPr bwMode="gray">
          <a:xfrm>
            <a:off x="323528" y="987530"/>
            <a:ext cx="1296144" cy="1800301"/>
          </a:xfrm>
        </p:spPr>
        <p:txBody>
          <a:bodyPr/>
          <a:lstStyle>
            <a:lvl1pPr marL="0" indent="0">
              <a:buNone/>
              <a:defRPr/>
            </a:lvl1pPr>
          </a:lstStyle>
          <a:p>
            <a:r>
              <a:rPr lang="de-DE" dirty="0"/>
              <a:t>Picture</a:t>
            </a:r>
            <a:endParaRPr lang="en-US" dirty="0"/>
          </a:p>
        </p:txBody>
      </p:sp>
      <p:sp>
        <p:nvSpPr>
          <p:cNvPr id="34" name="Text Placeholder 3"/>
          <p:cNvSpPr>
            <a:spLocks noGrp="1"/>
          </p:cNvSpPr>
          <p:nvPr>
            <p:ph type="body" sz="quarter" idx="35" hasCustomPrompt="1"/>
          </p:nvPr>
        </p:nvSpPr>
        <p:spPr bwMode="gray">
          <a:xfrm>
            <a:off x="1763689" y="2139559"/>
            <a:ext cx="2736303" cy="216024"/>
          </a:xfrm>
        </p:spPr>
        <p:txBody>
          <a:bodyPr tIns="0" anchor="b" anchorCtr="0"/>
          <a:lstStyle>
            <a:lvl1pPr marL="0" indent="0">
              <a:spcBef>
                <a:spcPts val="0"/>
              </a:spcBef>
              <a:spcAft>
                <a:spcPts val="0"/>
              </a:spcAft>
              <a:buNone/>
              <a:defRPr sz="1200">
                <a:solidFill>
                  <a:schemeClr val="tx1"/>
                </a:solidFill>
              </a:defRPr>
            </a:lvl1pPr>
            <a:lvl2pPr marL="0" indent="0">
              <a:spcBef>
                <a:spcPts val="0"/>
              </a:spcBef>
              <a:spcAft>
                <a:spcPts val="0"/>
              </a:spcAft>
              <a:buNone/>
              <a:defRPr sz="1200"/>
            </a:lvl2pPr>
            <a:lvl3pPr marL="0" indent="0" algn="l">
              <a:spcBef>
                <a:spcPts val="0"/>
              </a:spcBef>
              <a:spcAft>
                <a:spcPts val="0"/>
              </a:spcAft>
              <a:buFontTx/>
              <a:buNone/>
              <a:tabLst>
                <a:tab pos="630238" algn="l"/>
              </a:tabLst>
              <a:defRPr sz="1200"/>
            </a:lvl3pPr>
            <a:lvl4pPr marL="0" indent="0" algn="l">
              <a:spcBef>
                <a:spcPts val="0"/>
              </a:spcBef>
              <a:spcAft>
                <a:spcPts val="0"/>
              </a:spcAft>
              <a:buFontTx/>
              <a:buNone/>
              <a:defRPr sz="1200">
                <a:solidFill>
                  <a:schemeClr val="tx1"/>
                </a:solidFill>
              </a:defRPr>
            </a:lvl4pPr>
            <a:lvl5pPr marL="0" indent="0" algn="l">
              <a:spcBef>
                <a:spcPts val="0"/>
              </a:spcBef>
              <a:spcAft>
                <a:spcPts val="0"/>
              </a:spcAft>
              <a:buFontTx/>
              <a:buNone/>
              <a:defRPr sz="1200"/>
            </a:lvl5pPr>
            <a:lvl6pPr marL="0" indent="0" algn="l">
              <a:spcBef>
                <a:spcPts val="0"/>
              </a:spcBef>
              <a:spcAft>
                <a:spcPts val="0"/>
              </a:spcAft>
              <a:buFontTx/>
              <a:buNone/>
              <a:defRPr sz="1200"/>
            </a:lvl6pPr>
            <a:lvl7pPr marL="0" indent="0" algn="l">
              <a:spcBef>
                <a:spcPts val="0"/>
              </a:spcBef>
              <a:spcAft>
                <a:spcPts val="0"/>
              </a:spcAft>
              <a:buFontTx/>
              <a:buNone/>
              <a:defRPr sz="1200"/>
            </a:lvl7pPr>
            <a:lvl8pPr marL="0" indent="0" algn="l">
              <a:spcBef>
                <a:spcPts val="0"/>
              </a:spcBef>
              <a:spcAft>
                <a:spcPts val="0"/>
              </a:spcAft>
              <a:buFontTx/>
              <a:buNone/>
              <a:defRPr sz="1200"/>
            </a:lvl8pPr>
            <a:lvl9pPr marL="0" indent="0" algn="l">
              <a:spcBef>
                <a:spcPts val="0"/>
              </a:spcBef>
              <a:spcAft>
                <a:spcPts val="0"/>
              </a:spcAft>
              <a:buFontTx/>
              <a:buNone/>
              <a:defRPr sz="1200"/>
            </a:lvl9pPr>
          </a:lstStyle>
          <a:p>
            <a:pPr lvl="4"/>
            <a:r>
              <a:rPr lang="en-US" dirty="0"/>
              <a:t>[phone number]</a:t>
            </a:r>
          </a:p>
        </p:txBody>
      </p:sp>
      <p:sp>
        <p:nvSpPr>
          <p:cNvPr id="35" name="Text Placeholder 3"/>
          <p:cNvSpPr>
            <a:spLocks noGrp="1"/>
          </p:cNvSpPr>
          <p:nvPr>
            <p:ph type="body" sz="quarter" idx="36" hasCustomPrompt="1"/>
          </p:nvPr>
        </p:nvSpPr>
        <p:spPr bwMode="gray">
          <a:xfrm>
            <a:off x="1763688" y="1707511"/>
            <a:ext cx="2736304" cy="216024"/>
          </a:xfrm>
        </p:spPr>
        <p:txBody>
          <a:bodyPr tIns="0" anchor="b" anchorCtr="0"/>
          <a:lstStyle>
            <a:lvl1pPr marL="0" indent="0">
              <a:spcBef>
                <a:spcPts val="0"/>
              </a:spcBef>
              <a:spcAft>
                <a:spcPts val="0"/>
              </a:spcAft>
              <a:buNone/>
              <a:defRPr sz="1200">
                <a:solidFill>
                  <a:schemeClr val="tx1"/>
                </a:solidFill>
              </a:defRPr>
            </a:lvl1pPr>
            <a:lvl2pPr marL="0" indent="0">
              <a:spcBef>
                <a:spcPts val="0"/>
              </a:spcBef>
              <a:spcAft>
                <a:spcPts val="0"/>
              </a:spcAft>
              <a:buNone/>
              <a:defRPr sz="1200"/>
            </a:lvl2pPr>
            <a:lvl3pPr marL="0" indent="0" algn="l">
              <a:spcBef>
                <a:spcPts val="0"/>
              </a:spcBef>
              <a:spcAft>
                <a:spcPts val="0"/>
              </a:spcAft>
              <a:buFontTx/>
              <a:buNone/>
              <a:tabLst>
                <a:tab pos="630238" algn="l"/>
              </a:tabLst>
              <a:defRPr sz="1200"/>
            </a:lvl3pPr>
            <a:lvl4pPr marL="0" indent="0" algn="l">
              <a:spcBef>
                <a:spcPts val="0"/>
              </a:spcBef>
              <a:spcAft>
                <a:spcPts val="0"/>
              </a:spcAft>
              <a:buFontTx/>
              <a:buNone/>
              <a:defRPr sz="1200">
                <a:solidFill>
                  <a:schemeClr val="tx1"/>
                </a:solidFill>
              </a:defRPr>
            </a:lvl4pPr>
            <a:lvl5pPr marL="0" indent="0" algn="l">
              <a:spcBef>
                <a:spcPts val="0"/>
              </a:spcBef>
              <a:spcAft>
                <a:spcPts val="0"/>
              </a:spcAft>
              <a:buFontTx/>
              <a:buNone/>
              <a:defRPr sz="1200"/>
            </a:lvl5pPr>
            <a:lvl6pPr marL="0" indent="0" algn="l">
              <a:spcBef>
                <a:spcPts val="0"/>
              </a:spcBef>
              <a:spcAft>
                <a:spcPts val="0"/>
              </a:spcAft>
              <a:buFontTx/>
              <a:buNone/>
              <a:defRPr sz="1200"/>
            </a:lvl6pPr>
            <a:lvl7pPr marL="0" indent="0" algn="l">
              <a:spcBef>
                <a:spcPts val="0"/>
              </a:spcBef>
              <a:spcAft>
                <a:spcPts val="0"/>
              </a:spcAft>
              <a:buFontTx/>
              <a:buNone/>
              <a:defRPr sz="1200"/>
            </a:lvl7pPr>
            <a:lvl8pPr marL="0" indent="0" algn="l">
              <a:spcBef>
                <a:spcPts val="0"/>
              </a:spcBef>
              <a:spcAft>
                <a:spcPts val="0"/>
              </a:spcAft>
              <a:buFontTx/>
              <a:buNone/>
              <a:defRPr sz="1200"/>
            </a:lvl8pPr>
            <a:lvl9pPr marL="0" indent="0" algn="l">
              <a:spcBef>
                <a:spcPts val="0"/>
              </a:spcBef>
              <a:spcAft>
                <a:spcPts val="0"/>
              </a:spcAft>
              <a:buFontTx/>
              <a:buNone/>
              <a:defRPr sz="1200"/>
            </a:lvl9pPr>
          </a:lstStyle>
          <a:p>
            <a:pPr lvl="4"/>
            <a:r>
              <a:rPr lang="en-US" dirty="0"/>
              <a:t>[title]</a:t>
            </a:r>
          </a:p>
        </p:txBody>
      </p:sp>
      <p:sp>
        <p:nvSpPr>
          <p:cNvPr id="36" name="Text Placeholder 3"/>
          <p:cNvSpPr>
            <a:spLocks noGrp="1"/>
          </p:cNvSpPr>
          <p:nvPr>
            <p:ph type="body" sz="quarter" idx="37" hasCustomPrompt="1"/>
          </p:nvPr>
        </p:nvSpPr>
        <p:spPr bwMode="gray">
          <a:xfrm>
            <a:off x="1763688" y="987530"/>
            <a:ext cx="2736304" cy="719980"/>
          </a:xfrm>
        </p:spPr>
        <p:txBody>
          <a:bodyPr tIns="0" anchor="b" anchorCtr="0"/>
          <a:lstStyle>
            <a:lvl1pPr marL="0" indent="0">
              <a:spcBef>
                <a:spcPts val="0"/>
              </a:spcBef>
              <a:spcAft>
                <a:spcPts val="0"/>
              </a:spcAft>
              <a:buFontTx/>
              <a:buNone/>
              <a:defRPr sz="1400"/>
            </a:lvl1pPr>
            <a:lvl2pPr marL="0" indent="0">
              <a:spcBef>
                <a:spcPts val="0"/>
              </a:spcBef>
              <a:spcAft>
                <a:spcPts val="0"/>
              </a:spcAft>
              <a:buNone/>
              <a:defRPr sz="1400"/>
            </a:lvl2pPr>
            <a:lvl3pPr marL="0" indent="0" algn="l">
              <a:spcBef>
                <a:spcPts val="0"/>
              </a:spcBef>
              <a:spcAft>
                <a:spcPts val="0"/>
              </a:spcAft>
              <a:buFontTx/>
              <a:buNone/>
              <a:tabLst>
                <a:tab pos="630238" algn="l"/>
              </a:tabLst>
              <a:defRPr sz="1400"/>
            </a:lvl3pPr>
            <a:lvl4pPr marL="0" indent="0" algn="l">
              <a:spcBef>
                <a:spcPts val="0"/>
              </a:spcBef>
              <a:spcAft>
                <a:spcPts val="0"/>
              </a:spcAft>
              <a:buFontTx/>
              <a:buNone/>
              <a:defRPr sz="1400">
                <a:solidFill>
                  <a:schemeClr val="tx1"/>
                </a:solidFill>
              </a:defRPr>
            </a:lvl4pPr>
            <a:lvl5pPr marL="0" indent="0" algn="l">
              <a:spcBef>
                <a:spcPts val="0"/>
              </a:spcBef>
              <a:spcAft>
                <a:spcPts val="0"/>
              </a:spcAft>
              <a:buFontTx/>
              <a:buNone/>
              <a:defRPr sz="1400" b="0"/>
            </a:lvl5pPr>
            <a:lvl6pPr marL="0" indent="0" algn="l">
              <a:spcBef>
                <a:spcPts val="0"/>
              </a:spcBef>
              <a:spcAft>
                <a:spcPts val="0"/>
              </a:spcAft>
              <a:buFontTx/>
              <a:buNone/>
              <a:defRPr sz="1400"/>
            </a:lvl6pPr>
            <a:lvl7pPr marL="0" indent="0" algn="l">
              <a:spcBef>
                <a:spcPts val="0"/>
              </a:spcBef>
              <a:spcAft>
                <a:spcPts val="0"/>
              </a:spcAft>
              <a:buFontTx/>
              <a:buNone/>
              <a:defRPr sz="1400"/>
            </a:lvl7pPr>
            <a:lvl8pPr marL="0" indent="0" algn="l">
              <a:spcBef>
                <a:spcPts val="0"/>
              </a:spcBef>
              <a:spcAft>
                <a:spcPts val="0"/>
              </a:spcAft>
              <a:buFontTx/>
              <a:buNone/>
              <a:defRPr sz="1400"/>
            </a:lvl8pPr>
            <a:lvl9pPr marL="0" indent="0" algn="l">
              <a:spcBef>
                <a:spcPts val="0"/>
              </a:spcBef>
              <a:spcAft>
                <a:spcPts val="0"/>
              </a:spcAft>
              <a:buFontTx/>
              <a:buNone/>
              <a:defRPr sz="1400"/>
            </a:lvl9pPr>
          </a:lstStyle>
          <a:p>
            <a:pPr lvl="0"/>
            <a:r>
              <a:rPr lang="en-US" dirty="0"/>
              <a:t>[name]</a:t>
            </a:r>
          </a:p>
        </p:txBody>
      </p:sp>
      <p:sp>
        <p:nvSpPr>
          <p:cNvPr id="37" name="Text Placeholder 3"/>
          <p:cNvSpPr>
            <a:spLocks noGrp="1"/>
          </p:cNvSpPr>
          <p:nvPr>
            <p:ph type="body" sz="quarter" idx="38" hasCustomPrompt="1"/>
          </p:nvPr>
        </p:nvSpPr>
        <p:spPr bwMode="gray">
          <a:xfrm>
            <a:off x="1763688" y="2355582"/>
            <a:ext cx="2736304" cy="216024"/>
          </a:xfrm>
        </p:spPr>
        <p:txBody>
          <a:bodyPr tIns="0" anchor="b" anchorCtr="0"/>
          <a:lstStyle>
            <a:lvl1pPr marL="0" indent="0">
              <a:spcBef>
                <a:spcPts val="0"/>
              </a:spcBef>
              <a:spcAft>
                <a:spcPts val="0"/>
              </a:spcAft>
              <a:buNone/>
              <a:defRPr sz="1200">
                <a:solidFill>
                  <a:schemeClr val="tx1"/>
                </a:solidFill>
              </a:defRPr>
            </a:lvl1pPr>
            <a:lvl2pPr marL="0" indent="0">
              <a:spcBef>
                <a:spcPts val="0"/>
              </a:spcBef>
              <a:spcAft>
                <a:spcPts val="0"/>
              </a:spcAft>
              <a:buNone/>
              <a:defRPr sz="1200"/>
            </a:lvl2pPr>
            <a:lvl3pPr marL="0" indent="0" algn="l">
              <a:spcBef>
                <a:spcPts val="0"/>
              </a:spcBef>
              <a:spcAft>
                <a:spcPts val="0"/>
              </a:spcAft>
              <a:buFontTx/>
              <a:buNone/>
              <a:tabLst>
                <a:tab pos="630238" algn="l"/>
              </a:tabLst>
              <a:defRPr sz="1200"/>
            </a:lvl3pPr>
            <a:lvl4pPr marL="0" indent="0" algn="l">
              <a:spcBef>
                <a:spcPts val="0"/>
              </a:spcBef>
              <a:spcAft>
                <a:spcPts val="0"/>
              </a:spcAft>
              <a:buFontTx/>
              <a:buNone/>
              <a:defRPr sz="1200">
                <a:solidFill>
                  <a:schemeClr val="tx1"/>
                </a:solidFill>
              </a:defRPr>
            </a:lvl4pPr>
            <a:lvl5pPr marL="0" indent="0" algn="l">
              <a:spcBef>
                <a:spcPts val="0"/>
              </a:spcBef>
              <a:spcAft>
                <a:spcPts val="0"/>
              </a:spcAft>
              <a:buFontTx/>
              <a:buNone/>
              <a:defRPr sz="1200"/>
            </a:lvl5pPr>
            <a:lvl6pPr marL="0" indent="0" algn="l">
              <a:spcBef>
                <a:spcPts val="0"/>
              </a:spcBef>
              <a:spcAft>
                <a:spcPts val="0"/>
              </a:spcAft>
              <a:buFontTx/>
              <a:buNone/>
              <a:defRPr sz="1200"/>
            </a:lvl6pPr>
            <a:lvl7pPr marL="0" indent="0" algn="l">
              <a:spcBef>
                <a:spcPts val="0"/>
              </a:spcBef>
              <a:spcAft>
                <a:spcPts val="0"/>
              </a:spcAft>
              <a:buFontTx/>
              <a:buNone/>
              <a:defRPr sz="1200"/>
            </a:lvl7pPr>
            <a:lvl8pPr marL="0" indent="0" algn="l">
              <a:spcBef>
                <a:spcPts val="0"/>
              </a:spcBef>
              <a:spcAft>
                <a:spcPts val="0"/>
              </a:spcAft>
              <a:buFontTx/>
              <a:buNone/>
              <a:defRPr sz="1200"/>
            </a:lvl8pPr>
            <a:lvl9pPr marL="0" indent="0" algn="l">
              <a:spcBef>
                <a:spcPts val="0"/>
              </a:spcBef>
              <a:spcAft>
                <a:spcPts val="0"/>
              </a:spcAft>
              <a:buFontTx/>
              <a:buNone/>
              <a:defRPr sz="1200"/>
            </a:lvl9pPr>
          </a:lstStyle>
          <a:p>
            <a:pPr lvl="4"/>
            <a:r>
              <a:rPr lang="en-US" dirty="0"/>
              <a:t>[email address]</a:t>
            </a:r>
          </a:p>
        </p:txBody>
      </p:sp>
      <p:sp>
        <p:nvSpPr>
          <p:cNvPr id="38" name="Text Placeholder 3"/>
          <p:cNvSpPr>
            <a:spLocks noGrp="1"/>
          </p:cNvSpPr>
          <p:nvPr>
            <p:ph type="body" sz="quarter" idx="39" hasCustomPrompt="1"/>
          </p:nvPr>
        </p:nvSpPr>
        <p:spPr bwMode="gray">
          <a:xfrm>
            <a:off x="1763767" y="2571606"/>
            <a:ext cx="2736226" cy="215014"/>
          </a:xfrm>
        </p:spPr>
        <p:txBody>
          <a:bodyPr tIns="0" anchor="b" anchorCtr="0"/>
          <a:lstStyle>
            <a:lvl1pPr marL="0" indent="0">
              <a:spcBef>
                <a:spcPts val="0"/>
              </a:spcBef>
              <a:spcAft>
                <a:spcPts val="0"/>
              </a:spcAft>
              <a:buNone/>
              <a:defRPr sz="1200">
                <a:solidFill>
                  <a:schemeClr val="tx1"/>
                </a:solidFill>
              </a:defRPr>
            </a:lvl1pPr>
            <a:lvl2pPr marL="0" indent="0">
              <a:spcBef>
                <a:spcPts val="0"/>
              </a:spcBef>
              <a:spcAft>
                <a:spcPts val="0"/>
              </a:spcAft>
              <a:buNone/>
              <a:defRPr sz="1200"/>
            </a:lvl2pPr>
            <a:lvl3pPr marL="0" indent="0" algn="l">
              <a:spcBef>
                <a:spcPts val="0"/>
              </a:spcBef>
              <a:spcAft>
                <a:spcPts val="0"/>
              </a:spcAft>
              <a:buFontTx/>
              <a:buNone/>
              <a:tabLst>
                <a:tab pos="630238" algn="l"/>
              </a:tabLst>
              <a:defRPr sz="1200"/>
            </a:lvl3pPr>
            <a:lvl4pPr marL="0" indent="0" algn="l">
              <a:spcBef>
                <a:spcPts val="0"/>
              </a:spcBef>
              <a:spcAft>
                <a:spcPts val="0"/>
              </a:spcAft>
              <a:buFontTx/>
              <a:buNone/>
              <a:defRPr sz="1200">
                <a:solidFill>
                  <a:schemeClr val="tx1"/>
                </a:solidFill>
              </a:defRPr>
            </a:lvl4pPr>
            <a:lvl5pPr marL="0" indent="0" algn="l">
              <a:spcBef>
                <a:spcPts val="0"/>
              </a:spcBef>
              <a:spcAft>
                <a:spcPts val="0"/>
              </a:spcAft>
              <a:buFontTx/>
              <a:buNone/>
              <a:defRPr sz="1200"/>
            </a:lvl5pPr>
            <a:lvl6pPr marL="0" indent="0" algn="l">
              <a:spcBef>
                <a:spcPts val="0"/>
              </a:spcBef>
              <a:spcAft>
                <a:spcPts val="0"/>
              </a:spcAft>
              <a:buFontTx/>
              <a:buNone/>
              <a:defRPr sz="1200"/>
            </a:lvl6pPr>
            <a:lvl7pPr marL="0" indent="0" algn="l">
              <a:spcBef>
                <a:spcPts val="0"/>
              </a:spcBef>
              <a:spcAft>
                <a:spcPts val="0"/>
              </a:spcAft>
              <a:buFontTx/>
              <a:buNone/>
              <a:defRPr sz="1200"/>
            </a:lvl7pPr>
            <a:lvl8pPr marL="0" indent="0" algn="l">
              <a:spcBef>
                <a:spcPts val="0"/>
              </a:spcBef>
              <a:spcAft>
                <a:spcPts val="0"/>
              </a:spcAft>
              <a:buFontTx/>
              <a:buNone/>
              <a:defRPr sz="1200"/>
            </a:lvl8pPr>
            <a:lvl9pPr marL="0" indent="0" algn="l">
              <a:spcBef>
                <a:spcPts val="0"/>
              </a:spcBef>
              <a:spcAft>
                <a:spcPts val="0"/>
              </a:spcAft>
              <a:buFontTx/>
              <a:buNone/>
              <a:defRPr sz="1200"/>
            </a:lvl9pPr>
          </a:lstStyle>
          <a:p>
            <a:pPr lvl="4"/>
            <a:r>
              <a:rPr lang="en-US" dirty="0"/>
              <a:t>[country]</a:t>
            </a:r>
          </a:p>
        </p:txBody>
      </p:sp>
      <p:sp>
        <p:nvSpPr>
          <p:cNvPr id="39" name="Picture Placeholder 4"/>
          <p:cNvSpPr>
            <a:spLocks noGrp="1"/>
          </p:cNvSpPr>
          <p:nvPr>
            <p:ph type="pic" sz="quarter" idx="40" hasCustomPrompt="1"/>
          </p:nvPr>
        </p:nvSpPr>
        <p:spPr bwMode="gray">
          <a:xfrm>
            <a:off x="4644728" y="987530"/>
            <a:ext cx="1296144" cy="1800301"/>
          </a:xfrm>
        </p:spPr>
        <p:txBody>
          <a:bodyPr/>
          <a:lstStyle>
            <a:lvl1pPr marL="0" indent="0">
              <a:buNone/>
              <a:defRPr/>
            </a:lvl1pPr>
          </a:lstStyle>
          <a:p>
            <a:r>
              <a:rPr lang="de-DE" dirty="0"/>
              <a:t>Picture</a:t>
            </a:r>
            <a:endParaRPr lang="en-US" dirty="0"/>
          </a:p>
        </p:txBody>
      </p:sp>
      <p:sp>
        <p:nvSpPr>
          <p:cNvPr id="40" name="Text Placeholder 3"/>
          <p:cNvSpPr>
            <a:spLocks noGrp="1"/>
          </p:cNvSpPr>
          <p:nvPr>
            <p:ph type="body" sz="quarter" idx="41" hasCustomPrompt="1"/>
          </p:nvPr>
        </p:nvSpPr>
        <p:spPr bwMode="gray">
          <a:xfrm>
            <a:off x="6084889" y="2139559"/>
            <a:ext cx="2736303" cy="216024"/>
          </a:xfrm>
        </p:spPr>
        <p:txBody>
          <a:bodyPr tIns="0" anchor="b" anchorCtr="0"/>
          <a:lstStyle>
            <a:lvl1pPr marL="0" indent="0">
              <a:spcBef>
                <a:spcPts val="0"/>
              </a:spcBef>
              <a:spcAft>
                <a:spcPts val="0"/>
              </a:spcAft>
              <a:buNone/>
              <a:defRPr sz="1200">
                <a:solidFill>
                  <a:schemeClr val="tx1"/>
                </a:solidFill>
              </a:defRPr>
            </a:lvl1pPr>
            <a:lvl2pPr marL="0" indent="0">
              <a:spcBef>
                <a:spcPts val="0"/>
              </a:spcBef>
              <a:spcAft>
                <a:spcPts val="0"/>
              </a:spcAft>
              <a:buNone/>
              <a:defRPr sz="1200"/>
            </a:lvl2pPr>
            <a:lvl3pPr marL="0" indent="0" algn="l">
              <a:spcBef>
                <a:spcPts val="0"/>
              </a:spcBef>
              <a:spcAft>
                <a:spcPts val="0"/>
              </a:spcAft>
              <a:buFontTx/>
              <a:buNone/>
              <a:tabLst>
                <a:tab pos="630238" algn="l"/>
              </a:tabLst>
              <a:defRPr sz="1200"/>
            </a:lvl3pPr>
            <a:lvl4pPr marL="0" indent="0" algn="l">
              <a:spcBef>
                <a:spcPts val="0"/>
              </a:spcBef>
              <a:spcAft>
                <a:spcPts val="0"/>
              </a:spcAft>
              <a:buFontTx/>
              <a:buNone/>
              <a:defRPr sz="1200">
                <a:solidFill>
                  <a:schemeClr val="tx1"/>
                </a:solidFill>
              </a:defRPr>
            </a:lvl4pPr>
            <a:lvl5pPr marL="0" indent="0" algn="l">
              <a:spcBef>
                <a:spcPts val="0"/>
              </a:spcBef>
              <a:spcAft>
                <a:spcPts val="0"/>
              </a:spcAft>
              <a:buFontTx/>
              <a:buNone/>
              <a:defRPr sz="1200"/>
            </a:lvl5pPr>
            <a:lvl6pPr marL="0" indent="0" algn="l">
              <a:spcBef>
                <a:spcPts val="0"/>
              </a:spcBef>
              <a:spcAft>
                <a:spcPts val="0"/>
              </a:spcAft>
              <a:buFontTx/>
              <a:buNone/>
              <a:defRPr sz="1200"/>
            </a:lvl6pPr>
            <a:lvl7pPr marL="0" indent="0" algn="l">
              <a:spcBef>
                <a:spcPts val="0"/>
              </a:spcBef>
              <a:spcAft>
                <a:spcPts val="0"/>
              </a:spcAft>
              <a:buFontTx/>
              <a:buNone/>
              <a:defRPr sz="1200"/>
            </a:lvl7pPr>
            <a:lvl8pPr marL="0" indent="0" algn="l">
              <a:spcBef>
                <a:spcPts val="0"/>
              </a:spcBef>
              <a:spcAft>
                <a:spcPts val="0"/>
              </a:spcAft>
              <a:buFontTx/>
              <a:buNone/>
              <a:defRPr sz="1200"/>
            </a:lvl8pPr>
            <a:lvl9pPr marL="0" indent="0" algn="l">
              <a:spcBef>
                <a:spcPts val="0"/>
              </a:spcBef>
              <a:spcAft>
                <a:spcPts val="0"/>
              </a:spcAft>
              <a:buFontTx/>
              <a:buNone/>
              <a:defRPr sz="1200"/>
            </a:lvl9pPr>
          </a:lstStyle>
          <a:p>
            <a:pPr lvl="4"/>
            <a:r>
              <a:rPr lang="en-US" dirty="0"/>
              <a:t>[phone number]</a:t>
            </a:r>
          </a:p>
        </p:txBody>
      </p:sp>
      <p:sp>
        <p:nvSpPr>
          <p:cNvPr id="41" name="Text Placeholder 3"/>
          <p:cNvSpPr>
            <a:spLocks noGrp="1"/>
          </p:cNvSpPr>
          <p:nvPr>
            <p:ph type="body" sz="quarter" idx="42" hasCustomPrompt="1"/>
          </p:nvPr>
        </p:nvSpPr>
        <p:spPr bwMode="gray">
          <a:xfrm>
            <a:off x="6084888" y="1707511"/>
            <a:ext cx="2736304" cy="216024"/>
          </a:xfrm>
        </p:spPr>
        <p:txBody>
          <a:bodyPr tIns="0" anchor="b" anchorCtr="0"/>
          <a:lstStyle>
            <a:lvl1pPr marL="0" indent="0">
              <a:spcBef>
                <a:spcPts val="0"/>
              </a:spcBef>
              <a:spcAft>
                <a:spcPts val="0"/>
              </a:spcAft>
              <a:buNone/>
              <a:defRPr sz="1200">
                <a:solidFill>
                  <a:schemeClr val="tx1"/>
                </a:solidFill>
              </a:defRPr>
            </a:lvl1pPr>
            <a:lvl2pPr marL="0" indent="0">
              <a:spcBef>
                <a:spcPts val="0"/>
              </a:spcBef>
              <a:spcAft>
                <a:spcPts val="0"/>
              </a:spcAft>
              <a:buNone/>
              <a:defRPr sz="1200"/>
            </a:lvl2pPr>
            <a:lvl3pPr marL="0" indent="0" algn="l">
              <a:spcBef>
                <a:spcPts val="0"/>
              </a:spcBef>
              <a:spcAft>
                <a:spcPts val="0"/>
              </a:spcAft>
              <a:buFontTx/>
              <a:buNone/>
              <a:tabLst>
                <a:tab pos="630238" algn="l"/>
              </a:tabLst>
              <a:defRPr sz="1200"/>
            </a:lvl3pPr>
            <a:lvl4pPr marL="0" indent="0" algn="l">
              <a:spcBef>
                <a:spcPts val="0"/>
              </a:spcBef>
              <a:spcAft>
                <a:spcPts val="0"/>
              </a:spcAft>
              <a:buFontTx/>
              <a:buNone/>
              <a:defRPr sz="1200">
                <a:solidFill>
                  <a:schemeClr val="tx1"/>
                </a:solidFill>
              </a:defRPr>
            </a:lvl4pPr>
            <a:lvl5pPr marL="0" indent="0" algn="l">
              <a:spcBef>
                <a:spcPts val="0"/>
              </a:spcBef>
              <a:spcAft>
                <a:spcPts val="0"/>
              </a:spcAft>
              <a:buFontTx/>
              <a:buNone/>
              <a:defRPr sz="1200"/>
            </a:lvl5pPr>
            <a:lvl6pPr marL="0" indent="0" algn="l">
              <a:spcBef>
                <a:spcPts val="0"/>
              </a:spcBef>
              <a:spcAft>
                <a:spcPts val="0"/>
              </a:spcAft>
              <a:buFontTx/>
              <a:buNone/>
              <a:defRPr sz="1200"/>
            </a:lvl6pPr>
            <a:lvl7pPr marL="0" indent="0" algn="l">
              <a:spcBef>
                <a:spcPts val="0"/>
              </a:spcBef>
              <a:spcAft>
                <a:spcPts val="0"/>
              </a:spcAft>
              <a:buFontTx/>
              <a:buNone/>
              <a:defRPr sz="1200"/>
            </a:lvl7pPr>
            <a:lvl8pPr marL="0" indent="0" algn="l">
              <a:spcBef>
                <a:spcPts val="0"/>
              </a:spcBef>
              <a:spcAft>
                <a:spcPts val="0"/>
              </a:spcAft>
              <a:buFontTx/>
              <a:buNone/>
              <a:defRPr sz="1200"/>
            </a:lvl8pPr>
            <a:lvl9pPr marL="0" indent="0" algn="l">
              <a:spcBef>
                <a:spcPts val="0"/>
              </a:spcBef>
              <a:spcAft>
                <a:spcPts val="0"/>
              </a:spcAft>
              <a:buFontTx/>
              <a:buNone/>
              <a:defRPr sz="1200"/>
            </a:lvl9pPr>
          </a:lstStyle>
          <a:p>
            <a:pPr lvl="4"/>
            <a:r>
              <a:rPr lang="en-US" dirty="0"/>
              <a:t>[title]</a:t>
            </a:r>
          </a:p>
        </p:txBody>
      </p:sp>
      <p:sp>
        <p:nvSpPr>
          <p:cNvPr id="42" name="Text Placeholder 3"/>
          <p:cNvSpPr>
            <a:spLocks noGrp="1"/>
          </p:cNvSpPr>
          <p:nvPr>
            <p:ph type="body" sz="quarter" idx="43" hasCustomPrompt="1"/>
          </p:nvPr>
        </p:nvSpPr>
        <p:spPr bwMode="gray">
          <a:xfrm>
            <a:off x="6084888" y="987530"/>
            <a:ext cx="2736304" cy="719980"/>
          </a:xfrm>
        </p:spPr>
        <p:txBody>
          <a:bodyPr tIns="0" anchor="b" anchorCtr="0"/>
          <a:lstStyle>
            <a:lvl1pPr marL="0" indent="0">
              <a:spcBef>
                <a:spcPts val="0"/>
              </a:spcBef>
              <a:spcAft>
                <a:spcPts val="0"/>
              </a:spcAft>
              <a:buFontTx/>
              <a:buNone/>
              <a:defRPr sz="1400"/>
            </a:lvl1pPr>
            <a:lvl2pPr marL="0" indent="0">
              <a:spcBef>
                <a:spcPts val="0"/>
              </a:spcBef>
              <a:spcAft>
                <a:spcPts val="0"/>
              </a:spcAft>
              <a:buNone/>
              <a:defRPr sz="1400"/>
            </a:lvl2pPr>
            <a:lvl3pPr marL="0" indent="0" algn="l">
              <a:spcBef>
                <a:spcPts val="0"/>
              </a:spcBef>
              <a:spcAft>
                <a:spcPts val="0"/>
              </a:spcAft>
              <a:buFontTx/>
              <a:buNone/>
              <a:tabLst>
                <a:tab pos="630238" algn="l"/>
              </a:tabLst>
              <a:defRPr sz="1400"/>
            </a:lvl3pPr>
            <a:lvl4pPr marL="0" indent="0" algn="l">
              <a:spcBef>
                <a:spcPts val="0"/>
              </a:spcBef>
              <a:spcAft>
                <a:spcPts val="0"/>
              </a:spcAft>
              <a:buFontTx/>
              <a:buNone/>
              <a:defRPr sz="1400">
                <a:solidFill>
                  <a:schemeClr val="tx1"/>
                </a:solidFill>
              </a:defRPr>
            </a:lvl4pPr>
            <a:lvl5pPr marL="0" indent="0" algn="l">
              <a:spcBef>
                <a:spcPts val="0"/>
              </a:spcBef>
              <a:spcAft>
                <a:spcPts val="0"/>
              </a:spcAft>
              <a:buFontTx/>
              <a:buNone/>
              <a:defRPr sz="1400" b="0"/>
            </a:lvl5pPr>
            <a:lvl6pPr marL="0" indent="0" algn="l">
              <a:spcBef>
                <a:spcPts val="0"/>
              </a:spcBef>
              <a:spcAft>
                <a:spcPts val="0"/>
              </a:spcAft>
              <a:buFontTx/>
              <a:buNone/>
              <a:defRPr sz="1400"/>
            </a:lvl6pPr>
            <a:lvl7pPr marL="0" indent="0" algn="l">
              <a:spcBef>
                <a:spcPts val="0"/>
              </a:spcBef>
              <a:spcAft>
                <a:spcPts val="0"/>
              </a:spcAft>
              <a:buFontTx/>
              <a:buNone/>
              <a:defRPr sz="1400"/>
            </a:lvl7pPr>
            <a:lvl8pPr marL="0" indent="0" algn="l">
              <a:spcBef>
                <a:spcPts val="0"/>
              </a:spcBef>
              <a:spcAft>
                <a:spcPts val="0"/>
              </a:spcAft>
              <a:buFontTx/>
              <a:buNone/>
              <a:defRPr sz="1400"/>
            </a:lvl8pPr>
            <a:lvl9pPr marL="0" indent="0" algn="l">
              <a:spcBef>
                <a:spcPts val="0"/>
              </a:spcBef>
              <a:spcAft>
                <a:spcPts val="0"/>
              </a:spcAft>
              <a:buFontTx/>
              <a:buNone/>
              <a:defRPr sz="1400"/>
            </a:lvl9pPr>
          </a:lstStyle>
          <a:p>
            <a:pPr lvl="0"/>
            <a:r>
              <a:rPr lang="en-US" dirty="0"/>
              <a:t>[name]</a:t>
            </a:r>
          </a:p>
        </p:txBody>
      </p:sp>
      <p:sp>
        <p:nvSpPr>
          <p:cNvPr id="43" name="Text Placeholder 3"/>
          <p:cNvSpPr>
            <a:spLocks noGrp="1"/>
          </p:cNvSpPr>
          <p:nvPr>
            <p:ph type="body" sz="quarter" idx="44" hasCustomPrompt="1"/>
          </p:nvPr>
        </p:nvSpPr>
        <p:spPr bwMode="gray">
          <a:xfrm>
            <a:off x="6084888" y="2355582"/>
            <a:ext cx="2736304" cy="216024"/>
          </a:xfrm>
        </p:spPr>
        <p:txBody>
          <a:bodyPr tIns="0" anchor="b" anchorCtr="0"/>
          <a:lstStyle>
            <a:lvl1pPr marL="0" indent="0">
              <a:spcBef>
                <a:spcPts val="0"/>
              </a:spcBef>
              <a:spcAft>
                <a:spcPts val="0"/>
              </a:spcAft>
              <a:buNone/>
              <a:defRPr sz="1200">
                <a:solidFill>
                  <a:schemeClr val="tx1"/>
                </a:solidFill>
              </a:defRPr>
            </a:lvl1pPr>
            <a:lvl2pPr marL="0" indent="0">
              <a:spcBef>
                <a:spcPts val="0"/>
              </a:spcBef>
              <a:spcAft>
                <a:spcPts val="0"/>
              </a:spcAft>
              <a:buNone/>
              <a:defRPr sz="1200"/>
            </a:lvl2pPr>
            <a:lvl3pPr marL="0" indent="0" algn="l">
              <a:spcBef>
                <a:spcPts val="0"/>
              </a:spcBef>
              <a:spcAft>
                <a:spcPts val="0"/>
              </a:spcAft>
              <a:buFontTx/>
              <a:buNone/>
              <a:tabLst>
                <a:tab pos="630238" algn="l"/>
              </a:tabLst>
              <a:defRPr sz="1200"/>
            </a:lvl3pPr>
            <a:lvl4pPr marL="0" indent="0" algn="l">
              <a:spcBef>
                <a:spcPts val="0"/>
              </a:spcBef>
              <a:spcAft>
                <a:spcPts val="0"/>
              </a:spcAft>
              <a:buFontTx/>
              <a:buNone/>
              <a:defRPr sz="1200">
                <a:solidFill>
                  <a:schemeClr val="tx1"/>
                </a:solidFill>
              </a:defRPr>
            </a:lvl4pPr>
            <a:lvl5pPr marL="0" indent="0" algn="l">
              <a:spcBef>
                <a:spcPts val="0"/>
              </a:spcBef>
              <a:spcAft>
                <a:spcPts val="0"/>
              </a:spcAft>
              <a:buFontTx/>
              <a:buNone/>
              <a:defRPr sz="1200"/>
            </a:lvl5pPr>
            <a:lvl6pPr marL="0" indent="0" algn="l">
              <a:spcBef>
                <a:spcPts val="0"/>
              </a:spcBef>
              <a:spcAft>
                <a:spcPts val="0"/>
              </a:spcAft>
              <a:buFontTx/>
              <a:buNone/>
              <a:defRPr sz="1200"/>
            </a:lvl6pPr>
            <a:lvl7pPr marL="0" indent="0" algn="l">
              <a:spcBef>
                <a:spcPts val="0"/>
              </a:spcBef>
              <a:spcAft>
                <a:spcPts val="0"/>
              </a:spcAft>
              <a:buFontTx/>
              <a:buNone/>
              <a:defRPr sz="1200"/>
            </a:lvl7pPr>
            <a:lvl8pPr marL="0" indent="0" algn="l">
              <a:spcBef>
                <a:spcPts val="0"/>
              </a:spcBef>
              <a:spcAft>
                <a:spcPts val="0"/>
              </a:spcAft>
              <a:buFontTx/>
              <a:buNone/>
              <a:defRPr sz="1200"/>
            </a:lvl8pPr>
            <a:lvl9pPr marL="0" indent="0" algn="l">
              <a:spcBef>
                <a:spcPts val="0"/>
              </a:spcBef>
              <a:spcAft>
                <a:spcPts val="0"/>
              </a:spcAft>
              <a:buFontTx/>
              <a:buNone/>
              <a:defRPr sz="1200"/>
            </a:lvl9pPr>
          </a:lstStyle>
          <a:p>
            <a:pPr lvl="4"/>
            <a:r>
              <a:rPr lang="en-US" dirty="0"/>
              <a:t>[email address]</a:t>
            </a:r>
          </a:p>
        </p:txBody>
      </p:sp>
      <p:sp>
        <p:nvSpPr>
          <p:cNvPr id="44" name="Text Placeholder 3"/>
          <p:cNvSpPr>
            <a:spLocks noGrp="1"/>
          </p:cNvSpPr>
          <p:nvPr>
            <p:ph type="body" sz="quarter" idx="45" hasCustomPrompt="1"/>
          </p:nvPr>
        </p:nvSpPr>
        <p:spPr bwMode="gray">
          <a:xfrm>
            <a:off x="6084967" y="2571606"/>
            <a:ext cx="2736226" cy="215014"/>
          </a:xfrm>
        </p:spPr>
        <p:txBody>
          <a:bodyPr tIns="0" anchor="b" anchorCtr="0"/>
          <a:lstStyle>
            <a:lvl1pPr marL="0" indent="0">
              <a:spcBef>
                <a:spcPts val="0"/>
              </a:spcBef>
              <a:spcAft>
                <a:spcPts val="0"/>
              </a:spcAft>
              <a:buNone/>
              <a:defRPr sz="1200">
                <a:solidFill>
                  <a:schemeClr val="tx1"/>
                </a:solidFill>
              </a:defRPr>
            </a:lvl1pPr>
            <a:lvl2pPr marL="0" indent="0">
              <a:spcBef>
                <a:spcPts val="0"/>
              </a:spcBef>
              <a:spcAft>
                <a:spcPts val="0"/>
              </a:spcAft>
              <a:buNone/>
              <a:defRPr sz="1200"/>
            </a:lvl2pPr>
            <a:lvl3pPr marL="0" indent="0" algn="l">
              <a:spcBef>
                <a:spcPts val="0"/>
              </a:spcBef>
              <a:spcAft>
                <a:spcPts val="0"/>
              </a:spcAft>
              <a:buFontTx/>
              <a:buNone/>
              <a:tabLst>
                <a:tab pos="630238" algn="l"/>
              </a:tabLst>
              <a:defRPr sz="1200"/>
            </a:lvl3pPr>
            <a:lvl4pPr marL="0" indent="0" algn="l">
              <a:spcBef>
                <a:spcPts val="0"/>
              </a:spcBef>
              <a:spcAft>
                <a:spcPts val="0"/>
              </a:spcAft>
              <a:buFontTx/>
              <a:buNone/>
              <a:defRPr sz="1200">
                <a:solidFill>
                  <a:schemeClr val="tx1"/>
                </a:solidFill>
              </a:defRPr>
            </a:lvl4pPr>
            <a:lvl5pPr marL="0" indent="0" algn="l">
              <a:spcBef>
                <a:spcPts val="0"/>
              </a:spcBef>
              <a:spcAft>
                <a:spcPts val="0"/>
              </a:spcAft>
              <a:buFontTx/>
              <a:buNone/>
              <a:defRPr sz="1200"/>
            </a:lvl5pPr>
            <a:lvl6pPr marL="0" indent="0" algn="l">
              <a:spcBef>
                <a:spcPts val="0"/>
              </a:spcBef>
              <a:spcAft>
                <a:spcPts val="0"/>
              </a:spcAft>
              <a:buFontTx/>
              <a:buNone/>
              <a:defRPr sz="1200"/>
            </a:lvl6pPr>
            <a:lvl7pPr marL="0" indent="0" algn="l">
              <a:spcBef>
                <a:spcPts val="0"/>
              </a:spcBef>
              <a:spcAft>
                <a:spcPts val="0"/>
              </a:spcAft>
              <a:buFontTx/>
              <a:buNone/>
              <a:defRPr sz="1200"/>
            </a:lvl7pPr>
            <a:lvl8pPr marL="0" indent="0" algn="l">
              <a:spcBef>
                <a:spcPts val="0"/>
              </a:spcBef>
              <a:spcAft>
                <a:spcPts val="0"/>
              </a:spcAft>
              <a:buFontTx/>
              <a:buNone/>
              <a:defRPr sz="1200"/>
            </a:lvl8pPr>
            <a:lvl9pPr marL="0" indent="0" algn="l">
              <a:spcBef>
                <a:spcPts val="0"/>
              </a:spcBef>
              <a:spcAft>
                <a:spcPts val="0"/>
              </a:spcAft>
              <a:buFontTx/>
              <a:buNone/>
              <a:defRPr sz="1200"/>
            </a:lvl9pPr>
          </a:lstStyle>
          <a:p>
            <a:pPr lvl="4"/>
            <a:r>
              <a:rPr lang="en-US" dirty="0"/>
              <a:t>[country]</a:t>
            </a:r>
          </a:p>
        </p:txBody>
      </p:sp>
    </p:spTree>
    <p:extLst>
      <p:ext uri="{BB962C8B-B14F-4D97-AF65-F5344CB8AC3E}">
        <p14:creationId xmlns:p14="http://schemas.microsoft.com/office/powerpoint/2010/main" val="41641530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7" name="Picture 1"/>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bwMode="gray">
          <a:xfrm>
            <a:off x="0" y="0"/>
            <a:ext cx="9144000" cy="5143500"/>
          </a:xfrm>
          <a:prstGeom prst="rect">
            <a:avLst/>
          </a:prstGeom>
          <a:noFill/>
          <a:ln>
            <a:noFill/>
          </a:ln>
        </p:spPr>
      </p:pic>
      <p:sp>
        <p:nvSpPr>
          <p:cNvPr id="3" name="Title 2"/>
          <p:cNvSpPr>
            <a:spLocks noGrp="1"/>
          </p:cNvSpPr>
          <p:nvPr>
            <p:ph type="title" hasCustomPrompt="1"/>
          </p:nvPr>
        </p:nvSpPr>
        <p:spPr bwMode="gray">
          <a:xfrm>
            <a:off x="323410" y="987425"/>
            <a:ext cx="8497180" cy="1944688"/>
          </a:xfrm>
        </p:spPr>
        <p:txBody>
          <a:bodyPr anchor="b"/>
          <a:lstStyle>
            <a:lvl1pPr>
              <a:defRPr sz="3800" cap="all" baseline="0">
                <a:solidFill>
                  <a:schemeClr val="bg1"/>
                </a:solidFill>
                <a:latin typeface="Arial" pitchFamily="34" charset="0"/>
              </a:defRPr>
            </a:lvl1pPr>
          </a:lstStyle>
          <a:p>
            <a:r>
              <a:rPr lang="en-US" dirty="0"/>
              <a:t>[Thank you for Your attention]</a:t>
            </a:r>
          </a:p>
        </p:txBody>
      </p:sp>
      <p:sp>
        <p:nvSpPr>
          <p:cNvPr id="8" name="Text Placeholder 5"/>
          <p:cNvSpPr>
            <a:spLocks noGrp="1"/>
          </p:cNvSpPr>
          <p:nvPr>
            <p:ph type="body" sz="quarter" idx="10" hasCustomPrompt="1"/>
          </p:nvPr>
        </p:nvSpPr>
        <p:spPr bwMode="gray">
          <a:xfrm>
            <a:off x="323528" y="4732056"/>
            <a:ext cx="8496944" cy="216024"/>
          </a:xfrm>
        </p:spPr>
        <p:txBody>
          <a:bodyPr anchor="b"/>
          <a:lstStyle>
            <a:lvl1pPr marL="0" indent="0">
              <a:spcBef>
                <a:spcPts val="0"/>
              </a:spcBef>
              <a:spcAft>
                <a:spcPts val="0"/>
              </a:spcAft>
              <a:buFontTx/>
              <a:buNone/>
              <a:defRPr sz="1200" baseline="0">
                <a:solidFill>
                  <a:schemeClr val="bg1"/>
                </a:solidFill>
              </a:defRPr>
            </a:lvl1pPr>
            <a:lvl2pPr marL="0" indent="0">
              <a:spcBef>
                <a:spcPts val="0"/>
              </a:spcBef>
              <a:spcAft>
                <a:spcPts val="0"/>
              </a:spcAft>
              <a:buFontTx/>
              <a:buNone/>
              <a:defRPr sz="1200">
                <a:solidFill>
                  <a:schemeClr val="bg1"/>
                </a:solidFill>
              </a:defRPr>
            </a:lvl2pPr>
            <a:lvl3pPr marL="0" indent="0">
              <a:spcBef>
                <a:spcPts val="0"/>
              </a:spcBef>
              <a:spcAft>
                <a:spcPts val="0"/>
              </a:spcAft>
              <a:buFontTx/>
              <a:buNone/>
              <a:defRPr sz="1200">
                <a:solidFill>
                  <a:schemeClr val="bg1"/>
                </a:solidFill>
              </a:defRPr>
            </a:lvl3pPr>
            <a:lvl4pPr marL="0" indent="0">
              <a:spcBef>
                <a:spcPts val="0"/>
              </a:spcBef>
              <a:spcAft>
                <a:spcPts val="0"/>
              </a:spcAft>
              <a:buFontTx/>
              <a:buNone/>
              <a:defRPr sz="1200">
                <a:solidFill>
                  <a:schemeClr val="bg1"/>
                </a:solidFill>
              </a:defRPr>
            </a:lvl4pPr>
            <a:lvl5pPr marL="0" indent="0">
              <a:spcBef>
                <a:spcPts val="0"/>
              </a:spcBef>
              <a:spcAft>
                <a:spcPts val="0"/>
              </a:spcAft>
              <a:buFontTx/>
              <a:buNone/>
              <a:defRPr sz="1200">
                <a:solidFill>
                  <a:schemeClr val="bg1"/>
                </a:solidFill>
              </a:defRPr>
            </a:lvl5pPr>
            <a:lvl6pPr marL="0" indent="0">
              <a:spcBef>
                <a:spcPts val="0"/>
              </a:spcBef>
              <a:spcAft>
                <a:spcPts val="0"/>
              </a:spcAft>
              <a:buFontTx/>
              <a:buNone/>
              <a:defRPr sz="1200">
                <a:solidFill>
                  <a:schemeClr val="bg1"/>
                </a:solidFill>
              </a:defRPr>
            </a:lvl6pPr>
            <a:lvl7pPr marL="0" indent="0">
              <a:spcBef>
                <a:spcPts val="0"/>
              </a:spcBef>
              <a:spcAft>
                <a:spcPts val="0"/>
              </a:spcAft>
              <a:buFontTx/>
              <a:buNone/>
              <a:defRPr sz="1200">
                <a:solidFill>
                  <a:schemeClr val="bg1"/>
                </a:solidFill>
              </a:defRPr>
            </a:lvl7pPr>
            <a:lvl8pPr marL="0" indent="0">
              <a:spcBef>
                <a:spcPts val="0"/>
              </a:spcBef>
              <a:spcAft>
                <a:spcPts val="0"/>
              </a:spcAft>
              <a:buFontTx/>
              <a:buNone/>
              <a:defRPr sz="1200">
                <a:solidFill>
                  <a:schemeClr val="bg1"/>
                </a:solidFill>
              </a:defRPr>
            </a:lvl8pPr>
            <a:lvl9pPr marL="0" indent="0">
              <a:spcBef>
                <a:spcPts val="0"/>
              </a:spcBef>
              <a:spcAft>
                <a:spcPts val="0"/>
              </a:spcAft>
              <a:buFontTx/>
              <a:buNone/>
              <a:defRPr sz="1200">
                <a:solidFill>
                  <a:schemeClr val="bg1"/>
                </a:solidFill>
              </a:defRPr>
            </a:lvl9pPr>
          </a:lstStyle>
          <a:p>
            <a:pPr lvl="0"/>
            <a:r>
              <a:rPr lang="fr-FR" noProof="0" dirty="0"/>
              <a:t>[Phone 0123 456 789, Fax 0123 456 789 01, Email info@gfk.com]</a:t>
            </a:r>
          </a:p>
        </p:txBody>
      </p:sp>
      <p:sp>
        <p:nvSpPr>
          <p:cNvPr id="9" name="Text Placeholder 5"/>
          <p:cNvSpPr>
            <a:spLocks noGrp="1"/>
          </p:cNvSpPr>
          <p:nvPr>
            <p:ph type="body" sz="quarter" idx="11" hasCustomPrompt="1"/>
          </p:nvPr>
        </p:nvSpPr>
        <p:spPr bwMode="gray">
          <a:xfrm>
            <a:off x="323528" y="4516032"/>
            <a:ext cx="8496944" cy="216024"/>
          </a:xfrm>
        </p:spPr>
        <p:txBody>
          <a:bodyPr anchor="b"/>
          <a:lstStyle>
            <a:lvl1pPr marL="0" indent="0">
              <a:spcBef>
                <a:spcPts val="0"/>
              </a:spcBef>
              <a:spcAft>
                <a:spcPts val="0"/>
              </a:spcAft>
              <a:buFontTx/>
              <a:buNone/>
              <a:defRPr sz="1200" baseline="0">
                <a:solidFill>
                  <a:schemeClr val="bg1"/>
                </a:solidFill>
              </a:defRPr>
            </a:lvl1pPr>
            <a:lvl2pPr marL="0" indent="0">
              <a:spcBef>
                <a:spcPts val="0"/>
              </a:spcBef>
              <a:spcAft>
                <a:spcPts val="0"/>
              </a:spcAft>
              <a:buFontTx/>
              <a:buNone/>
              <a:defRPr sz="1200">
                <a:solidFill>
                  <a:schemeClr val="bg1"/>
                </a:solidFill>
              </a:defRPr>
            </a:lvl2pPr>
            <a:lvl3pPr marL="0" indent="0">
              <a:spcBef>
                <a:spcPts val="0"/>
              </a:spcBef>
              <a:spcAft>
                <a:spcPts val="0"/>
              </a:spcAft>
              <a:buFontTx/>
              <a:buNone/>
              <a:defRPr sz="1200">
                <a:solidFill>
                  <a:schemeClr val="bg1"/>
                </a:solidFill>
              </a:defRPr>
            </a:lvl3pPr>
            <a:lvl4pPr marL="0" indent="0">
              <a:spcBef>
                <a:spcPts val="0"/>
              </a:spcBef>
              <a:spcAft>
                <a:spcPts val="0"/>
              </a:spcAft>
              <a:buFontTx/>
              <a:buNone/>
              <a:defRPr sz="1200">
                <a:solidFill>
                  <a:schemeClr val="bg1"/>
                </a:solidFill>
              </a:defRPr>
            </a:lvl4pPr>
            <a:lvl5pPr marL="0" indent="0">
              <a:spcBef>
                <a:spcPts val="0"/>
              </a:spcBef>
              <a:spcAft>
                <a:spcPts val="0"/>
              </a:spcAft>
              <a:buFontTx/>
              <a:buNone/>
              <a:defRPr sz="1200">
                <a:solidFill>
                  <a:schemeClr val="bg1"/>
                </a:solidFill>
              </a:defRPr>
            </a:lvl5pPr>
            <a:lvl6pPr marL="0" indent="0">
              <a:spcBef>
                <a:spcPts val="0"/>
              </a:spcBef>
              <a:spcAft>
                <a:spcPts val="0"/>
              </a:spcAft>
              <a:buFontTx/>
              <a:buNone/>
              <a:defRPr sz="1200">
                <a:solidFill>
                  <a:schemeClr val="bg1"/>
                </a:solidFill>
              </a:defRPr>
            </a:lvl6pPr>
            <a:lvl7pPr marL="0" indent="0">
              <a:spcBef>
                <a:spcPts val="0"/>
              </a:spcBef>
              <a:spcAft>
                <a:spcPts val="0"/>
              </a:spcAft>
              <a:buFontTx/>
              <a:buNone/>
              <a:defRPr sz="1200">
                <a:solidFill>
                  <a:schemeClr val="bg1"/>
                </a:solidFill>
              </a:defRPr>
            </a:lvl7pPr>
            <a:lvl8pPr marL="0" indent="0">
              <a:spcBef>
                <a:spcPts val="0"/>
              </a:spcBef>
              <a:spcAft>
                <a:spcPts val="0"/>
              </a:spcAft>
              <a:buFontTx/>
              <a:buNone/>
              <a:defRPr sz="1200">
                <a:solidFill>
                  <a:schemeClr val="bg1"/>
                </a:solidFill>
              </a:defRPr>
            </a:lvl8pPr>
            <a:lvl9pPr marL="0" indent="0">
              <a:spcBef>
                <a:spcPts val="0"/>
              </a:spcBef>
              <a:spcAft>
                <a:spcPts val="0"/>
              </a:spcAft>
              <a:buFontTx/>
              <a:buNone/>
              <a:defRPr sz="1200">
                <a:solidFill>
                  <a:schemeClr val="bg1"/>
                </a:solidFill>
              </a:defRPr>
            </a:lvl9pPr>
          </a:lstStyle>
          <a:p>
            <a:pPr lvl="0"/>
            <a:r>
              <a:rPr lang="en-US" noProof="0" dirty="0"/>
              <a:t>[GfK, Street 123, City, zip code]</a:t>
            </a:r>
          </a:p>
        </p:txBody>
      </p:sp>
    </p:spTree>
    <p:extLst>
      <p:ext uri="{BB962C8B-B14F-4D97-AF65-F5344CB8AC3E}">
        <p14:creationId xmlns:p14="http://schemas.microsoft.com/office/powerpoint/2010/main" val="1454927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estazione capitolo">
    <p:spTree>
      <p:nvGrpSpPr>
        <p:cNvPr id="1" name=""/>
        <p:cNvGrpSpPr/>
        <p:nvPr/>
      </p:nvGrpSpPr>
      <p:grpSpPr>
        <a:xfrm>
          <a:off x="0" y="0"/>
          <a:ext cx="0" cy="0"/>
          <a:chOff x="0" y="0"/>
          <a:chExt cx="0" cy="0"/>
        </a:xfrm>
      </p:grpSpPr>
      <p:sp>
        <p:nvSpPr>
          <p:cNvPr id="9" name="Rectangle 8"/>
          <p:cNvSpPr/>
          <p:nvPr userDrawn="1"/>
        </p:nvSpPr>
        <p:spPr>
          <a:xfrm>
            <a:off x="0" y="-1"/>
            <a:ext cx="9144000" cy="5143501"/>
          </a:xfrm>
          <a:prstGeom prst="rect">
            <a:avLst/>
          </a:prstGeom>
          <a:gradFill flip="none" rotWithShape="1">
            <a:gsLst>
              <a:gs pos="0">
                <a:srgbClr val="D3061A"/>
              </a:gs>
              <a:gs pos="100000">
                <a:srgbClr val="A4100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e 5"/>
          <p:cNvSpPr/>
          <p:nvPr userDrawn="1"/>
        </p:nvSpPr>
        <p:spPr>
          <a:xfrm>
            <a:off x="4212000" y="1131670"/>
            <a:ext cx="720000" cy="720000"/>
          </a:xfrm>
          <a:prstGeom prst="ellipse">
            <a:avLst/>
          </a:prstGeom>
          <a:no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6" name="Text Placeholder 5"/>
          <p:cNvSpPr>
            <a:spLocks noGrp="1"/>
          </p:cNvSpPr>
          <p:nvPr>
            <p:ph type="body" sz="quarter" idx="10" hasCustomPrompt="1"/>
          </p:nvPr>
        </p:nvSpPr>
        <p:spPr>
          <a:xfrm>
            <a:off x="4212000" y="1131670"/>
            <a:ext cx="720000" cy="720000"/>
          </a:xfrm>
          <a:prstGeom prst="rect">
            <a:avLst/>
          </a:prstGeom>
        </p:spPr>
        <p:txBody>
          <a:bodyPr/>
          <a:lstStyle>
            <a:lvl1pPr marL="0" indent="0" algn="ctr">
              <a:buNone/>
              <a:defRPr sz="4000" b="0">
                <a:solidFill>
                  <a:schemeClr val="bg1">
                    <a:lumMod val="95000"/>
                  </a:schemeClr>
                </a:solidFill>
                <a:latin typeface="Calibri" panose="020F0502020204030204" pitchFamily="34" charset="0"/>
              </a:defRPr>
            </a:lvl1pPr>
          </a:lstStyle>
          <a:p>
            <a:pPr lvl="0"/>
            <a:r>
              <a:rPr lang="it-IT" dirty="0"/>
              <a:t>0</a:t>
            </a:r>
          </a:p>
        </p:txBody>
      </p:sp>
      <p:sp>
        <p:nvSpPr>
          <p:cNvPr id="12" name="Text Placeholder 11"/>
          <p:cNvSpPr>
            <a:spLocks noGrp="1"/>
          </p:cNvSpPr>
          <p:nvPr>
            <p:ph type="body" sz="quarter" idx="11" hasCustomPrompt="1"/>
          </p:nvPr>
        </p:nvSpPr>
        <p:spPr>
          <a:xfrm>
            <a:off x="971550" y="2067694"/>
            <a:ext cx="7200900" cy="791840"/>
          </a:xfrm>
          <a:prstGeom prst="rect">
            <a:avLst/>
          </a:prstGeom>
        </p:spPr>
        <p:txBody>
          <a:bodyPr/>
          <a:lstStyle>
            <a:lvl1pPr marL="0" indent="0" algn="ctr">
              <a:buNone/>
              <a:defRPr sz="4000" b="0" baseline="0">
                <a:solidFill>
                  <a:schemeClr val="bg1"/>
                </a:solidFill>
                <a:latin typeface="Calibri" panose="020F0502020204030204" pitchFamily="34" charset="0"/>
              </a:defRPr>
            </a:lvl1pPr>
          </a:lstStyle>
          <a:p>
            <a:pPr lvl="0"/>
            <a:r>
              <a:rPr lang="it-IT" dirty="0"/>
              <a:t>TITOLO CAPITOLO</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pic>
        <p:nvPicPr>
          <p:cNvPr id="7" name="Picture 1"/>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bwMode="gray">
          <a:xfrm>
            <a:off x="0" y="0"/>
            <a:ext cx="9144000" cy="5143500"/>
          </a:xfrm>
          <a:prstGeom prst="rect">
            <a:avLst/>
          </a:prstGeom>
          <a:noFill/>
          <a:ln>
            <a:noFill/>
          </a:ln>
        </p:spPr>
      </p:pic>
      <p:sp>
        <p:nvSpPr>
          <p:cNvPr id="3" name="Title 2"/>
          <p:cNvSpPr>
            <a:spLocks noGrp="1"/>
          </p:cNvSpPr>
          <p:nvPr>
            <p:ph type="title" hasCustomPrompt="1"/>
          </p:nvPr>
        </p:nvSpPr>
        <p:spPr bwMode="gray">
          <a:xfrm>
            <a:off x="323410" y="987425"/>
            <a:ext cx="8497180" cy="1944688"/>
          </a:xfrm>
        </p:spPr>
        <p:txBody>
          <a:bodyPr anchor="b"/>
          <a:lstStyle>
            <a:lvl1pPr>
              <a:defRPr sz="4000" cap="all" baseline="0">
                <a:solidFill>
                  <a:schemeClr val="bg1"/>
                </a:solidFill>
                <a:latin typeface="Insight Display screen" pitchFamily="82" charset="0"/>
              </a:defRPr>
            </a:lvl1pPr>
          </a:lstStyle>
          <a:p>
            <a:r>
              <a:rPr lang="en-US" dirty="0"/>
              <a:t>[Thank you for Your attention]</a:t>
            </a:r>
          </a:p>
        </p:txBody>
      </p:sp>
      <p:sp>
        <p:nvSpPr>
          <p:cNvPr id="8" name="Text Placeholder 5"/>
          <p:cNvSpPr>
            <a:spLocks noGrp="1"/>
          </p:cNvSpPr>
          <p:nvPr>
            <p:ph type="body" sz="quarter" idx="10" hasCustomPrompt="1"/>
          </p:nvPr>
        </p:nvSpPr>
        <p:spPr bwMode="gray">
          <a:xfrm>
            <a:off x="323528" y="4732056"/>
            <a:ext cx="8496944" cy="216024"/>
          </a:xfrm>
        </p:spPr>
        <p:txBody>
          <a:bodyPr anchor="b"/>
          <a:lstStyle>
            <a:lvl1pPr marL="0" indent="0">
              <a:spcBef>
                <a:spcPts val="0"/>
              </a:spcBef>
              <a:spcAft>
                <a:spcPts val="0"/>
              </a:spcAft>
              <a:buFontTx/>
              <a:buNone/>
              <a:defRPr sz="1200" baseline="0">
                <a:solidFill>
                  <a:schemeClr val="bg1"/>
                </a:solidFill>
              </a:defRPr>
            </a:lvl1pPr>
            <a:lvl2pPr marL="0" indent="0">
              <a:spcBef>
                <a:spcPts val="0"/>
              </a:spcBef>
              <a:spcAft>
                <a:spcPts val="0"/>
              </a:spcAft>
              <a:buFontTx/>
              <a:buNone/>
              <a:defRPr sz="1200">
                <a:solidFill>
                  <a:schemeClr val="bg1"/>
                </a:solidFill>
              </a:defRPr>
            </a:lvl2pPr>
            <a:lvl3pPr marL="0" indent="0">
              <a:spcBef>
                <a:spcPts val="0"/>
              </a:spcBef>
              <a:spcAft>
                <a:spcPts val="0"/>
              </a:spcAft>
              <a:buFontTx/>
              <a:buNone/>
              <a:defRPr sz="1200">
                <a:solidFill>
                  <a:schemeClr val="bg1"/>
                </a:solidFill>
              </a:defRPr>
            </a:lvl3pPr>
            <a:lvl4pPr marL="0" indent="0">
              <a:spcBef>
                <a:spcPts val="0"/>
              </a:spcBef>
              <a:spcAft>
                <a:spcPts val="0"/>
              </a:spcAft>
              <a:buFontTx/>
              <a:buNone/>
              <a:defRPr sz="1200">
                <a:solidFill>
                  <a:schemeClr val="bg1"/>
                </a:solidFill>
              </a:defRPr>
            </a:lvl4pPr>
            <a:lvl5pPr marL="0" indent="0">
              <a:spcBef>
                <a:spcPts val="0"/>
              </a:spcBef>
              <a:spcAft>
                <a:spcPts val="0"/>
              </a:spcAft>
              <a:buFontTx/>
              <a:buNone/>
              <a:defRPr sz="1200">
                <a:solidFill>
                  <a:schemeClr val="bg1"/>
                </a:solidFill>
              </a:defRPr>
            </a:lvl5pPr>
            <a:lvl6pPr marL="0" indent="0">
              <a:spcBef>
                <a:spcPts val="0"/>
              </a:spcBef>
              <a:spcAft>
                <a:spcPts val="0"/>
              </a:spcAft>
              <a:buFontTx/>
              <a:buNone/>
              <a:defRPr sz="1200">
                <a:solidFill>
                  <a:schemeClr val="bg1"/>
                </a:solidFill>
              </a:defRPr>
            </a:lvl6pPr>
            <a:lvl7pPr marL="0" indent="0">
              <a:spcBef>
                <a:spcPts val="0"/>
              </a:spcBef>
              <a:spcAft>
                <a:spcPts val="0"/>
              </a:spcAft>
              <a:buFontTx/>
              <a:buNone/>
              <a:defRPr sz="1200">
                <a:solidFill>
                  <a:schemeClr val="bg1"/>
                </a:solidFill>
              </a:defRPr>
            </a:lvl7pPr>
            <a:lvl8pPr marL="0" indent="0">
              <a:spcBef>
                <a:spcPts val="0"/>
              </a:spcBef>
              <a:spcAft>
                <a:spcPts val="0"/>
              </a:spcAft>
              <a:buFontTx/>
              <a:buNone/>
              <a:defRPr sz="1200">
                <a:solidFill>
                  <a:schemeClr val="bg1"/>
                </a:solidFill>
              </a:defRPr>
            </a:lvl8pPr>
            <a:lvl9pPr marL="0" indent="0">
              <a:spcBef>
                <a:spcPts val="0"/>
              </a:spcBef>
              <a:spcAft>
                <a:spcPts val="0"/>
              </a:spcAft>
              <a:buFontTx/>
              <a:buNone/>
              <a:defRPr sz="1200">
                <a:solidFill>
                  <a:schemeClr val="bg1"/>
                </a:solidFill>
              </a:defRPr>
            </a:lvl9pPr>
          </a:lstStyle>
          <a:p>
            <a:pPr lvl="0"/>
            <a:r>
              <a:rPr lang="fr-FR" noProof="0" dirty="0"/>
              <a:t>[Phone 0123 456 789, Fax 0123 456 789 01, Email info@gfk.com]</a:t>
            </a:r>
          </a:p>
        </p:txBody>
      </p:sp>
      <p:sp>
        <p:nvSpPr>
          <p:cNvPr id="9" name="Text Placeholder 5"/>
          <p:cNvSpPr>
            <a:spLocks noGrp="1"/>
          </p:cNvSpPr>
          <p:nvPr>
            <p:ph type="body" sz="quarter" idx="11" hasCustomPrompt="1"/>
          </p:nvPr>
        </p:nvSpPr>
        <p:spPr bwMode="gray">
          <a:xfrm>
            <a:off x="323528" y="4516032"/>
            <a:ext cx="8496944" cy="216024"/>
          </a:xfrm>
        </p:spPr>
        <p:txBody>
          <a:bodyPr anchor="b"/>
          <a:lstStyle>
            <a:lvl1pPr marL="0" indent="0">
              <a:spcBef>
                <a:spcPts val="0"/>
              </a:spcBef>
              <a:spcAft>
                <a:spcPts val="0"/>
              </a:spcAft>
              <a:buFontTx/>
              <a:buNone/>
              <a:defRPr sz="1200" baseline="0">
                <a:solidFill>
                  <a:schemeClr val="bg1"/>
                </a:solidFill>
              </a:defRPr>
            </a:lvl1pPr>
            <a:lvl2pPr marL="0" indent="0">
              <a:spcBef>
                <a:spcPts val="0"/>
              </a:spcBef>
              <a:spcAft>
                <a:spcPts val="0"/>
              </a:spcAft>
              <a:buFontTx/>
              <a:buNone/>
              <a:defRPr sz="1200">
                <a:solidFill>
                  <a:schemeClr val="bg1"/>
                </a:solidFill>
              </a:defRPr>
            </a:lvl2pPr>
            <a:lvl3pPr marL="0" indent="0">
              <a:spcBef>
                <a:spcPts val="0"/>
              </a:spcBef>
              <a:spcAft>
                <a:spcPts val="0"/>
              </a:spcAft>
              <a:buFontTx/>
              <a:buNone/>
              <a:defRPr sz="1200">
                <a:solidFill>
                  <a:schemeClr val="bg1"/>
                </a:solidFill>
              </a:defRPr>
            </a:lvl3pPr>
            <a:lvl4pPr marL="0" indent="0">
              <a:spcBef>
                <a:spcPts val="0"/>
              </a:spcBef>
              <a:spcAft>
                <a:spcPts val="0"/>
              </a:spcAft>
              <a:buFontTx/>
              <a:buNone/>
              <a:defRPr sz="1200">
                <a:solidFill>
                  <a:schemeClr val="bg1"/>
                </a:solidFill>
              </a:defRPr>
            </a:lvl4pPr>
            <a:lvl5pPr marL="0" indent="0">
              <a:spcBef>
                <a:spcPts val="0"/>
              </a:spcBef>
              <a:spcAft>
                <a:spcPts val="0"/>
              </a:spcAft>
              <a:buFontTx/>
              <a:buNone/>
              <a:defRPr sz="1200">
                <a:solidFill>
                  <a:schemeClr val="bg1"/>
                </a:solidFill>
              </a:defRPr>
            </a:lvl5pPr>
            <a:lvl6pPr marL="0" indent="0">
              <a:spcBef>
                <a:spcPts val="0"/>
              </a:spcBef>
              <a:spcAft>
                <a:spcPts val="0"/>
              </a:spcAft>
              <a:buFontTx/>
              <a:buNone/>
              <a:defRPr sz="1200">
                <a:solidFill>
                  <a:schemeClr val="bg1"/>
                </a:solidFill>
              </a:defRPr>
            </a:lvl6pPr>
            <a:lvl7pPr marL="0" indent="0">
              <a:spcBef>
                <a:spcPts val="0"/>
              </a:spcBef>
              <a:spcAft>
                <a:spcPts val="0"/>
              </a:spcAft>
              <a:buFontTx/>
              <a:buNone/>
              <a:defRPr sz="1200">
                <a:solidFill>
                  <a:schemeClr val="bg1"/>
                </a:solidFill>
              </a:defRPr>
            </a:lvl7pPr>
            <a:lvl8pPr marL="0" indent="0">
              <a:spcBef>
                <a:spcPts val="0"/>
              </a:spcBef>
              <a:spcAft>
                <a:spcPts val="0"/>
              </a:spcAft>
              <a:buFontTx/>
              <a:buNone/>
              <a:defRPr sz="1200">
                <a:solidFill>
                  <a:schemeClr val="bg1"/>
                </a:solidFill>
              </a:defRPr>
            </a:lvl8pPr>
            <a:lvl9pPr marL="0" indent="0">
              <a:spcBef>
                <a:spcPts val="0"/>
              </a:spcBef>
              <a:spcAft>
                <a:spcPts val="0"/>
              </a:spcAft>
              <a:buFontTx/>
              <a:buNone/>
              <a:defRPr sz="1200">
                <a:solidFill>
                  <a:schemeClr val="bg1"/>
                </a:solidFill>
              </a:defRPr>
            </a:lvl9pPr>
          </a:lstStyle>
          <a:p>
            <a:pPr lvl="0"/>
            <a:r>
              <a:rPr lang="en-US" noProof="0" dirty="0"/>
              <a:t>[GfK, Street 123, City, zip code]</a:t>
            </a:r>
          </a:p>
        </p:txBody>
      </p:sp>
    </p:spTree>
    <p:extLst>
      <p:ext uri="{BB962C8B-B14F-4D97-AF65-F5344CB8AC3E}">
        <p14:creationId xmlns:p14="http://schemas.microsoft.com/office/powerpoint/2010/main" val="27669358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5" name="Textplatzhalter 6"/>
          <p:cNvSpPr>
            <a:spLocks noGrp="1"/>
          </p:cNvSpPr>
          <p:nvPr>
            <p:ph type="body" sz="quarter" idx="12" hasCustomPrompt="1"/>
          </p:nvPr>
        </p:nvSpPr>
        <p:spPr bwMode="gray">
          <a:xfrm>
            <a:off x="323850" y="4839893"/>
            <a:ext cx="8496300" cy="108347"/>
          </a:xfrm>
        </p:spPr>
        <p:txBody>
          <a:bodyPr tIns="0" bIns="36000" anchor="b" anchorCtr="0"/>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800">
                <a:solidFill>
                  <a:schemeClr val="bg2"/>
                </a:solidFill>
              </a:defRPr>
            </a:lvl1pPr>
            <a:lvl2pPr marL="0" indent="0">
              <a:spcBef>
                <a:spcPts val="300"/>
              </a:spcBef>
              <a:spcAft>
                <a:spcPts val="0"/>
              </a:spcAft>
              <a:buFont typeface="Arial" pitchFamily="34" charset="0"/>
              <a:buNone/>
              <a:defRPr sz="900">
                <a:solidFill>
                  <a:schemeClr val="bg2"/>
                </a:solidFill>
              </a:defRPr>
            </a:lvl2pPr>
            <a:lvl3pPr marL="0" indent="0">
              <a:spcBef>
                <a:spcPts val="300"/>
              </a:spcBef>
              <a:spcAft>
                <a:spcPts val="0"/>
              </a:spcAft>
              <a:buFont typeface="Arial" pitchFamily="34" charset="0"/>
              <a:buNone/>
              <a:defRPr sz="900">
                <a:solidFill>
                  <a:schemeClr val="bg2"/>
                </a:solidFill>
              </a:defRPr>
            </a:lvl3pPr>
            <a:lvl4pPr marL="0" indent="0">
              <a:spcBef>
                <a:spcPts val="300"/>
              </a:spcBef>
              <a:spcAft>
                <a:spcPts val="0"/>
              </a:spcAft>
              <a:buNone/>
              <a:defRPr sz="900">
                <a:solidFill>
                  <a:schemeClr val="bg2"/>
                </a:solidFill>
              </a:defRPr>
            </a:lvl4pPr>
            <a:lvl5pPr marL="0" indent="0">
              <a:spcBef>
                <a:spcPts val="300"/>
              </a:spcBef>
              <a:spcAft>
                <a:spcPts val="0"/>
              </a:spcAft>
              <a:buNone/>
              <a:defRPr sz="900" b="0">
                <a:solidFill>
                  <a:schemeClr val="bg2"/>
                </a:solidFill>
              </a:defRPr>
            </a:lvl5pPr>
            <a:lvl6pPr marL="0" indent="0">
              <a:spcBef>
                <a:spcPts val="300"/>
              </a:spcBef>
              <a:buFont typeface="Arial" pitchFamily="34" charset="0"/>
              <a:buNone/>
              <a:defRPr sz="900">
                <a:solidFill>
                  <a:schemeClr val="bg2"/>
                </a:solidFill>
              </a:defRPr>
            </a:lvl6pPr>
            <a:lvl7pPr marL="0" indent="0">
              <a:spcBef>
                <a:spcPts val="300"/>
              </a:spcBef>
              <a:buFont typeface="Arial" pitchFamily="34" charset="0"/>
              <a:buNone/>
              <a:defRPr sz="900">
                <a:solidFill>
                  <a:schemeClr val="bg2"/>
                </a:solidFill>
              </a:defRPr>
            </a:lvl7pPr>
            <a:lvl8pPr marL="0" indent="0">
              <a:spcBef>
                <a:spcPts val="300"/>
              </a:spcBef>
              <a:buFont typeface="Arial" pitchFamily="34" charset="0"/>
              <a:buNone/>
              <a:defRPr sz="900">
                <a:solidFill>
                  <a:schemeClr val="bg2"/>
                </a:solidFill>
              </a:defRPr>
            </a:lvl8pPr>
            <a:lvl9pPr marL="0" indent="0">
              <a:spcBef>
                <a:spcPts val="300"/>
              </a:spcBef>
              <a:buFont typeface="Arial" pitchFamily="34" charset="0"/>
              <a:buNone/>
              <a:defRPr sz="900">
                <a:solidFill>
                  <a:schemeClr val="bg2"/>
                </a:solidFill>
              </a:defRPr>
            </a:lvl9pPr>
          </a:lstStyle>
          <a:p>
            <a:pPr lvl="0"/>
            <a:r>
              <a:rPr lang="en-US" noProof="0" dirty="0"/>
              <a:t>[Source information]</a:t>
            </a:r>
          </a:p>
        </p:txBody>
      </p:sp>
      <p:sp>
        <p:nvSpPr>
          <p:cNvPr id="6" name="Title 5"/>
          <p:cNvSpPr>
            <a:spLocks noGrp="1"/>
          </p:cNvSpPr>
          <p:nvPr>
            <p:ph type="title" hasCustomPrompt="1"/>
          </p:nvPr>
        </p:nvSpPr>
        <p:spPr bwMode="gray"/>
        <p:txBody>
          <a:bodyPr/>
          <a:lstStyle>
            <a:lvl1pPr>
              <a:defRPr>
                <a:latin typeface="Arial" pitchFamily="34" charset="0"/>
              </a:defRPr>
            </a:lvl1pPr>
          </a:lstStyle>
          <a:p>
            <a:r>
              <a:rPr lang="en-US" dirty="0"/>
              <a:t>[Action title</a:t>
            </a:r>
            <a:br>
              <a:rPr lang="en-US" dirty="0"/>
            </a:br>
            <a:r>
              <a:rPr lang="en-US" dirty="0"/>
              <a:t>Maximum two lines]</a:t>
            </a:r>
            <a:endParaRPr lang="en-GB" dirty="0"/>
          </a:p>
        </p:txBody>
      </p:sp>
    </p:spTree>
    <p:extLst>
      <p:ext uri="{BB962C8B-B14F-4D97-AF65-F5344CB8AC3E}">
        <p14:creationId xmlns:p14="http://schemas.microsoft.com/office/powerpoint/2010/main" val="2748158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p>
            <a:r>
              <a:rPr lang="en-US" dirty="0"/>
              <a:t>Click to add text</a:t>
            </a:r>
          </a:p>
        </p:txBody>
      </p:sp>
      <p:sp>
        <p:nvSpPr>
          <p:cNvPr id="3" name="Content Placeholder 2"/>
          <p:cNvSpPr>
            <a:spLocks noGrp="1"/>
          </p:cNvSpPr>
          <p:nvPr>
            <p:ph idx="1" hasCustomPrompt="1"/>
          </p:nvPr>
        </p:nvSpPr>
        <p:spPr bwMode="gray"/>
        <p:txBody>
          <a:bodyPr/>
          <a:lstStyle>
            <a:lvl1pPr marL="0" marR="0" indent="0" algn="l" defTabSz="1072758" rtl="0" eaLnBrk="1" fontAlgn="auto" latinLnBrk="0" hangingPunct="1">
              <a:lnSpc>
                <a:spcPct val="100000"/>
              </a:lnSpc>
              <a:spcBef>
                <a:spcPts val="704"/>
              </a:spcBef>
              <a:spcAft>
                <a:spcPts val="0"/>
              </a:spcAft>
              <a:buClrTx/>
              <a:buSzTx/>
              <a:buFont typeface="Arial" pitchFamily="34" charset="0"/>
              <a:buNone/>
              <a:tabLst/>
              <a:defRPr/>
            </a:lvl1pPr>
            <a:lvl2pPr marL="0" marR="0" indent="0" algn="l" defTabSz="1072758" rtl="0" eaLnBrk="1" fontAlgn="auto" latinLnBrk="0" hangingPunct="1">
              <a:lnSpc>
                <a:spcPct val="100000"/>
              </a:lnSpc>
              <a:spcBef>
                <a:spcPts val="704"/>
              </a:spcBef>
              <a:spcAft>
                <a:spcPts val="0"/>
              </a:spcAft>
              <a:buClrTx/>
              <a:buSzTx/>
              <a:buFont typeface="Arial" pitchFamily="34" charset="0"/>
              <a:buNone/>
              <a:tabLst/>
              <a:defRPr sz="1900"/>
            </a:lvl2pPr>
            <a:lvl3pPr marL="212318" marR="0" indent="-212318" algn="l" defTabSz="1072758" rtl="0" eaLnBrk="1" fontAlgn="auto" latinLnBrk="0" hangingPunct="1">
              <a:lnSpc>
                <a:spcPct val="100000"/>
              </a:lnSpc>
              <a:spcBef>
                <a:spcPts val="352"/>
              </a:spcBef>
              <a:spcAft>
                <a:spcPts val="0"/>
              </a:spcAft>
              <a:buClrTx/>
              <a:buSzTx/>
              <a:buFont typeface="Arial" pitchFamily="34" charset="0"/>
              <a:buChar char="•"/>
              <a:tabLst/>
              <a:defRPr sz="1900"/>
            </a:lvl3pPr>
            <a:lvl4pPr marL="422347" marR="0" indent="-212318" algn="l" defTabSz="1072758" rtl="0" eaLnBrk="1" fontAlgn="auto" latinLnBrk="0" hangingPunct="1">
              <a:lnSpc>
                <a:spcPct val="100000"/>
              </a:lnSpc>
              <a:spcBef>
                <a:spcPts val="352"/>
              </a:spcBef>
              <a:spcAft>
                <a:spcPts val="0"/>
              </a:spcAft>
              <a:buClrTx/>
              <a:buSzTx/>
              <a:buFont typeface="Arial" pitchFamily="34" charset="0"/>
              <a:buChar char="•"/>
              <a:tabLst/>
              <a:defRPr sz="1900"/>
            </a:lvl4pPr>
            <a:lvl5pPr marL="633521" marR="0" indent="-212318" algn="l" defTabSz="1072758" rtl="0" eaLnBrk="1" fontAlgn="auto" latinLnBrk="0" hangingPunct="1">
              <a:lnSpc>
                <a:spcPct val="100000"/>
              </a:lnSpc>
              <a:spcBef>
                <a:spcPts val="352"/>
              </a:spcBef>
              <a:spcAft>
                <a:spcPts val="0"/>
              </a:spcAft>
              <a:buClrTx/>
              <a:buSzTx/>
              <a:buFont typeface="Arial" pitchFamily="34" charset="0"/>
              <a:buChar char="•"/>
              <a:tabLst/>
              <a:defRPr sz="1900"/>
            </a:lvl5pPr>
            <a:lvl6pPr marL="633521" marR="0" indent="-212318" algn="l" defTabSz="1072758" rtl="0" eaLnBrk="1" fontAlgn="auto" latinLnBrk="0" hangingPunct="1">
              <a:lnSpc>
                <a:spcPct val="100000"/>
              </a:lnSpc>
              <a:spcBef>
                <a:spcPts val="352"/>
              </a:spcBef>
              <a:spcAft>
                <a:spcPts val="0"/>
              </a:spcAft>
              <a:buClrTx/>
              <a:buSzTx/>
              <a:buFont typeface="Arial" pitchFamily="34" charset="0"/>
              <a:buChar char="•"/>
              <a:tabLst/>
              <a:defRPr sz="1900"/>
            </a:lvl6pPr>
            <a:lvl7pPr marL="633521" marR="0" indent="-212318" algn="l" defTabSz="1072758" rtl="0" eaLnBrk="1" fontAlgn="auto" latinLnBrk="0" hangingPunct="1">
              <a:lnSpc>
                <a:spcPct val="100000"/>
              </a:lnSpc>
              <a:spcBef>
                <a:spcPts val="352"/>
              </a:spcBef>
              <a:spcAft>
                <a:spcPts val="0"/>
              </a:spcAft>
              <a:buClrTx/>
              <a:buSzTx/>
              <a:buFont typeface="Arial" pitchFamily="34" charset="0"/>
              <a:buChar char="•"/>
              <a:tabLst/>
              <a:defRPr sz="1900"/>
            </a:lvl7pPr>
            <a:lvl8pPr>
              <a:defRPr sz="1900"/>
            </a:lvl8pPr>
            <a:lvl9pPr marL="633521" marR="0" indent="-212318" algn="l" defTabSz="1072758" rtl="0" eaLnBrk="1" fontAlgn="auto" latinLnBrk="0" hangingPunct="1">
              <a:lnSpc>
                <a:spcPct val="100000"/>
              </a:lnSpc>
              <a:spcBef>
                <a:spcPts val="352"/>
              </a:spcBef>
              <a:spcAft>
                <a:spcPts val="0"/>
              </a:spcAft>
              <a:buClrTx/>
              <a:buSzTx/>
              <a:buFont typeface="Arial" pitchFamily="34" charset="0"/>
              <a:buChar char="•"/>
              <a:tabLst/>
              <a:defRPr sz="1900"/>
            </a:lvl9p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6"/>
            <a:r>
              <a:rPr lang="en-US" noProof="0" dirty="0"/>
              <a:t>Eighth level</a:t>
            </a:r>
          </a:p>
          <a:p>
            <a:pPr lvl="8"/>
            <a:r>
              <a:rPr lang="en-US" noProof="0" dirty="0"/>
              <a:t>Ninth level</a:t>
            </a:r>
          </a:p>
        </p:txBody>
      </p:sp>
      <p:sp>
        <p:nvSpPr>
          <p:cNvPr id="5" name="Textplatzhalter 6"/>
          <p:cNvSpPr>
            <a:spLocks noGrp="1"/>
          </p:cNvSpPr>
          <p:nvPr>
            <p:ph type="body" sz="quarter" idx="12" hasCustomPrompt="1"/>
          </p:nvPr>
        </p:nvSpPr>
        <p:spPr bwMode="gray">
          <a:xfrm>
            <a:off x="323853" y="4804060"/>
            <a:ext cx="8496300" cy="144462"/>
          </a:xfrm>
        </p:spPr>
        <p:txBody>
          <a:bodyPr tIns="0" bIns="42235" anchor="b" anchorCtr="0"/>
          <a:lstStyle>
            <a:lvl1pPr marL="0" indent="0">
              <a:spcBef>
                <a:spcPts val="0"/>
              </a:spcBef>
              <a:spcAft>
                <a:spcPts val="0"/>
              </a:spcAft>
              <a:buFont typeface="Arial" pitchFamily="34" charset="0"/>
              <a:buNone/>
              <a:defRPr sz="900" baseline="0">
                <a:solidFill>
                  <a:schemeClr val="bg2"/>
                </a:solidFill>
              </a:defRPr>
            </a:lvl1pPr>
            <a:lvl2pPr marL="0" indent="0">
              <a:spcBef>
                <a:spcPts val="0"/>
              </a:spcBef>
              <a:spcAft>
                <a:spcPts val="0"/>
              </a:spcAft>
              <a:buFont typeface="Arial" pitchFamily="34" charset="0"/>
              <a:buNone/>
              <a:defRPr sz="900">
                <a:solidFill>
                  <a:schemeClr val="bg2"/>
                </a:solidFill>
              </a:defRPr>
            </a:lvl2pPr>
            <a:lvl3pPr marL="0" indent="0">
              <a:spcBef>
                <a:spcPts val="0"/>
              </a:spcBef>
              <a:spcAft>
                <a:spcPts val="0"/>
              </a:spcAft>
              <a:buFont typeface="Arial" pitchFamily="34" charset="0"/>
              <a:buNone/>
              <a:defRPr sz="900">
                <a:solidFill>
                  <a:schemeClr val="bg2"/>
                </a:solidFill>
              </a:defRPr>
            </a:lvl3pPr>
            <a:lvl4pPr marL="0" indent="0">
              <a:spcBef>
                <a:spcPts val="0"/>
              </a:spcBef>
              <a:spcAft>
                <a:spcPts val="0"/>
              </a:spcAft>
              <a:buNone/>
              <a:defRPr sz="900">
                <a:solidFill>
                  <a:schemeClr val="bg2"/>
                </a:solidFill>
              </a:defRPr>
            </a:lvl4pPr>
            <a:lvl5pPr marL="0" indent="0">
              <a:spcBef>
                <a:spcPts val="352"/>
              </a:spcBef>
              <a:spcAft>
                <a:spcPts val="0"/>
              </a:spcAft>
              <a:buNone/>
              <a:defRPr sz="1100" b="0">
                <a:solidFill>
                  <a:schemeClr val="bg2"/>
                </a:solidFill>
              </a:defRPr>
            </a:lvl5pPr>
            <a:lvl6pPr marL="0" indent="0">
              <a:spcBef>
                <a:spcPts val="0"/>
              </a:spcBef>
              <a:buFont typeface="Arial" pitchFamily="34" charset="0"/>
              <a:buNone/>
              <a:defRPr sz="900">
                <a:solidFill>
                  <a:schemeClr val="bg2"/>
                </a:solidFill>
              </a:defRPr>
            </a:lvl6pPr>
            <a:lvl7pPr marL="0" indent="0">
              <a:spcBef>
                <a:spcPts val="0"/>
              </a:spcBef>
              <a:buFont typeface="Arial" pitchFamily="34" charset="0"/>
              <a:buNone/>
              <a:defRPr sz="900">
                <a:solidFill>
                  <a:schemeClr val="bg2"/>
                </a:solidFill>
              </a:defRPr>
            </a:lvl7pPr>
            <a:lvl8pPr marL="0" indent="0">
              <a:spcBef>
                <a:spcPts val="0"/>
              </a:spcBef>
              <a:buFont typeface="Arial" pitchFamily="34" charset="0"/>
              <a:buNone/>
              <a:defRPr sz="900">
                <a:solidFill>
                  <a:schemeClr val="bg2"/>
                </a:solidFill>
              </a:defRPr>
            </a:lvl8pPr>
            <a:lvl9pPr marL="0" indent="0">
              <a:spcBef>
                <a:spcPts val="0"/>
              </a:spcBef>
              <a:buFont typeface="Arial" pitchFamily="34" charset="0"/>
              <a:buNone/>
              <a:defRPr sz="900">
                <a:solidFill>
                  <a:schemeClr val="bg2"/>
                </a:solidFill>
              </a:defRPr>
            </a:lvl9pPr>
          </a:lstStyle>
          <a:p>
            <a:pPr lvl="0"/>
            <a:r>
              <a:rPr lang="en-US" noProof="0" dirty="0"/>
              <a:t>[Source information]</a:t>
            </a:r>
          </a:p>
        </p:txBody>
      </p:sp>
    </p:spTree>
    <p:extLst>
      <p:ext uri="{BB962C8B-B14F-4D97-AF65-F5344CB8AC3E}">
        <p14:creationId xmlns:p14="http://schemas.microsoft.com/office/powerpoint/2010/main" val="40064787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323849" y="1779587"/>
            <a:ext cx="8496301" cy="1008193"/>
          </a:xfrm>
        </p:spPr>
        <p:txBody>
          <a:bodyPr anchor="b"/>
          <a:lstStyle>
            <a:lvl1pPr>
              <a:defRPr sz="3800" b="0" cap="all" baseline="0">
                <a:solidFill>
                  <a:schemeClr val="tx2"/>
                </a:solidFill>
                <a:latin typeface="Arial" pitchFamily="34" charset="0"/>
              </a:defRPr>
            </a:lvl1pPr>
          </a:lstStyle>
          <a:p>
            <a:r>
              <a:rPr lang="en-US" dirty="0"/>
              <a:t>[Title of presentation]</a:t>
            </a:r>
          </a:p>
        </p:txBody>
      </p:sp>
      <p:sp>
        <p:nvSpPr>
          <p:cNvPr id="3" name="Subtitle 2"/>
          <p:cNvSpPr>
            <a:spLocks noGrp="1"/>
          </p:cNvSpPr>
          <p:nvPr>
            <p:ph type="subTitle" idx="1" hasCustomPrompt="1"/>
          </p:nvPr>
        </p:nvSpPr>
        <p:spPr bwMode="gray">
          <a:xfrm>
            <a:off x="323849" y="2859790"/>
            <a:ext cx="8496302" cy="1151823"/>
          </a:xfrm>
        </p:spPr>
        <p:txBody>
          <a:bodyPr/>
          <a:lstStyle>
            <a:lvl1pPr marL="0" indent="0" algn="l">
              <a:spcAft>
                <a:spcPts val="0"/>
              </a:spcAft>
              <a:buNone/>
              <a:defRPr sz="2000">
                <a:solidFill>
                  <a:schemeClr val="tx2"/>
                </a:solidFill>
              </a:defRPr>
            </a:lvl1pPr>
            <a:lvl2pPr marL="0" indent="0" algn="l">
              <a:spcAft>
                <a:spcPts val="0"/>
              </a:spcAft>
              <a:buNone/>
              <a:defRPr sz="2000">
                <a:solidFill>
                  <a:schemeClr val="tx2"/>
                </a:solidFill>
              </a:defRPr>
            </a:lvl2pPr>
            <a:lvl3pPr marL="0" indent="0" algn="l">
              <a:spcAft>
                <a:spcPts val="0"/>
              </a:spcAft>
              <a:buNone/>
              <a:defRPr sz="2000">
                <a:solidFill>
                  <a:schemeClr val="tx2"/>
                </a:solidFill>
              </a:defRPr>
            </a:lvl3pPr>
            <a:lvl4pPr marL="0" indent="0" algn="l">
              <a:spcAft>
                <a:spcPts val="0"/>
              </a:spcAft>
              <a:buNone/>
              <a:defRPr sz="2000">
                <a:solidFill>
                  <a:schemeClr val="tx2"/>
                </a:solidFill>
              </a:defRPr>
            </a:lvl4pPr>
            <a:lvl5pPr marL="0" indent="0" algn="l">
              <a:spcAft>
                <a:spcPts val="0"/>
              </a:spcAft>
              <a:buNone/>
              <a:defRPr sz="2000">
                <a:solidFill>
                  <a:schemeClr val="tx2"/>
                </a:solidFill>
              </a:defRPr>
            </a:lvl5pPr>
            <a:lvl6pPr marL="0" indent="0" algn="l">
              <a:spcAft>
                <a:spcPts val="0"/>
              </a:spcAft>
              <a:buNone/>
              <a:defRPr sz="2000">
                <a:solidFill>
                  <a:schemeClr val="tx2"/>
                </a:solidFill>
              </a:defRPr>
            </a:lvl6pPr>
            <a:lvl7pPr marL="0" indent="0" algn="l">
              <a:spcAft>
                <a:spcPts val="0"/>
              </a:spcAft>
              <a:buNone/>
              <a:defRPr sz="2000">
                <a:solidFill>
                  <a:schemeClr val="tx2"/>
                </a:solidFill>
              </a:defRPr>
            </a:lvl7pPr>
            <a:lvl8pPr marL="0" indent="0" algn="l">
              <a:spcAft>
                <a:spcPts val="0"/>
              </a:spcAft>
              <a:buNone/>
              <a:defRPr sz="2000">
                <a:solidFill>
                  <a:schemeClr val="tx2"/>
                </a:solidFill>
              </a:defRPr>
            </a:lvl8pPr>
            <a:lvl9pPr marL="0" indent="0" algn="l">
              <a:spcAft>
                <a:spcPts val="0"/>
              </a:spcAft>
              <a:buNone/>
              <a:defRPr sz="2000">
                <a:solidFill>
                  <a:schemeClr val="tx2"/>
                </a:solidFill>
              </a:defRPr>
            </a:lvl9pPr>
          </a:lstStyle>
          <a:p>
            <a:r>
              <a:rPr lang="en-US" dirty="0"/>
              <a:t>[Subtitle of presentation]</a:t>
            </a:r>
          </a:p>
        </p:txBody>
      </p:sp>
      <p:sp>
        <p:nvSpPr>
          <p:cNvPr id="11" name="Text Placeholder 10"/>
          <p:cNvSpPr>
            <a:spLocks noGrp="1"/>
          </p:cNvSpPr>
          <p:nvPr>
            <p:ph type="body" sz="quarter" idx="10" hasCustomPrompt="1"/>
          </p:nvPr>
        </p:nvSpPr>
        <p:spPr bwMode="gray">
          <a:xfrm>
            <a:off x="323848" y="4642135"/>
            <a:ext cx="8496299" cy="161925"/>
          </a:xfrm>
        </p:spPr>
        <p:txBody>
          <a:bodyPr/>
          <a:lstStyle>
            <a:lvl1pPr marL="0" indent="0">
              <a:lnSpc>
                <a:spcPct val="100000"/>
              </a:lnSpc>
              <a:spcBef>
                <a:spcPts val="0"/>
              </a:spcBef>
              <a:spcAft>
                <a:spcPts val="0"/>
              </a:spcAft>
              <a:buFontTx/>
              <a:buNone/>
              <a:defRPr sz="1200">
                <a:solidFill>
                  <a:schemeClr val="bg2"/>
                </a:solidFill>
              </a:defRPr>
            </a:lvl1pPr>
            <a:lvl2pPr marL="0" indent="0">
              <a:lnSpc>
                <a:spcPct val="100000"/>
              </a:lnSpc>
              <a:spcBef>
                <a:spcPts val="0"/>
              </a:spcBef>
              <a:spcAft>
                <a:spcPts val="0"/>
              </a:spcAft>
              <a:buFontTx/>
              <a:buNone/>
              <a:defRPr sz="1200">
                <a:solidFill>
                  <a:schemeClr val="bg2"/>
                </a:solidFill>
              </a:defRPr>
            </a:lvl2pPr>
            <a:lvl3pPr marL="0" indent="0">
              <a:lnSpc>
                <a:spcPct val="100000"/>
              </a:lnSpc>
              <a:spcBef>
                <a:spcPts val="0"/>
              </a:spcBef>
              <a:spcAft>
                <a:spcPts val="0"/>
              </a:spcAft>
              <a:buFontTx/>
              <a:buNone/>
              <a:defRPr sz="1200">
                <a:solidFill>
                  <a:schemeClr val="bg2"/>
                </a:solidFill>
              </a:defRPr>
            </a:lvl3pPr>
            <a:lvl4pPr marL="0" indent="0">
              <a:lnSpc>
                <a:spcPct val="100000"/>
              </a:lnSpc>
              <a:spcBef>
                <a:spcPts val="0"/>
              </a:spcBef>
              <a:spcAft>
                <a:spcPts val="0"/>
              </a:spcAft>
              <a:buFontTx/>
              <a:buNone/>
              <a:defRPr sz="1200">
                <a:solidFill>
                  <a:schemeClr val="bg2"/>
                </a:solidFill>
              </a:defRPr>
            </a:lvl4pPr>
            <a:lvl5pPr marL="0" indent="0">
              <a:lnSpc>
                <a:spcPct val="100000"/>
              </a:lnSpc>
              <a:spcBef>
                <a:spcPts val="0"/>
              </a:spcBef>
              <a:spcAft>
                <a:spcPts val="0"/>
              </a:spcAft>
              <a:buFontTx/>
              <a:buNone/>
              <a:defRPr sz="1200">
                <a:solidFill>
                  <a:schemeClr val="bg2"/>
                </a:solidFill>
              </a:defRPr>
            </a:lvl5pPr>
            <a:lvl6pPr marL="0" indent="0">
              <a:lnSpc>
                <a:spcPct val="100000"/>
              </a:lnSpc>
              <a:spcBef>
                <a:spcPts val="0"/>
              </a:spcBef>
              <a:spcAft>
                <a:spcPts val="0"/>
              </a:spcAft>
              <a:buFontTx/>
              <a:buNone/>
              <a:defRPr sz="1200">
                <a:solidFill>
                  <a:schemeClr val="bg2"/>
                </a:solidFill>
              </a:defRPr>
            </a:lvl6pPr>
            <a:lvl7pPr marL="0" indent="0">
              <a:lnSpc>
                <a:spcPct val="100000"/>
              </a:lnSpc>
              <a:spcBef>
                <a:spcPts val="0"/>
              </a:spcBef>
              <a:spcAft>
                <a:spcPts val="0"/>
              </a:spcAft>
              <a:buFontTx/>
              <a:buNone/>
              <a:defRPr sz="1200">
                <a:solidFill>
                  <a:schemeClr val="bg2"/>
                </a:solidFill>
              </a:defRPr>
            </a:lvl7pPr>
            <a:lvl8pPr marL="0" indent="0">
              <a:lnSpc>
                <a:spcPct val="100000"/>
              </a:lnSpc>
              <a:spcBef>
                <a:spcPts val="0"/>
              </a:spcBef>
              <a:spcAft>
                <a:spcPts val="0"/>
              </a:spcAft>
              <a:buFontTx/>
              <a:buNone/>
              <a:defRPr sz="1200">
                <a:solidFill>
                  <a:schemeClr val="bg2"/>
                </a:solidFill>
              </a:defRPr>
            </a:lvl8pPr>
            <a:lvl9pPr marL="0" indent="0">
              <a:lnSpc>
                <a:spcPct val="100000"/>
              </a:lnSpc>
              <a:spcBef>
                <a:spcPts val="0"/>
              </a:spcBef>
              <a:spcAft>
                <a:spcPts val="0"/>
              </a:spcAft>
              <a:buFontTx/>
              <a:buNone/>
              <a:defRPr sz="1200">
                <a:solidFill>
                  <a:schemeClr val="bg2"/>
                </a:solidFill>
              </a:defRPr>
            </a:lvl9pPr>
          </a:lstStyle>
          <a:p>
            <a:pPr lvl="0"/>
            <a:r>
              <a:rPr lang="en-US" dirty="0"/>
              <a:t>[Date, Country, Name of Speaker]</a:t>
            </a:r>
          </a:p>
        </p:txBody>
      </p:sp>
    </p:spTree>
    <p:extLst>
      <p:ext uri="{BB962C8B-B14F-4D97-AF65-F5344CB8AC3E}">
        <p14:creationId xmlns:p14="http://schemas.microsoft.com/office/powerpoint/2010/main" val="32610815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sight Display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323849" y="1779587"/>
            <a:ext cx="8496301" cy="1008193"/>
          </a:xfrm>
        </p:spPr>
        <p:txBody>
          <a:bodyPr anchor="b"/>
          <a:lstStyle>
            <a:lvl1pPr>
              <a:defRPr sz="4000" b="0" cap="all" baseline="0">
                <a:solidFill>
                  <a:schemeClr val="tx2"/>
                </a:solidFill>
                <a:latin typeface="Insight Display screen" pitchFamily="82" charset="0"/>
              </a:defRPr>
            </a:lvl1pPr>
          </a:lstStyle>
          <a:p>
            <a:r>
              <a:rPr lang="en-US" dirty="0"/>
              <a:t>[Title of presentation]</a:t>
            </a:r>
          </a:p>
        </p:txBody>
      </p:sp>
      <p:sp>
        <p:nvSpPr>
          <p:cNvPr id="3" name="Subtitle 2"/>
          <p:cNvSpPr>
            <a:spLocks noGrp="1"/>
          </p:cNvSpPr>
          <p:nvPr>
            <p:ph type="subTitle" idx="1" hasCustomPrompt="1"/>
          </p:nvPr>
        </p:nvSpPr>
        <p:spPr bwMode="gray">
          <a:xfrm>
            <a:off x="323849" y="2859790"/>
            <a:ext cx="8496302" cy="1151823"/>
          </a:xfrm>
        </p:spPr>
        <p:txBody>
          <a:bodyPr/>
          <a:lstStyle>
            <a:lvl1pPr marL="0" indent="0" algn="l">
              <a:spcAft>
                <a:spcPts val="0"/>
              </a:spcAft>
              <a:buNone/>
              <a:defRPr sz="2000">
                <a:solidFill>
                  <a:schemeClr val="tx2"/>
                </a:solidFill>
              </a:defRPr>
            </a:lvl1pPr>
            <a:lvl2pPr marL="0" indent="0" algn="l">
              <a:spcAft>
                <a:spcPts val="0"/>
              </a:spcAft>
              <a:buNone/>
              <a:defRPr sz="2000">
                <a:solidFill>
                  <a:schemeClr val="tx2"/>
                </a:solidFill>
              </a:defRPr>
            </a:lvl2pPr>
            <a:lvl3pPr marL="0" indent="0" algn="l">
              <a:spcAft>
                <a:spcPts val="0"/>
              </a:spcAft>
              <a:buNone/>
              <a:defRPr sz="2000">
                <a:solidFill>
                  <a:schemeClr val="tx2"/>
                </a:solidFill>
              </a:defRPr>
            </a:lvl3pPr>
            <a:lvl4pPr marL="0" indent="0" algn="l">
              <a:spcAft>
                <a:spcPts val="0"/>
              </a:spcAft>
              <a:buNone/>
              <a:defRPr sz="2000">
                <a:solidFill>
                  <a:schemeClr val="tx2"/>
                </a:solidFill>
              </a:defRPr>
            </a:lvl4pPr>
            <a:lvl5pPr marL="0" indent="0" algn="l">
              <a:spcAft>
                <a:spcPts val="0"/>
              </a:spcAft>
              <a:buNone/>
              <a:defRPr sz="2000">
                <a:solidFill>
                  <a:schemeClr val="tx2"/>
                </a:solidFill>
              </a:defRPr>
            </a:lvl5pPr>
            <a:lvl6pPr marL="0" indent="0" algn="l">
              <a:spcAft>
                <a:spcPts val="0"/>
              </a:spcAft>
              <a:buNone/>
              <a:defRPr sz="2000">
                <a:solidFill>
                  <a:schemeClr val="tx2"/>
                </a:solidFill>
              </a:defRPr>
            </a:lvl6pPr>
            <a:lvl7pPr marL="0" indent="0" algn="l">
              <a:spcAft>
                <a:spcPts val="0"/>
              </a:spcAft>
              <a:buNone/>
              <a:defRPr sz="2000">
                <a:solidFill>
                  <a:schemeClr val="tx2"/>
                </a:solidFill>
              </a:defRPr>
            </a:lvl7pPr>
            <a:lvl8pPr marL="0" indent="0" algn="l">
              <a:spcAft>
                <a:spcPts val="0"/>
              </a:spcAft>
              <a:buNone/>
              <a:defRPr sz="2000">
                <a:solidFill>
                  <a:schemeClr val="tx2"/>
                </a:solidFill>
              </a:defRPr>
            </a:lvl8pPr>
            <a:lvl9pPr marL="0" indent="0" algn="l">
              <a:spcAft>
                <a:spcPts val="0"/>
              </a:spcAft>
              <a:buNone/>
              <a:defRPr sz="2000">
                <a:solidFill>
                  <a:schemeClr val="tx2"/>
                </a:solidFill>
              </a:defRPr>
            </a:lvl9pPr>
          </a:lstStyle>
          <a:p>
            <a:r>
              <a:rPr lang="en-US" dirty="0"/>
              <a:t>[Subtitle of presentation]</a:t>
            </a:r>
          </a:p>
        </p:txBody>
      </p:sp>
      <p:sp>
        <p:nvSpPr>
          <p:cNvPr id="11" name="Text Placeholder 10"/>
          <p:cNvSpPr>
            <a:spLocks noGrp="1"/>
          </p:cNvSpPr>
          <p:nvPr>
            <p:ph type="body" sz="quarter" idx="10" hasCustomPrompt="1"/>
          </p:nvPr>
        </p:nvSpPr>
        <p:spPr bwMode="gray">
          <a:xfrm>
            <a:off x="323848" y="4642135"/>
            <a:ext cx="8496299" cy="161925"/>
          </a:xfrm>
        </p:spPr>
        <p:txBody>
          <a:bodyPr/>
          <a:lstStyle>
            <a:lvl1pPr marL="0" indent="0">
              <a:lnSpc>
                <a:spcPct val="100000"/>
              </a:lnSpc>
              <a:spcBef>
                <a:spcPts val="0"/>
              </a:spcBef>
              <a:spcAft>
                <a:spcPts val="0"/>
              </a:spcAft>
              <a:buFontTx/>
              <a:buNone/>
              <a:defRPr sz="1200">
                <a:solidFill>
                  <a:schemeClr val="bg2"/>
                </a:solidFill>
              </a:defRPr>
            </a:lvl1pPr>
            <a:lvl2pPr marL="0" indent="0">
              <a:lnSpc>
                <a:spcPct val="100000"/>
              </a:lnSpc>
              <a:spcBef>
                <a:spcPts val="0"/>
              </a:spcBef>
              <a:spcAft>
                <a:spcPts val="0"/>
              </a:spcAft>
              <a:buFontTx/>
              <a:buNone/>
              <a:defRPr sz="1200">
                <a:solidFill>
                  <a:schemeClr val="bg2"/>
                </a:solidFill>
              </a:defRPr>
            </a:lvl2pPr>
            <a:lvl3pPr marL="0" indent="0">
              <a:lnSpc>
                <a:spcPct val="100000"/>
              </a:lnSpc>
              <a:spcBef>
                <a:spcPts val="0"/>
              </a:spcBef>
              <a:spcAft>
                <a:spcPts val="0"/>
              </a:spcAft>
              <a:buFontTx/>
              <a:buNone/>
              <a:defRPr sz="1200">
                <a:solidFill>
                  <a:schemeClr val="bg2"/>
                </a:solidFill>
              </a:defRPr>
            </a:lvl3pPr>
            <a:lvl4pPr marL="0" indent="0">
              <a:lnSpc>
                <a:spcPct val="100000"/>
              </a:lnSpc>
              <a:spcBef>
                <a:spcPts val="0"/>
              </a:spcBef>
              <a:spcAft>
                <a:spcPts val="0"/>
              </a:spcAft>
              <a:buFontTx/>
              <a:buNone/>
              <a:defRPr sz="1200">
                <a:solidFill>
                  <a:schemeClr val="bg2"/>
                </a:solidFill>
              </a:defRPr>
            </a:lvl4pPr>
            <a:lvl5pPr marL="0" indent="0">
              <a:lnSpc>
                <a:spcPct val="100000"/>
              </a:lnSpc>
              <a:spcBef>
                <a:spcPts val="0"/>
              </a:spcBef>
              <a:spcAft>
                <a:spcPts val="0"/>
              </a:spcAft>
              <a:buFontTx/>
              <a:buNone/>
              <a:defRPr sz="1200">
                <a:solidFill>
                  <a:schemeClr val="bg2"/>
                </a:solidFill>
              </a:defRPr>
            </a:lvl5pPr>
            <a:lvl6pPr marL="0" indent="0">
              <a:lnSpc>
                <a:spcPct val="100000"/>
              </a:lnSpc>
              <a:spcBef>
                <a:spcPts val="0"/>
              </a:spcBef>
              <a:spcAft>
                <a:spcPts val="0"/>
              </a:spcAft>
              <a:buFontTx/>
              <a:buNone/>
              <a:defRPr sz="1200">
                <a:solidFill>
                  <a:schemeClr val="bg2"/>
                </a:solidFill>
              </a:defRPr>
            </a:lvl6pPr>
            <a:lvl7pPr marL="0" indent="0">
              <a:lnSpc>
                <a:spcPct val="100000"/>
              </a:lnSpc>
              <a:spcBef>
                <a:spcPts val="0"/>
              </a:spcBef>
              <a:spcAft>
                <a:spcPts val="0"/>
              </a:spcAft>
              <a:buFontTx/>
              <a:buNone/>
              <a:defRPr sz="1200">
                <a:solidFill>
                  <a:schemeClr val="bg2"/>
                </a:solidFill>
              </a:defRPr>
            </a:lvl7pPr>
            <a:lvl8pPr marL="0" indent="0">
              <a:lnSpc>
                <a:spcPct val="100000"/>
              </a:lnSpc>
              <a:spcBef>
                <a:spcPts val="0"/>
              </a:spcBef>
              <a:spcAft>
                <a:spcPts val="0"/>
              </a:spcAft>
              <a:buFontTx/>
              <a:buNone/>
              <a:defRPr sz="1200">
                <a:solidFill>
                  <a:schemeClr val="bg2"/>
                </a:solidFill>
              </a:defRPr>
            </a:lvl8pPr>
            <a:lvl9pPr marL="0" indent="0">
              <a:lnSpc>
                <a:spcPct val="100000"/>
              </a:lnSpc>
              <a:spcBef>
                <a:spcPts val="0"/>
              </a:spcBef>
              <a:spcAft>
                <a:spcPts val="0"/>
              </a:spcAft>
              <a:buFontTx/>
              <a:buNone/>
              <a:defRPr sz="1200">
                <a:solidFill>
                  <a:schemeClr val="bg2"/>
                </a:solidFill>
              </a:defRPr>
            </a:lvl9pPr>
          </a:lstStyle>
          <a:p>
            <a:pPr lvl="0"/>
            <a:r>
              <a:rPr lang="en-US" dirty="0"/>
              <a:t>[Date, Country, Name of Speaker]</a:t>
            </a:r>
          </a:p>
        </p:txBody>
      </p:sp>
    </p:spTree>
    <p:extLst>
      <p:ext uri="{BB962C8B-B14F-4D97-AF65-F5344CB8AC3E}">
        <p14:creationId xmlns:p14="http://schemas.microsoft.com/office/powerpoint/2010/main" val="25705493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with Pictur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bwMode="gray">
          <a:xfrm>
            <a:off x="323850" y="987424"/>
            <a:ext cx="8496300" cy="3960813"/>
          </a:xfrm>
        </p:spPr>
        <p:txBody>
          <a:bodyPr/>
          <a:lstStyle/>
          <a:p>
            <a:r>
              <a:rPr lang="en-US"/>
              <a:t>Click icon to add picture</a:t>
            </a:r>
            <a:endParaRPr lang="en-US" dirty="0"/>
          </a:p>
        </p:txBody>
      </p:sp>
      <p:sp>
        <p:nvSpPr>
          <p:cNvPr id="2" name="Title 1"/>
          <p:cNvSpPr>
            <a:spLocks noGrp="1"/>
          </p:cNvSpPr>
          <p:nvPr>
            <p:ph type="ctrTitle"/>
          </p:nvPr>
        </p:nvSpPr>
        <p:spPr bwMode="gray">
          <a:xfrm>
            <a:off x="467430" y="1779588"/>
            <a:ext cx="8209140" cy="1008193"/>
          </a:xfrm>
        </p:spPr>
        <p:txBody>
          <a:bodyPr anchor="b"/>
          <a:lstStyle>
            <a:lvl1pPr>
              <a:defRPr sz="3800" cap="all"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bwMode="gray">
          <a:xfrm>
            <a:off x="466871" y="2859790"/>
            <a:ext cx="8209684" cy="1152160"/>
          </a:xfrm>
        </p:spPr>
        <p:txBody>
          <a:bodyPr/>
          <a:lstStyle>
            <a:lvl1pPr marL="0" indent="0" algn="l">
              <a:spcAft>
                <a:spcPts val="0"/>
              </a:spcAft>
              <a:buNone/>
              <a:defRPr sz="2000">
                <a:solidFill>
                  <a:schemeClr val="bg1"/>
                </a:solidFill>
              </a:defRPr>
            </a:lvl1pPr>
            <a:lvl2pPr marL="0" indent="0" algn="l">
              <a:spcAft>
                <a:spcPts val="0"/>
              </a:spcAft>
              <a:buNone/>
              <a:defRPr sz="2000">
                <a:solidFill>
                  <a:schemeClr val="bg1"/>
                </a:solidFill>
              </a:defRPr>
            </a:lvl2pPr>
            <a:lvl3pPr marL="0" indent="0" algn="l">
              <a:spcAft>
                <a:spcPts val="0"/>
              </a:spcAft>
              <a:buNone/>
              <a:defRPr sz="2000">
                <a:solidFill>
                  <a:schemeClr val="bg1"/>
                </a:solidFill>
              </a:defRPr>
            </a:lvl3pPr>
            <a:lvl4pPr marL="0" indent="0" algn="l">
              <a:spcAft>
                <a:spcPts val="0"/>
              </a:spcAft>
              <a:buNone/>
              <a:defRPr sz="2000">
                <a:solidFill>
                  <a:schemeClr val="bg1"/>
                </a:solidFill>
              </a:defRPr>
            </a:lvl4pPr>
            <a:lvl5pPr marL="0" indent="0" algn="l">
              <a:spcAft>
                <a:spcPts val="0"/>
              </a:spcAft>
              <a:buNone/>
              <a:defRPr sz="2000">
                <a:solidFill>
                  <a:schemeClr val="bg1"/>
                </a:solidFill>
              </a:defRPr>
            </a:lvl5pPr>
            <a:lvl6pPr marL="0" indent="0" algn="l">
              <a:spcAft>
                <a:spcPts val="0"/>
              </a:spcAft>
              <a:buNone/>
              <a:defRPr sz="2000">
                <a:solidFill>
                  <a:schemeClr val="bg1"/>
                </a:solidFill>
              </a:defRPr>
            </a:lvl6pPr>
            <a:lvl7pPr marL="0" indent="0" algn="l">
              <a:spcAft>
                <a:spcPts val="0"/>
              </a:spcAft>
              <a:buNone/>
              <a:defRPr sz="2000">
                <a:solidFill>
                  <a:schemeClr val="bg1"/>
                </a:solidFill>
              </a:defRPr>
            </a:lvl7pPr>
            <a:lvl8pPr marL="0" indent="0" algn="l">
              <a:spcAft>
                <a:spcPts val="0"/>
              </a:spcAft>
              <a:buNone/>
              <a:defRPr sz="2000">
                <a:solidFill>
                  <a:schemeClr val="bg1"/>
                </a:solidFill>
              </a:defRPr>
            </a:lvl8pPr>
            <a:lvl9pPr marL="0" indent="0" algn="l">
              <a:spcAft>
                <a:spcPts val="0"/>
              </a:spcAft>
              <a:buNone/>
              <a:defRPr sz="2000">
                <a:solidFill>
                  <a:schemeClr val="bg1"/>
                </a:solidFill>
              </a:defRPr>
            </a:lvl9pPr>
          </a:lstStyle>
          <a:p>
            <a:r>
              <a:rPr lang="en-US"/>
              <a:t>Click to edit Master subtitle style</a:t>
            </a:r>
            <a:endParaRPr lang="en-US" dirty="0"/>
          </a:p>
        </p:txBody>
      </p:sp>
      <p:sp>
        <p:nvSpPr>
          <p:cNvPr id="8" name="Text Placeholder 10"/>
          <p:cNvSpPr>
            <a:spLocks noGrp="1"/>
          </p:cNvSpPr>
          <p:nvPr>
            <p:ph type="body" sz="quarter" idx="10" hasCustomPrompt="1"/>
          </p:nvPr>
        </p:nvSpPr>
        <p:spPr bwMode="gray">
          <a:xfrm>
            <a:off x="467431" y="4642135"/>
            <a:ext cx="8209140" cy="161925"/>
          </a:xfrm>
        </p:spPr>
        <p:txBody>
          <a:bodyPr/>
          <a:lstStyle>
            <a:lvl1pPr marL="0" indent="0">
              <a:lnSpc>
                <a:spcPct val="100000"/>
              </a:lnSpc>
              <a:spcBef>
                <a:spcPts val="0"/>
              </a:spcBef>
              <a:spcAft>
                <a:spcPts val="0"/>
              </a:spcAft>
              <a:buFontTx/>
              <a:buNone/>
              <a:defRPr sz="1200">
                <a:solidFill>
                  <a:schemeClr val="bg1"/>
                </a:solidFill>
              </a:defRPr>
            </a:lvl1pPr>
            <a:lvl2pPr marL="0" indent="0">
              <a:lnSpc>
                <a:spcPct val="100000"/>
              </a:lnSpc>
              <a:spcBef>
                <a:spcPts val="0"/>
              </a:spcBef>
              <a:spcAft>
                <a:spcPts val="0"/>
              </a:spcAft>
              <a:buFontTx/>
              <a:buNone/>
              <a:defRPr sz="1200">
                <a:solidFill>
                  <a:schemeClr val="bg2"/>
                </a:solidFill>
              </a:defRPr>
            </a:lvl2pPr>
            <a:lvl3pPr marL="0" indent="0">
              <a:lnSpc>
                <a:spcPct val="100000"/>
              </a:lnSpc>
              <a:spcBef>
                <a:spcPts val="0"/>
              </a:spcBef>
              <a:spcAft>
                <a:spcPts val="0"/>
              </a:spcAft>
              <a:buFontTx/>
              <a:buNone/>
              <a:defRPr sz="1200">
                <a:solidFill>
                  <a:schemeClr val="bg2"/>
                </a:solidFill>
              </a:defRPr>
            </a:lvl3pPr>
            <a:lvl4pPr marL="0" indent="0">
              <a:lnSpc>
                <a:spcPct val="100000"/>
              </a:lnSpc>
              <a:spcBef>
                <a:spcPts val="0"/>
              </a:spcBef>
              <a:spcAft>
                <a:spcPts val="0"/>
              </a:spcAft>
              <a:buFontTx/>
              <a:buNone/>
              <a:defRPr sz="1200">
                <a:solidFill>
                  <a:schemeClr val="bg2"/>
                </a:solidFill>
              </a:defRPr>
            </a:lvl4pPr>
            <a:lvl5pPr marL="0" indent="0">
              <a:lnSpc>
                <a:spcPct val="100000"/>
              </a:lnSpc>
              <a:spcBef>
                <a:spcPts val="0"/>
              </a:spcBef>
              <a:spcAft>
                <a:spcPts val="0"/>
              </a:spcAft>
              <a:buFontTx/>
              <a:buNone/>
              <a:defRPr sz="1200">
                <a:solidFill>
                  <a:schemeClr val="bg2"/>
                </a:solidFill>
              </a:defRPr>
            </a:lvl5pPr>
            <a:lvl6pPr marL="0" indent="0">
              <a:lnSpc>
                <a:spcPct val="100000"/>
              </a:lnSpc>
              <a:spcBef>
                <a:spcPts val="0"/>
              </a:spcBef>
              <a:spcAft>
                <a:spcPts val="0"/>
              </a:spcAft>
              <a:buFontTx/>
              <a:buNone/>
              <a:defRPr sz="1200">
                <a:solidFill>
                  <a:schemeClr val="bg2"/>
                </a:solidFill>
              </a:defRPr>
            </a:lvl6pPr>
            <a:lvl7pPr marL="0" indent="0">
              <a:lnSpc>
                <a:spcPct val="100000"/>
              </a:lnSpc>
              <a:spcBef>
                <a:spcPts val="0"/>
              </a:spcBef>
              <a:spcAft>
                <a:spcPts val="0"/>
              </a:spcAft>
              <a:buFontTx/>
              <a:buNone/>
              <a:defRPr sz="1200">
                <a:solidFill>
                  <a:schemeClr val="bg2"/>
                </a:solidFill>
              </a:defRPr>
            </a:lvl7pPr>
            <a:lvl8pPr marL="0" indent="0">
              <a:lnSpc>
                <a:spcPct val="100000"/>
              </a:lnSpc>
              <a:spcBef>
                <a:spcPts val="0"/>
              </a:spcBef>
              <a:spcAft>
                <a:spcPts val="0"/>
              </a:spcAft>
              <a:buFontTx/>
              <a:buNone/>
              <a:defRPr sz="1200">
                <a:solidFill>
                  <a:schemeClr val="bg2"/>
                </a:solidFill>
              </a:defRPr>
            </a:lvl8pPr>
            <a:lvl9pPr marL="0" indent="0">
              <a:lnSpc>
                <a:spcPct val="100000"/>
              </a:lnSpc>
              <a:spcBef>
                <a:spcPts val="0"/>
              </a:spcBef>
              <a:spcAft>
                <a:spcPts val="0"/>
              </a:spcAft>
              <a:buFontTx/>
              <a:buNone/>
              <a:defRPr sz="1200">
                <a:solidFill>
                  <a:schemeClr val="bg2"/>
                </a:solidFill>
              </a:defRPr>
            </a:lvl9pPr>
          </a:lstStyle>
          <a:p>
            <a:pPr lvl="0"/>
            <a:r>
              <a:rPr lang="en-US" dirty="0"/>
              <a:t>Click to add text</a:t>
            </a:r>
          </a:p>
        </p:txBody>
      </p:sp>
    </p:spTree>
    <p:extLst>
      <p:ext uri="{BB962C8B-B14F-4D97-AF65-F5344CB8AC3E}">
        <p14:creationId xmlns:p14="http://schemas.microsoft.com/office/powerpoint/2010/main" val="13480767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sight Display Title Slide with Pictur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bwMode="gray">
          <a:xfrm>
            <a:off x="323850" y="987424"/>
            <a:ext cx="8496300" cy="3960813"/>
          </a:xfrm>
        </p:spPr>
        <p:txBody>
          <a:bodyPr/>
          <a:lstStyle/>
          <a:p>
            <a:r>
              <a:rPr lang="en-US"/>
              <a:t>Click icon to add picture</a:t>
            </a:r>
            <a:endParaRPr lang="en-US" dirty="0"/>
          </a:p>
        </p:txBody>
      </p:sp>
      <p:sp>
        <p:nvSpPr>
          <p:cNvPr id="2" name="Title 1"/>
          <p:cNvSpPr>
            <a:spLocks noGrp="1"/>
          </p:cNvSpPr>
          <p:nvPr>
            <p:ph type="ctrTitle"/>
          </p:nvPr>
        </p:nvSpPr>
        <p:spPr bwMode="gray">
          <a:xfrm>
            <a:off x="467430" y="1779588"/>
            <a:ext cx="8209140" cy="1008193"/>
          </a:xfrm>
        </p:spPr>
        <p:txBody>
          <a:bodyPr anchor="b"/>
          <a:lstStyle>
            <a:lvl1pPr>
              <a:defRPr sz="4000" cap="all" baseline="0">
                <a:solidFill>
                  <a:schemeClr val="bg1"/>
                </a:solidFill>
                <a:latin typeface="Insight Display screen" pitchFamily="82" charset="0"/>
              </a:defRPr>
            </a:lvl1pPr>
          </a:lstStyle>
          <a:p>
            <a:r>
              <a:rPr lang="en-US"/>
              <a:t>Click to edit Master title style</a:t>
            </a:r>
            <a:endParaRPr lang="en-US" dirty="0"/>
          </a:p>
        </p:txBody>
      </p:sp>
      <p:sp>
        <p:nvSpPr>
          <p:cNvPr id="3" name="Subtitle 2"/>
          <p:cNvSpPr>
            <a:spLocks noGrp="1"/>
          </p:cNvSpPr>
          <p:nvPr>
            <p:ph type="subTitle" idx="1"/>
          </p:nvPr>
        </p:nvSpPr>
        <p:spPr bwMode="gray">
          <a:xfrm>
            <a:off x="466871" y="2859790"/>
            <a:ext cx="8209684" cy="1152160"/>
          </a:xfrm>
        </p:spPr>
        <p:txBody>
          <a:bodyPr/>
          <a:lstStyle>
            <a:lvl1pPr marL="0" indent="0" algn="l">
              <a:spcAft>
                <a:spcPts val="0"/>
              </a:spcAft>
              <a:buNone/>
              <a:defRPr sz="2000">
                <a:solidFill>
                  <a:schemeClr val="bg1"/>
                </a:solidFill>
              </a:defRPr>
            </a:lvl1pPr>
            <a:lvl2pPr marL="0" indent="0" algn="l">
              <a:spcAft>
                <a:spcPts val="0"/>
              </a:spcAft>
              <a:buNone/>
              <a:defRPr sz="2000">
                <a:solidFill>
                  <a:schemeClr val="bg1"/>
                </a:solidFill>
              </a:defRPr>
            </a:lvl2pPr>
            <a:lvl3pPr marL="0" indent="0" algn="l">
              <a:spcAft>
                <a:spcPts val="0"/>
              </a:spcAft>
              <a:buNone/>
              <a:defRPr sz="2000">
                <a:solidFill>
                  <a:schemeClr val="bg1"/>
                </a:solidFill>
              </a:defRPr>
            </a:lvl3pPr>
            <a:lvl4pPr marL="0" indent="0" algn="l">
              <a:spcAft>
                <a:spcPts val="0"/>
              </a:spcAft>
              <a:buNone/>
              <a:defRPr sz="2000">
                <a:solidFill>
                  <a:schemeClr val="bg1"/>
                </a:solidFill>
              </a:defRPr>
            </a:lvl4pPr>
            <a:lvl5pPr marL="0" indent="0" algn="l">
              <a:spcAft>
                <a:spcPts val="0"/>
              </a:spcAft>
              <a:buNone/>
              <a:defRPr sz="2000">
                <a:solidFill>
                  <a:schemeClr val="bg1"/>
                </a:solidFill>
              </a:defRPr>
            </a:lvl5pPr>
            <a:lvl6pPr marL="0" indent="0" algn="l">
              <a:spcAft>
                <a:spcPts val="0"/>
              </a:spcAft>
              <a:buNone/>
              <a:defRPr sz="2000">
                <a:solidFill>
                  <a:schemeClr val="bg1"/>
                </a:solidFill>
              </a:defRPr>
            </a:lvl6pPr>
            <a:lvl7pPr marL="0" indent="0" algn="l">
              <a:spcAft>
                <a:spcPts val="0"/>
              </a:spcAft>
              <a:buNone/>
              <a:defRPr sz="2000">
                <a:solidFill>
                  <a:schemeClr val="bg1"/>
                </a:solidFill>
              </a:defRPr>
            </a:lvl7pPr>
            <a:lvl8pPr marL="0" indent="0" algn="l">
              <a:spcAft>
                <a:spcPts val="0"/>
              </a:spcAft>
              <a:buNone/>
              <a:defRPr sz="2000">
                <a:solidFill>
                  <a:schemeClr val="bg1"/>
                </a:solidFill>
              </a:defRPr>
            </a:lvl8pPr>
            <a:lvl9pPr marL="0" indent="0" algn="l">
              <a:spcAft>
                <a:spcPts val="0"/>
              </a:spcAft>
              <a:buNone/>
              <a:defRPr sz="2000">
                <a:solidFill>
                  <a:schemeClr val="bg1"/>
                </a:solidFill>
              </a:defRPr>
            </a:lvl9pPr>
          </a:lstStyle>
          <a:p>
            <a:r>
              <a:rPr lang="en-US"/>
              <a:t>Click to edit Master subtitle style</a:t>
            </a:r>
            <a:endParaRPr lang="en-US" dirty="0"/>
          </a:p>
        </p:txBody>
      </p:sp>
      <p:sp>
        <p:nvSpPr>
          <p:cNvPr id="8" name="Text Placeholder 10"/>
          <p:cNvSpPr>
            <a:spLocks noGrp="1"/>
          </p:cNvSpPr>
          <p:nvPr>
            <p:ph type="body" sz="quarter" idx="10" hasCustomPrompt="1"/>
          </p:nvPr>
        </p:nvSpPr>
        <p:spPr bwMode="gray">
          <a:xfrm>
            <a:off x="467431" y="4642135"/>
            <a:ext cx="8209140" cy="161925"/>
          </a:xfrm>
        </p:spPr>
        <p:txBody>
          <a:bodyPr/>
          <a:lstStyle>
            <a:lvl1pPr marL="0" indent="0">
              <a:lnSpc>
                <a:spcPct val="100000"/>
              </a:lnSpc>
              <a:spcBef>
                <a:spcPts val="0"/>
              </a:spcBef>
              <a:spcAft>
                <a:spcPts val="0"/>
              </a:spcAft>
              <a:buFontTx/>
              <a:buNone/>
              <a:defRPr sz="1200">
                <a:solidFill>
                  <a:schemeClr val="bg1"/>
                </a:solidFill>
              </a:defRPr>
            </a:lvl1pPr>
            <a:lvl2pPr marL="0" indent="0">
              <a:lnSpc>
                <a:spcPct val="100000"/>
              </a:lnSpc>
              <a:spcBef>
                <a:spcPts val="0"/>
              </a:spcBef>
              <a:spcAft>
                <a:spcPts val="0"/>
              </a:spcAft>
              <a:buFontTx/>
              <a:buNone/>
              <a:defRPr sz="1200">
                <a:solidFill>
                  <a:schemeClr val="bg2"/>
                </a:solidFill>
              </a:defRPr>
            </a:lvl2pPr>
            <a:lvl3pPr marL="0" indent="0">
              <a:lnSpc>
                <a:spcPct val="100000"/>
              </a:lnSpc>
              <a:spcBef>
                <a:spcPts val="0"/>
              </a:spcBef>
              <a:spcAft>
                <a:spcPts val="0"/>
              </a:spcAft>
              <a:buFontTx/>
              <a:buNone/>
              <a:defRPr sz="1200">
                <a:solidFill>
                  <a:schemeClr val="bg2"/>
                </a:solidFill>
              </a:defRPr>
            </a:lvl3pPr>
            <a:lvl4pPr marL="0" indent="0">
              <a:lnSpc>
                <a:spcPct val="100000"/>
              </a:lnSpc>
              <a:spcBef>
                <a:spcPts val="0"/>
              </a:spcBef>
              <a:spcAft>
                <a:spcPts val="0"/>
              </a:spcAft>
              <a:buFontTx/>
              <a:buNone/>
              <a:defRPr sz="1200">
                <a:solidFill>
                  <a:schemeClr val="bg2"/>
                </a:solidFill>
              </a:defRPr>
            </a:lvl4pPr>
            <a:lvl5pPr marL="0" indent="0">
              <a:lnSpc>
                <a:spcPct val="100000"/>
              </a:lnSpc>
              <a:spcBef>
                <a:spcPts val="0"/>
              </a:spcBef>
              <a:spcAft>
                <a:spcPts val="0"/>
              </a:spcAft>
              <a:buFontTx/>
              <a:buNone/>
              <a:defRPr sz="1200">
                <a:solidFill>
                  <a:schemeClr val="bg2"/>
                </a:solidFill>
              </a:defRPr>
            </a:lvl5pPr>
            <a:lvl6pPr marL="0" indent="0">
              <a:lnSpc>
                <a:spcPct val="100000"/>
              </a:lnSpc>
              <a:spcBef>
                <a:spcPts val="0"/>
              </a:spcBef>
              <a:spcAft>
                <a:spcPts val="0"/>
              </a:spcAft>
              <a:buFontTx/>
              <a:buNone/>
              <a:defRPr sz="1200">
                <a:solidFill>
                  <a:schemeClr val="bg2"/>
                </a:solidFill>
              </a:defRPr>
            </a:lvl6pPr>
            <a:lvl7pPr marL="0" indent="0">
              <a:lnSpc>
                <a:spcPct val="100000"/>
              </a:lnSpc>
              <a:spcBef>
                <a:spcPts val="0"/>
              </a:spcBef>
              <a:spcAft>
                <a:spcPts val="0"/>
              </a:spcAft>
              <a:buFontTx/>
              <a:buNone/>
              <a:defRPr sz="1200">
                <a:solidFill>
                  <a:schemeClr val="bg2"/>
                </a:solidFill>
              </a:defRPr>
            </a:lvl7pPr>
            <a:lvl8pPr marL="0" indent="0">
              <a:lnSpc>
                <a:spcPct val="100000"/>
              </a:lnSpc>
              <a:spcBef>
                <a:spcPts val="0"/>
              </a:spcBef>
              <a:spcAft>
                <a:spcPts val="0"/>
              </a:spcAft>
              <a:buFontTx/>
              <a:buNone/>
              <a:defRPr sz="1200">
                <a:solidFill>
                  <a:schemeClr val="bg2"/>
                </a:solidFill>
              </a:defRPr>
            </a:lvl8pPr>
            <a:lvl9pPr marL="0" indent="0">
              <a:lnSpc>
                <a:spcPct val="100000"/>
              </a:lnSpc>
              <a:spcBef>
                <a:spcPts val="0"/>
              </a:spcBef>
              <a:spcAft>
                <a:spcPts val="0"/>
              </a:spcAft>
              <a:buFontTx/>
              <a:buNone/>
              <a:defRPr sz="1200">
                <a:solidFill>
                  <a:schemeClr val="bg2"/>
                </a:solidFill>
              </a:defRPr>
            </a:lvl9pPr>
          </a:lstStyle>
          <a:p>
            <a:pPr lvl="0"/>
            <a:r>
              <a:rPr lang="en-US" dirty="0"/>
              <a:t>Click to add text</a:t>
            </a:r>
          </a:p>
        </p:txBody>
      </p:sp>
    </p:spTree>
    <p:extLst>
      <p:ext uri="{BB962C8B-B14F-4D97-AF65-F5344CB8AC3E}">
        <p14:creationId xmlns:p14="http://schemas.microsoft.com/office/powerpoint/2010/main" val="41129647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genda">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p>
            <a:r>
              <a:rPr lang="en-US" dirty="0"/>
              <a:t>Click to add text</a:t>
            </a:r>
          </a:p>
        </p:txBody>
      </p:sp>
      <p:sp>
        <p:nvSpPr>
          <p:cNvPr id="3" name="Content Placeholder 2"/>
          <p:cNvSpPr>
            <a:spLocks noGrp="1"/>
          </p:cNvSpPr>
          <p:nvPr>
            <p:ph idx="1" hasCustomPrompt="1"/>
          </p:nvPr>
        </p:nvSpPr>
        <p:spPr bwMode="gray"/>
        <p:txBody>
          <a:bodyPr/>
          <a:lstStyle>
            <a:lvl1pPr marL="360000" indent="-360000">
              <a:spcBef>
                <a:spcPts val="1200"/>
              </a:spcBef>
              <a:spcAft>
                <a:spcPts val="0"/>
              </a:spcAft>
              <a:buClr>
                <a:schemeClr val="tx2"/>
              </a:buClr>
              <a:buFont typeface="+mj-lt"/>
              <a:buAutoNum type="arabicPeriod"/>
              <a:defRPr sz="1800"/>
            </a:lvl1pPr>
            <a:lvl2pPr marL="358775" indent="0">
              <a:spcAft>
                <a:spcPts val="400"/>
              </a:spcAft>
              <a:buClr>
                <a:schemeClr val="bg2"/>
              </a:buClr>
              <a:buFont typeface="+mj-lt"/>
              <a:buNone/>
              <a:defRPr sz="1800">
                <a:solidFill>
                  <a:schemeClr val="tx1"/>
                </a:solidFill>
              </a:defRPr>
            </a:lvl2pPr>
            <a:lvl3pPr marL="360000" indent="0">
              <a:spcAft>
                <a:spcPts val="1200"/>
              </a:spcAft>
              <a:buFontTx/>
              <a:buNone/>
              <a:defRPr sz="1800">
                <a:solidFill>
                  <a:schemeClr val="bg2"/>
                </a:solidFill>
              </a:defRPr>
            </a:lvl3pPr>
            <a:lvl4pPr marL="360000" indent="0">
              <a:spcAft>
                <a:spcPts val="1200"/>
              </a:spcAft>
              <a:buFontTx/>
              <a:buNone/>
              <a:defRPr sz="1800">
                <a:solidFill>
                  <a:schemeClr val="bg2"/>
                </a:solidFill>
              </a:defRPr>
            </a:lvl4pPr>
            <a:lvl5pPr marL="360000" indent="0">
              <a:spcAft>
                <a:spcPts val="1200"/>
              </a:spcAft>
              <a:buFontTx/>
              <a:buNone/>
              <a:defRPr sz="1800">
                <a:solidFill>
                  <a:schemeClr val="bg2"/>
                </a:solidFill>
              </a:defRPr>
            </a:lvl5pPr>
            <a:lvl6pPr marL="360000" indent="0">
              <a:spcAft>
                <a:spcPts val="1200"/>
              </a:spcAft>
              <a:buFontTx/>
              <a:buNone/>
              <a:defRPr sz="1800">
                <a:solidFill>
                  <a:schemeClr val="bg2"/>
                </a:solidFill>
              </a:defRPr>
            </a:lvl6pPr>
            <a:lvl7pPr marL="360000" indent="0">
              <a:spcAft>
                <a:spcPts val="1200"/>
              </a:spcAft>
              <a:buFontTx/>
              <a:buNone/>
              <a:defRPr sz="1800">
                <a:solidFill>
                  <a:schemeClr val="bg2"/>
                </a:solidFill>
              </a:defRPr>
            </a:lvl7pPr>
            <a:lvl8pPr marL="360000" indent="0">
              <a:spcAft>
                <a:spcPts val="1200"/>
              </a:spcAft>
              <a:buFontTx/>
              <a:buNone/>
              <a:defRPr sz="1800">
                <a:solidFill>
                  <a:schemeClr val="bg2"/>
                </a:solidFill>
              </a:defRPr>
            </a:lvl8pPr>
            <a:lvl9pPr marL="360000" indent="0">
              <a:spcAft>
                <a:spcPts val="1200"/>
              </a:spcAft>
              <a:buFontTx/>
              <a:buNone/>
              <a:defRPr sz="1800">
                <a:solidFill>
                  <a:schemeClr val="bg2"/>
                </a:solidFill>
              </a:defRPr>
            </a:lvl9pPr>
          </a:lstStyle>
          <a:p>
            <a:pPr lvl="0"/>
            <a:r>
              <a:rPr lang="en-US" dirty="0"/>
              <a:t>Click to add text</a:t>
            </a:r>
          </a:p>
          <a:p>
            <a:pPr lvl="1"/>
            <a:r>
              <a:rPr lang="en-US" dirty="0"/>
              <a:t>Second level</a:t>
            </a:r>
          </a:p>
        </p:txBody>
      </p:sp>
    </p:spTree>
    <p:extLst>
      <p:ext uri="{BB962C8B-B14F-4D97-AF65-F5344CB8AC3E}">
        <p14:creationId xmlns:p14="http://schemas.microsoft.com/office/powerpoint/2010/main" val="40649762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der Slide for presentation">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a:xfrm>
            <a:off x="0" y="1779640"/>
            <a:ext cx="9144000" cy="1584220"/>
          </a:xfrm>
          <a:gradFill>
            <a:gsLst>
              <a:gs pos="2000">
                <a:schemeClr val="accent6"/>
              </a:gs>
              <a:gs pos="100000">
                <a:srgbClr val="F9B200"/>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4000" tIns="0" rIns="324000" bIns="0" numCol="1" spcCol="0" rtlCol="0" fromWordArt="0" anchor="ctr" anchorCtr="0" forceAA="0" compatLnSpc="1">
            <a:prstTxWarp prst="textNoShape">
              <a:avLst/>
            </a:prstTxWarp>
            <a:noAutofit/>
          </a:bodyPr>
          <a:lstStyle>
            <a:lvl1pPr>
              <a:defRPr lang="de-DE" sz="3000" kern="1200" dirty="0">
                <a:solidFill>
                  <a:schemeClr val="bg1"/>
                </a:solidFill>
                <a:latin typeface="Arial" pitchFamily="34" charset="0"/>
                <a:ea typeface="+mn-ea"/>
                <a:cs typeface="+mn-cs"/>
              </a:defRPr>
            </a:lvl1pPr>
          </a:lstStyle>
          <a:p>
            <a:pPr lvl="0"/>
            <a:r>
              <a:rPr lang="en-US" dirty="0"/>
              <a:t>Click to add text</a:t>
            </a:r>
          </a:p>
        </p:txBody>
      </p:sp>
      <p:grpSp>
        <p:nvGrpSpPr>
          <p:cNvPr id="96" name="Gruppieren 95"/>
          <p:cNvGrpSpPr/>
          <p:nvPr userDrawn="1"/>
        </p:nvGrpSpPr>
        <p:grpSpPr bwMode="gray">
          <a:xfrm>
            <a:off x="323850" y="-315520"/>
            <a:ext cx="8496740" cy="216030"/>
            <a:chOff x="323850" y="-531550"/>
            <a:chExt cx="8496740" cy="432060"/>
          </a:xfrm>
        </p:grpSpPr>
        <p:cxnSp>
          <p:nvCxnSpPr>
            <p:cNvPr id="97" name="Gerade Verbindung 96"/>
            <p:cNvCxnSpPr/>
            <p:nvPr userDrawn="1"/>
          </p:nvCxnSpPr>
          <p:spPr bwMode="gray">
            <a:xfrm rot="5400000">
              <a:off x="10782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Gerade Verbindung 97"/>
            <p:cNvCxnSpPr/>
            <p:nvPr userDrawn="1"/>
          </p:nvCxnSpPr>
          <p:spPr bwMode="gray">
            <a:xfrm rot="5400000">
              <a:off x="14035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Gerade Verbindung 98"/>
            <p:cNvCxnSpPr/>
            <p:nvPr userDrawn="1"/>
          </p:nvCxnSpPr>
          <p:spPr bwMode="gray">
            <a:xfrm rot="5400000">
              <a:off x="154758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Gerade Verbindung 99"/>
            <p:cNvCxnSpPr/>
            <p:nvPr userDrawn="1"/>
          </p:nvCxnSpPr>
          <p:spPr bwMode="gray">
            <a:xfrm rot="5400000">
              <a:off x="28437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Gerade Verbindung 100"/>
            <p:cNvCxnSpPr/>
            <p:nvPr userDrawn="1"/>
          </p:nvCxnSpPr>
          <p:spPr bwMode="gray">
            <a:xfrm rot="5400000">
              <a:off x="298778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Gerade Verbindung 101"/>
            <p:cNvCxnSpPr/>
            <p:nvPr userDrawn="1"/>
          </p:nvCxnSpPr>
          <p:spPr bwMode="gray">
            <a:xfrm rot="5400000">
              <a:off x="42839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Gerade Verbindung 102"/>
            <p:cNvCxnSpPr/>
            <p:nvPr userDrawn="1"/>
          </p:nvCxnSpPr>
          <p:spPr bwMode="gray">
            <a:xfrm rot="5400000">
              <a:off x="442798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Gerade Verbindung 103"/>
            <p:cNvCxnSpPr/>
            <p:nvPr userDrawn="1"/>
          </p:nvCxnSpPr>
          <p:spPr bwMode="gray">
            <a:xfrm rot="5400000">
              <a:off x="57241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Gerade Verbindung 104"/>
            <p:cNvCxnSpPr/>
            <p:nvPr userDrawn="1"/>
          </p:nvCxnSpPr>
          <p:spPr bwMode="gray">
            <a:xfrm rot="5400000">
              <a:off x="586818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Gerade Verbindung 105"/>
            <p:cNvCxnSpPr/>
            <p:nvPr userDrawn="1"/>
          </p:nvCxnSpPr>
          <p:spPr bwMode="gray">
            <a:xfrm rot="5400000">
              <a:off x="71643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Gerade Verbindung 106"/>
            <p:cNvCxnSpPr/>
            <p:nvPr userDrawn="1"/>
          </p:nvCxnSpPr>
          <p:spPr bwMode="gray">
            <a:xfrm rot="5400000">
              <a:off x="730838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Gerade Verbindung 107"/>
            <p:cNvCxnSpPr/>
            <p:nvPr userDrawn="1"/>
          </p:nvCxnSpPr>
          <p:spPr bwMode="gray">
            <a:xfrm rot="5400000">
              <a:off x="86045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9" name="Gruppieren 108"/>
          <p:cNvGrpSpPr/>
          <p:nvPr userDrawn="1"/>
        </p:nvGrpSpPr>
        <p:grpSpPr bwMode="gray">
          <a:xfrm>
            <a:off x="323850" y="5236120"/>
            <a:ext cx="8496740" cy="216030"/>
            <a:chOff x="323850" y="-531550"/>
            <a:chExt cx="8496740" cy="432060"/>
          </a:xfrm>
        </p:grpSpPr>
        <p:cxnSp>
          <p:nvCxnSpPr>
            <p:cNvPr id="110" name="Gerade Verbindung 109"/>
            <p:cNvCxnSpPr/>
            <p:nvPr userDrawn="1"/>
          </p:nvCxnSpPr>
          <p:spPr bwMode="gray">
            <a:xfrm rot="5400000">
              <a:off x="10782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Gerade Verbindung 110"/>
            <p:cNvCxnSpPr/>
            <p:nvPr userDrawn="1"/>
          </p:nvCxnSpPr>
          <p:spPr bwMode="gray">
            <a:xfrm rot="5400000">
              <a:off x="14035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Gerade Verbindung 111"/>
            <p:cNvCxnSpPr/>
            <p:nvPr userDrawn="1"/>
          </p:nvCxnSpPr>
          <p:spPr bwMode="gray">
            <a:xfrm rot="5400000">
              <a:off x="154758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Gerade Verbindung 112"/>
            <p:cNvCxnSpPr/>
            <p:nvPr userDrawn="1"/>
          </p:nvCxnSpPr>
          <p:spPr bwMode="gray">
            <a:xfrm rot="5400000">
              <a:off x="28437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Gerade Verbindung 113"/>
            <p:cNvCxnSpPr/>
            <p:nvPr userDrawn="1"/>
          </p:nvCxnSpPr>
          <p:spPr bwMode="gray">
            <a:xfrm rot="5400000">
              <a:off x="298778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Gerade Verbindung 114"/>
            <p:cNvCxnSpPr/>
            <p:nvPr userDrawn="1"/>
          </p:nvCxnSpPr>
          <p:spPr bwMode="gray">
            <a:xfrm rot="5400000">
              <a:off x="42839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Gerade Verbindung 115"/>
            <p:cNvCxnSpPr/>
            <p:nvPr userDrawn="1"/>
          </p:nvCxnSpPr>
          <p:spPr bwMode="gray">
            <a:xfrm rot="5400000">
              <a:off x="442798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Gerade Verbindung 116"/>
            <p:cNvCxnSpPr/>
            <p:nvPr userDrawn="1"/>
          </p:nvCxnSpPr>
          <p:spPr bwMode="gray">
            <a:xfrm rot="5400000">
              <a:off x="57241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Gerade Verbindung 117"/>
            <p:cNvCxnSpPr/>
            <p:nvPr userDrawn="1"/>
          </p:nvCxnSpPr>
          <p:spPr bwMode="gray">
            <a:xfrm rot="5400000">
              <a:off x="586818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Gerade Verbindung 118"/>
            <p:cNvCxnSpPr/>
            <p:nvPr userDrawn="1"/>
          </p:nvCxnSpPr>
          <p:spPr bwMode="gray">
            <a:xfrm rot="5400000">
              <a:off x="71643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Gerade Verbindung 119"/>
            <p:cNvCxnSpPr/>
            <p:nvPr userDrawn="1"/>
          </p:nvCxnSpPr>
          <p:spPr bwMode="gray">
            <a:xfrm rot="5400000">
              <a:off x="730838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Gerade Verbindung 120"/>
            <p:cNvCxnSpPr/>
            <p:nvPr userDrawn="1"/>
          </p:nvCxnSpPr>
          <p:spPr bwMode="gray">
            <a:xfrm rot="5400000">
              <a:off x="86045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2" name="Gruppieren 121"/>
          <p:cNvGrpSpPr/>
          <p:nvPr userDrawn="1"/>
        </p:nvGrpSpPr>
        <p:grpSpPr bwMode="gray">
          <a:xfrm>
            <a:off x="9252650" y="771500"/>
            <a:ext cx="216030" cy="4176580"/>
            <a:chOff x="9252650" y="771500"/>
            <a:chExt cx="216030" cy="4176580"/>
          </a:xfrm>
        </p:grpSpPr>
        <p:cxnSp>
          <p:nvCxnSpPr>
            <p:cNvPr id="123" name="Gerade Verbindung 122"/>
            <p:cNvCxnSpPr/>
            <p:nvPr userDrawn="1"/>
          </p:nvCxnSpPr>
          <p:spPr bwMode="gray">
            <a:xfrm>
              <a:off x="9252650" y="98753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Gerade Verbindung 123"/>
            <p:cNvCxnSpPr/>
            <p:nvPr userDrawn="1"/>
          </p:nvCxnSpPr>
          <p:spPr bwMode="gray">
            <a:xfrm>
              <a:off x="9252650" y="77150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Gerade Verbindung 124"/>
            <p:cNvCxnSpPr/>
            <p:nvPr userDrawn="1"/>
          </p:nvCxnSpPr>
          <p:spPr bwMode="gray">
            <a:xfrm>
              <a:off x="9252650" y="494808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Gerade Verbindung 125"/>
            <p:cNvCxnSpPr/>
            <p:nvPr userDrawn="1"/>
          </p:nvCxnSpPr>
          <p:spPr bwMode="gray">
            <a:xfrm>
              <a:off x="9252650" y="480406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Gerade Verbindung 126"/>
            <p:cNvCxnSpPr/>
            <p:nvPr userDrawn="1"/>
          </p:nvCxnSpPr>
          <p:spPr bwMode="gray">
            <a:xfrm>
              <a:off x="9252650" y="415597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Gerade Verbindung 127"/>
            <p:cNvCxnSpPr/>
            <p:nvPr userDrawn="1"/>
          </p:nvCxnSpPr>
          <p:spPr bwMode="gray">
            <a:xfrm>
              <a:off x="9252650" y="401195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Gerade Verbindung 128"/>
            <p:cNvCxnSpPr/>
            <p:nvPr userDrawn="1"/>
          </p:nvCxnSpPr>
          <p:spPr bwMode="gray">
            <a:xfrm>
              <a:off x="9252650" y="336386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Gerade Verbindung 129"/>
            <p:cNvCxnSpPr/>
            <p:nvPr userDrawn="1"/>
          </p:nvCxnSpPr>
          <p:spPr bwMode="gray">
            <a:xfrm>
              <a:off x="9252650" y="321984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Gerade Verbindung 130"/>
            <p:cNvCxnSpPr/>
            <p:nvPr userDrawn="1"/>
          </p:nvCxnSpPr>
          <p:spPr bwMode="gray">
            <a:xfrm>
              <a:off x="9252650" y="257175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Gerade Verbindung 131"/>
            <p:cNvCxnSpPr/>
            <p:nvPr userDrawn="1"/>
          </p:nvCxnSpPr>
          <p:spPr bwMode="gray">
            <a:xfrm>
              <a:off x="9252650" y="242773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Gerade Verbindung 132"/>
            <p:cNvCxnSpPr/>
            <p:nvPr userDrawn="1"/>
          </p:nvCxnSpPr>
          <p:spPr bwMode="gray">
            <a:xfrm>
              <a:off x="9252650" y="177964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Gerade Verbindung 133"/>
            <p:cNvCxnSpPr/>
            <p:nvPr userDrawn="1"/>
          </p:nvCxnSpPr>
          <p:spPr bwMode="gray">
            <a:xfrm>
              <a:off x="9252650" y="163562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Gerade Verbindung 134"/>
            <p:cNvCxnSpPr/>
            <p:nvPr userDrawn="1"/>
          </p:nvCxnSpPr>
          <p:spPr bwMode="gray">
            <a:xfrm>
              <a:off x="9252650" y="473205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Rechteck 2"/>
          <p:cNvSpPr/>
          <p:nvPr userDrawn="1"/>
        </p:nvSpPr>
        <p:spPr bwMode="gray">
          <a:xfrm>
            <a:off x="0" y="-20538"/>
            <a:ext cx="9144000" cy="1681444"/>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buFont typeface="Courier New" pitchFamily="49" charset="0"/>
              <a:buNone/>
            </a:pPr>
            <a:endParaRPr lang="de-DE" sz="1600" dirty="0">
              <a:solidFill>
                <a:schemeClr val="tx1"/>
              </a:solidFill>
              <a:latin typeface="Arial" pitchFamily="34" charset="0"/>
            </a:endParaRPr>
          </a:p>
        </p:txBody>
      </p:sp>
      <p:pic>
        <p:nvPicPr>
          <p:cNvPr id="4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8532550" y="4299942"/>
            <a:ext cx="576079" cy="576079"/>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p:cNvSpPr/>
          <p:nvPr userDrawn="1"/>
        </p:nvSpPr>
        <p:spPr bwMode="gray">
          <a:xfrm>
            <a:off x="-4259" y="-20538"/>
            <a:ext cx="9148259" cy="195420"/>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tx1"/>
              </a:solidFill>
              <a:latin typeface="Arial" pitchFamily="34" charset="0"/>
              <a:cs typeface="Arial" pitchFamily="34" charset="0"/>
            </a:endParaRPr>
          </a:p>
        </p:txBody>
      </p:sp>
      <p:pic>
        <p:nvPicPr>
          <p:cNvPr id="4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50841" y="4299942"/>
            <a:ext cx="1564385" cy="579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72296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 Slide for printing documents">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a:xfrm>
            <a:off x="0" y="1995670"/>
            <a:ext cx="9144000" cy="1152160"/>
          </a:xfr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4000" tIns="0" rIns="324000" bIns="0" numCol="1" spcCol="0" rtlCol="0" fromWordArt="0" anchor="ctr" anchorCtr="0" forceAA="0" compatLnSpc="1">
            <a:prstTxWarp prst="textNoShape">
              <a:avLst/>
            </a:prstTxWarp>
            <a:noAutofit/>
          </a:bodyPr>
          <a:lstStyle>
            <a:lvl1pPr>
              <a:defRPr lang="de-DE" sz="3000" kern="1200" dirty="0">
                <a:solidFill>
                  <a:schemeClr val="tx1"/>
                </a:solidFill>
                <a:latin typeface="Arial" pitchFamily="34" charset="0"/>
                <a:ea typeface="+mn-ea"/>
                <a:cs typeface="+mn-cs"/>
              </a:defRPr>
            </a:lvl1pPr>
          </a:lstStyle>
          <a:p>
            <a:pPr lvl="0"/>
            <a:r>
              <a:rPr lang="en-US" dirty="0"/>
              <a:t>Click to add text</a:t>
            </a:r>
          </a:p>
        </p:txBody>
      </p:sp>
      <p:sp>
        <p:nvSpPr>
          <p:cNvPr id="59" name="Rechteck 58"/>
          <p:cNvSpPr/>
          <p:nvPr userDrawn="1"/>
        </p:nvSpPr>
        <p:spPr bwMode="gray">
          <a:xfrm>
            <a:off x="0" y="1977684"/>
            <a:ext cx="9144000" cy="54006"/>
          </a:xfrm>
          <a:prstGeom prst="rect">
            <a:avLst/>
          </a:prstGeom>
          <a:gradFill>
            <a:gsLst>
              <a:gs pos="2000">
                <a:schemeClr val="accent6"/>
              </a:gs>
              <a:gs pos="100000">
                <a:srgbClr val="F9B200"/>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600" dirty="0" err="1">
              <a:solidFill>
                <a:schemeClr val="tx1"/>
              </a:solidFill>
              <a:latin typeface="Arial" pitchFamily="34" charset="0"/>
            </a:endParaRPr>
          </a:p>
        </p:txBody>
      </p:sp>
      <p:sp>
        <p:nvSpPr>
          <p:cNvPr id="60" name="Rechteck 59"/>
          <p:cNvSpPr/>
          <p:nvPr userDrawn="1"/>
        </p:nvSpPr>
        <p:spPr bwMode="gray">
          <a:xfrm>
            <a:off x="0" y="3111810"/>
            <a:ext cx="9144000" cy="54006"/>
          </a:xfrm>
          <a:prstGeom prst="rect">
            <a:avLst/>
          </a:prstGeom>
          <a:gradFill>
            <a:gsLst>
              <a:gs pos="2000">
                <a:schemeClr val="accent6"/>
              </a:gs>
              <a:gs pos="100000">
                <a:srgbClr val="F9B200"/>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600" dirty="0" err="1">
              <a:solidFill>
                <a:schemeClr val="tx1"/>
              </a:solidFill>
              <a:latin typeface="Arial" pitchFamily="34" charset="0"/>
            </a:endParaRPr>
          </a:p>
        </p:txBody>
      </p:sp>
      <p:sp>
        <p:nvSpPr>
          <p:cNvPr id="3" name="Rechteck 2"/>
          <p:cNvSpPr/>
          <p:nvPr userDrawn="1"/>
        </p:nvSpPr>
        <p:spPr bwMode="gray">
          <a:xfrm>
            <a:off x="0" y="0"/>
            <a:ext cx="9144000" cy="177958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buFont typeface="Courier New" pitchFamily="49" charset="0"/>
              <a:buNone/>
            </a:pPr>
            <a:endParaRPr lang="de-DE" sz="1600" dirty="0">
              <a:solidFill>
                <a:schemeClr val="tx1"/>
              </a:solidFill>
              <a:latin typeface="Arial" pitchFamily="34" charset="0"/>
            </a:endParaRPr>
          </a:p>
        </p:txBody>
      </p:sp>
    </p:spTree>
    <p:extLst>
      <p:ext uri="{BB962C8B-B14F-4D97-AF65-F5344CB8AC3E}">
        <p14:creationId xmlns:p14="http://schemas.microsoft.com/office/powerpoint/2010/main" val="3834179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di testo">
    <p:spTree>
      <p:nvGrpSpPr>
        <p:cNvPr id="1" name=""/>
        <p:cNvGrpSpPr/>
        <p:nvPr/>
      </p:nvGrpSpPr>
      <p:grpSpPr>
        <a:xfrm>
          <a:off x="0" y="0"/>
          <a:ext cx="0" cy="0"/>
          <a:chOff x="0" y="0"/>
          <a:chExt cx="0" cy="0"/>
        </a:xfrm>
      </p:grpSpPr>
      <p:sp>
        <p:nvSpPr>
          <p:cNvPr id="11" name="Slide Number Placeholder 3"/>
          <p:cNvSpPr txBox="1">
            <a:spLocks/>
          </p:cNvSpPr>
          <p:nvPr userDrawn="1"/>
        </p:nvSpPr>
        <p:spPr>
          <a:xfrm>
            <a:off x="8316416" y="4869656"/>
            <a:ext cx="584448" cy="273844"/>
          </a:xfrm>
          <a:prstGeom prst="rect">
            <a:avLst/>
          </a:prstGeom>
        </p:spPr>
        <p:txBody>
          <a:bodyPr/>
          <a:lstStyle>
            <a:defPPr>
              <a:defRPr lang="it-IT"/>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BCAD4E4-6D22-4104-B8CE-92BAC657C71B}" type="slidenum">
              <a:rPr lang="it-IT" sz="900" b="1" smtClean="0"/>
              <a:t>‹#›</a:t>
            </a:fld>
            <a:endParaRPr lang="it-IT" sz="900" b="1" dirty="0"/>
          </a:p>
        </p:txBody>
      </p:sp>
      <p:sp>
        <p:nvSpPr>
          <p:cNvPr id="18" name="Text Placeholder 17"/>
          <p:cNvSpPr>
            <a:spLocks noGrp="1"/>
          </p:cNvSpPr>
          <p:nvPr>
            <p:ph type="body" sz="quarter" idx="11" hasCustomPrompt="1"/>
          </p:nvPr>
        </p:nvSpPr>
        <p:spPr>
          <a:xfrm>
            <a:off x="251991" y="267495"/>
            <a:ext cx="7272337" cy="576064"/>
          </a:xfrm>
          <a:prstGeom prst="rect">
            <a:avLst/>
          </a:prstGeom>
        </p:spPr>
        <p:txBody>
          <a:bodyPr/>
          <a:lstStyle>
            <a:lvl1pPr marL="0" indent="0" algn="l">
              <a:buNone/>
              <a:defRPr sz="3600" b="0">
                <a:solidFill>
                  <a:srgbClr val="D3061A"/>
                </a:solidFill>
                <a:latin typeface="Calibri" panose="020F0502020204030204" pitchFamily="34" charset="0"/>
              </a:defRPr>
            </a:lvl1pPr>
          </a:lstStyle>
          <a:p>
            <a:pPr lvl="0"/>
            <a:r>
              <a:rPr lang="en-US" dirty="0"/>
              <a:t>0. TITOLO SLIDE</a:t>
            </a:r>
          </a:p>
        </p:txBody>
      </p:sp>
      <p:sp>
        <p:nvSpPr>
          <p:cNvPr id="20" name="Text Placeholder 19"/>
          <p:cNvSpPr>
            <a:spLocks noGrp="1"/>
          </p:cNvSpPr>
          <p:nvPr>
            <p:ph type="body" sz="quarter" idx="12" hasCustomPrompt="1"/>
          </p:nvPr>
        </p:nvSpPr>
        <p:spPr>
          <a:xfrm>
            <a:off x="972000" y="1332000"/>
            <a:ext cx="7200000" cy="1584325"/>
          </a:xfrm>
          <a:prstGeom prst="rect">
            <a:avLst/>
          </a:prstGeom>
        </p:spPr>
        <p:txBody>
          <a:bodyPr/>
          <a:lstStyle>
            <a:lvl1pPr marL="571500" indent="-571500">
              <a:buClr>
                <a:srgbClr val="D3061A"/>
              </a:buClr>
              <a:buFont typeface="Arial" panose="020B0604020202020204" pitchFamily="34" charset="0"/>
              <a:buChar char="•"/>
              <a:defRPr sz="2000">
                <a:solidFill>
                  <a:srgbClr val="000000"/>
                </a:solidFill>
                <a:latin typeface="Calibri Light" panose="020F0302020204030204" pitchFamily="34" charset="0"/>
              </a:defRPr>
            </a:lvl1pPr>
          </a:lstStyle>
          <a:p>
            <a:pPr lvl="0"/>
            <a:r>
              <a:rPr lang="en-US" dirty="0" err="1"/>
              <a:t>Inserisci</a:t>
            </a:r>
            <a:r>
              <a:rPr lang="en-US" dirty="0"/>
              <a:t> qui </a:t>
            </a:r>
            <a:r>
              <a:rPr lang="en-US" dirty="0" err="1"/>
              <a:t>il</a:t>
            </a:r>
            <a:r>
              <a:rPr lang="en-US" dirty="0"/>
              <a:t> </a:t>
            </a:r>
            <a:r>
              <a:rPr lang="en-US" dirty="0" err="1"/>
              <a:t>tuo</a:t>
            </a:r>
            <a:r>
              <a:rPr lang="en-US" dirty="0"/>
              <a:t> </a:t>
            </a:r>
            <a:r>
              <a:rPr lang="en-US" dirty="0" err="1"/>
              <a:t>testo</a:t>
            </a:r>
            <a:r>
              <a:rPr lang="en-US" dirty="0"/>
              <a:t> (</a:t>
            </a:r>
            <a:r>
              <a:rPr lang="en-US" dirty="0" err="1"/>
              <a:t>sintetico</a:t>
            </a:r>
            <a:r>
              <a:rPr lang="en-US" dirty="0"/>
              <a:t>)…</a:t>
            </a:r>
          </a:p>
        </p:txBody>
      </p:sp>
      <p:sp>
        <p:nvSpPr>
          <p:cNvPr id="3" name="Segnaposto testo 2"/>
          <p:cNvSpPr>
            <a:spLocks noGrp="1"/>
          </p:cNvSpPr>
          <p:nvPr>
            <p:ph type="body" sz="quarter" idx="13" hasCustomPrompt="1"/>
          </p:nvPr>
        </p:nvSpPr>
        <p:spPr>
          <a:xfrm>
            <a:off x="2267744" y="4869656"/>
            <a:ext cx="3455987" cy="232647"/>
          </a:xfrm>
          <a:prstGeom prst="rect">
            <a:avLst/>
          </a:prstGeom>
        </p:spPr>
        <p:txBody>
          <a:bodyPr/>
          <a:lstStyle>
            <a:lvl1pPr marL="0" indent="0">
              <a:buNone/>
              <a:defRPr sz="1050">
                <a:solidFill>
                  <a:schemeClr val="bg1"/>
                </a:solidFill>
                <a:latin typeface="Calibri" panose="020F0502020204030204" pitchFamily="34" charset="0"/>
              </a:defRPr>
            </a:lvl1pPr>
          </a:lstStyle>
          <a:p>
            <a:pPr lvl="0"/>
            <a:r>
              <a:rPr lang="it-IT" dirty="0"/>
              <a:t>TITOLO PRESENTAZIONE IN MAIUSCOLO – Nome Cognome</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p>
            <a:r>
              <a:rPr lang="en-US" dirty="0"/>
              <a:t>[Action title</a:t>
            </a:r>
            <a:br>
              <a:rPr lang="en-US" dirty="0"/>
            </a:br>
            <a:r>
              <a:rPr lang="en-US" dirty="0"/>
              <a:t>Maximum two lines]</a:t>
            </a:r>
          </a:p>
        </p:txBody>
      </p:sp>
    </p:spTree>
    <p:extLst>
      <p:ext uri="{BB962C8B-B14F-4D97-AF65-F5344CB8AC3E}">
        <p14:creationId xmlns:p14="http://schemas.microsoft.com/office/powerpoint/2010/main" val="4074799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p>
            <a:r>
              <a:rPr lang="en-US" dirty="0"/>
              <a:t>[Action title</a:t>
            </a:r>
            <a:br>
              <a:rPr lang="en-US" dirty="0"/>
            </a:br>
            <a:r>
              <a:rPr lang="en-US" dirty="0"/>
              <a:t>Maximum two lines]</a:t>
            </a:r>
          </a:p>
        </p:txBody>
      </p:sp>
      <p:sp>
        <p:nvSpPr>
          <p:cNvPr id="3" name="Content Placeholder 2"/>
          <p:cNvSpPr>
            <a:spLocks noGrp="1"/>
          </p:cNvSpPr>
          <p:nvPr>
            <p:ph idx="1" hasCustomPrompt="1"/>
          </p:nvPr>
        </p:nvSpPr>
        <p:spPr bwMode="gray"/>
        <p:txBody>
          <a:bodyPr/>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a:lvl1pPr>
            <a:lvl2pPr marL="0" marR="0" indent="0" algn="l" defTabSz="914400" rtl="0" eaLnBrk="1" fontAlgn="auto" latinLnBrk="0" hangingPunct="1">
              <a:lnSpc>
                <a:spcPct val="100000"/>
              </a:lnSpc>
              <a:spcBef>
                <a:spcPts val="600"/>
              </a:spcBef>
              <a:spcAft>
                <a:spcPts val="0"/>
              </a:spcAft>
              <a:buClrTx/>
              <a:buSzTx/>
              <a:buFont typeface="Arial" pitchFamily="34" charset="0"/>
              <a:buNone/>
              <a:tabLst/>
              <a:defRPr sz="1600"/>
            </a:lvl2pPr>
            <a:lvl3pPr marL="180975"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3pPr>
            <a:lvl4pPr marL="36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4pPr>
            <a:lvl5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5pPr>
            <a:lvl6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6pPr>
            <a:lvl7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7pPr>
            <a:lvl8pPr>
              <a:defRPr sz="1600"/>
            </a:lvl8pPr>
            <a:lvl9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9p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6"/>
            <a:r>
              <a:rPr lang="en-US" noProof="0" dirty="0"/>
              <a:t>Eighth level</a:t>
            </a:r>
          </a:p>
          <a:p>
            <a:pPr lvl="8"/>
            <a:r>
              <a:rPr lang="en-US" noProof="0" dirty="0"/>
              <a:t>Ninth level</a:t>
            </a:r>
          </a:p>
        </p:txBody>
      </p:sp>
    </p:spTree>
    <p:extLst>
      <p:ext uri="{BB962C8B-B14F-4D97-AF65-F5344CB8AC3E}">
        <p14:creationId xmlns:p14="http://schemas.microsoft.com/office/powerpoint/2010/main" val="16017891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p>
            <a:r>
              <a:rPr lang="en-US" dirty="0"/>
              <a:t>Click to add text</a:t>
            </a:r>
          </a:p>
        </p:txBody>
      </p:sp>
      <p:sp>
        <p:nvSpPr>
          <p:cNvPr id="8" name="Content Placeholder 2"/>
          <p:cNvSpPr>
            <a:spLocks noGrp="1"/>
          </p:cNvSpPr>
          <p:nvPr>
            <p:ph idx="1" hasCustomPrompt="1"/>
          </p:nvPr>
        </p:nvSpPr>
        <p:spPr bwMode="gray">
          <a:xfrm>
            <a:off x="323850" y="915520"/>
            <a:ext cx="4176713" cy="3816817"/>
          </a:xfrm>
        </p:spPr>
        <p:txBody>
          <a:bodyPr/>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a:lvl1pPr>
            <a:lvl2pPr marL="0" marR="0" indent="0" algn="l" defTabSz="914400" rtl="0" eaLnBrk="1" fontAlgn="auto" latinLnBrk="0" hangingPunct="1">
              <a:lnSpc>
                <a:spcPct val="100000"/>
              </a:lnSpc>
              <a:spcBef>
                <a:spcPts val="600"/>
              </a:spcBef>
              <a:spcAft>
                <a:spcPts val="0"/>
              </a:spcAft>
              <a:buClrTx/>
              <a:buSzTx/>
              <a:buFont typeface="Arial" pitchFamily="34" charset="0"/>
              <a:buNone/>
              <a:tabLst/>
              <a:defRPr sz="1600"/>
            </a:lvl2pPr>
            <a:lvl3pPr marL="180975"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3pPr>
            <a:lvl4pPr marL="36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4pPr>
            <a:lvl5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5pPr>
            <a:lvl6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6pPr>
            <a:lvl7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7pPr>
            <a:lvl8pPr>
              <a:defRPr sz="1600"/>
            </a:lvl8pPr>
            <a:lvl9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9p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6"/>
            <a:r>
              <a:rPr lang="en-US" noProof="0" dirty="0"/>
              <a:t>Eighth level</a:t>
            </a:r>
          </a:p>
          <a:p>
            <a:pPr lvl="8"/>
            <a:r>
              <a:rPr lang="en-US" noProof="0" dirty="0"/>
              <a:t>Ninth level</a:t>
            </a:r>
          </a:p>
        </p:txBody>
      </p:sp>
      <p:sp>
        <p:nvSpPr>
          <p:cNvPr id="11" name="Content Placeholder 2"/>
          <p:cNvSpPr>
            <a:spLocks noGrp="1"/>
          </p:cNvSpPr>
          <p:nvPr>
            <p:ph idx="13" hasCustomPrompt="1"/>
          </p:nvPr>
        </p:nvSpPr>
        <p:spPr bwMode="gray">
          <a:xfrm>
            <a:off x="4644010" y="915520"/>
            <a:ext cx="4176713" cy="3816817"/>
          </a:xfrm>
        </p:spPr>
        <p:txBody>
          <a:bodyPr/>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a:lvl1pPr>
            <a:lvl2pPr marL="0" marR="0" indent="0" algn="l" defTabSz="914400" rtl="0" eaLnBrk="1" fontAlgn="auto" latinLnBrk="0" hangingPunct="1">
              <a:lnSpc>
                <a:spcPct val="100000"/>
              </a:lnSpc>
              <a:spcBef>
                <a:spcPts val="600"/>
              </a:spcBef>
              <a:spcAft>
                <a:spcPts val="0"/>
              </a:spcAft>
              <a:buClrTx/>
              <a:buSzTx/>
              <a:buFont typeface="Arial" pitchFamily="34" charset="0"/>
              <a:buNone/>
              <a:tabLst/>
              <a:defRPr sz="1600"/>
            </a:lvl2pPr>
            <a:lvl3pPr marL="180975"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3pPr>
            <a:lvl4pPr marL="36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4pPr>
            <a:lvl5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5pPr>
            <a:lvl6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6pPr>
            <a:lvl7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7pPr>
            <a:lvl8pPr>
              <a:defRPr sz="1600"/>
            </a:lvl8pPr>
            <a:lvl9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9p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6"/>
            <a:r>
              <a:rPr lang="en-US" noProof="0" dirty="0"/>
              <a:t>Eighth level</a:t>
            </a:r>
          </a:p>
          <a:p>
            <a:pPr lvl="8"/>
            <a:r>
              <a:rPr lang="en-US" noProof="0" dirty="0"/>
              <a:t>Ninth level</a:t>
            </a:r>
          </a:p>
        </p:txBody>
      </p:sp>
    </p:spTree>
    <p:extLst>
      <p:ext uri="{BB962C8B-B14F-4D97-AF65-F5344CB8AC3E}">
        <p14:creationId xmlns:p14="http://schemas.microsoft.com/office/powerpoint/2010/main" val="11369328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ree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p>
            <a:r>
              <a:rPr lang="en-US" dirty="0"/>
              <a:t>Click to add text</a:t>
            </a:r>
          </a:p>
        </p:txBody>
      </p:sp>
      <p:sp>
        <p:nvSpPr>
          <p:cNvPr id="12" name="Content Placeholder 2"/>
          <p:cNvSpPr>
            <a:spLocks noGrp="1"/>
          </p:cNvSpPr>
          <p:nvPr>
            <p:ph idx="1" hasCustomPrompt="1"/>
          </p:nvPr>
        </p:nvSpPr>
        <p:spPr bwMode="gray">
          <a:xfrm>
            <a:off x="323850" y="915520"/>
            <a:ext cx="2735263" cy="3816817"/>
          </a:xfrm>
        </p:spPr>
        <p:txBody>
          <a:bodyPr/>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a:lvl1pPr>
            <a:lvl2pPr marL="0" marR="0" indent="0" algn="l" defTabSz="914400" rtl="0" eaLnBrk="1" fontAlgn="auto" latinLnBrk="0" hangingPunct="1">
              <a:lnSpc>
                <a:spcPct val="100000"/>
              </a:lnSpc>
              <a:spcBef>
                <a:spcPts val="600"/>
              </a:spcBef>
              <a:spcAft>
                <a:spcPts val="0"/>
              </a:spcAft>
              <a:buClrTx/>
              <a:buSzTx/>
              <a:buFont typeface="Arial" pitchFamily="34" charset="0"/>
              <a:buNone/>
              <a:tabLst/>
              <a:defRPr sz="1600"/>
            </a:lvl2pPr>
            <a:lvl3pPr marL="180975"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3pPr>
            <a:lvl4pPr marL="36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4pPr>
            <a:lvl5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5pPr>
            <a:lvl6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6pPr>
            <a:lvl7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7pPr>
            <a:lvl8pPr>
              <a:defRPr sz="1600"/>
            </a:lvl8pPr>
            <a:lvl9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9p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6"/>
            <a:r>
              <a:rPr lang="en-US" noProof="0" dirty="0"/>
              <a:t>Eighth level</a:t>
            </a:r>
          </a:p>
          <a:p>
            <a:pPr lvl="8"/>
            <a:r>
              <a:rPr lang="en-US" noProof="0" dirty="0"/>
              <a:t>Ninth level</a:t>
            </a:r>
          </a:p>
        </p:txBody>
      </p:sp>
      <p:sp>
        <p:nvSpPr>
          <p:cNvPr id="13" name="Content Placeholder 2"/>
          <p:cNvSpPr>
            <a:spLocks noGrp="1"/>
          </p:cNvSpPr>
          <p:nvPr>
            <p:ph idx="13" hasCustomPrompt="1"/>
          </p:nvPr>
        </p:nvSpPr>
        <p:spPr bwMode="gray">
          <a:xfrm>
            <a:off x="3203810" y="915520"/>
            <a:ext cx="2735263" cy="3816817"/>
          </a:xfrm>
        </p:spPr>
        <p:txBody>
          <a:bodyPr/>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a:lvl1pPr>
            <a:lvl2pPr marL="0" marR="0" indent="0" algn="l" defTabSz="914400" rtl="0" eaLnBrk="1" fontAlgn="auto" latinLnBrk="0" hangingPunct="1">
              <a:lnSpc>
                <a:spcPct val="100000"/>
              </a:lnSpc>
              <a:spcBef>
                <a:spcPts val="600"/>
              </a:spcBef>
              <a:spcAft>
                <a:spcPts val="0"/>
              </a:spcAft>
              <a:buClrTx/>
              <a:buSzTx/>
              <a:buFont typeface="Arial" pitchFamily="34" charset="0"/>
              <a:buNone/>
              <a:tabLst/>
              <a:defRPr sz="1600"/>
            </a:lvl2pPr>
            <a:lvl3pPr marL="180975"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3pPr>
            <a:lvl4pPr marL="36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4pPr>
            <a:lvl5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5pPr>
            <a:lvl6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6pPr>
            <a:lvl7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7pPr>
            <a:lvl8pPr>
              <a:defRPr sz="1600"/>
            </a:lvl8pPr>
            <a:lvl9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9p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6"/>
            <a:r>
              <a:rPr lang="en-US" noProof="0" dirty="0"/>
              <a:t>Eighth level</a:t>
            </a:r>
          </a:p>
          <a:p>
            <a:pPr lvl="8"/>
            <a:r>
              <a:rPr lang="en-US" noProof="0" dirty="0"/>
              <a:t>Ninth level</a:t>
            </a:r>
          </a:p>
        </p:txBody>
      </p:sp>
      <p:sp>
        <p:nvSpPr>
          <p:cNvPr id="14" name="Content Placeholder 2"/>
          <p:cNvSpPr>
            <a:spLocks noGrp="1"/>
          </p:cNvSpPr>
          <p:nvPr>
            <p:ph idx="14" hasCustomPrompt="1"/>
          </p:nvPr>
        </p:nvSpPr>
        <p:spPr bwMode="gray">
          <a:xfrm>
            <a:off x="6084210" y="915520"/>
            <a:ext cx="2735263" cy="3816817"/>
          </a:xfrm>
        </p:spPr>
        <p:txBody>
          <a:bodyPr/>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a:lvl1pPr>
            <a:lvl2pPr marL="0" marR="0" indent="0" algn="l" defTabSz="914400" rtl="0" eaLnBrk="1" fontAlgn="auto" latinLnBrk="0" hangingPunct="1">
              <a:lnSpc>
                <a:spcPct val="100000"/>
              </a:lnSpc>
              <a:spcBef>
                <a:spcPts val="600"/>
              </a:spcBef>
              <a:spcAft>
                <a:spcPts val="0"/>
              </a:spcAft>
              <a:buClrTx/>
              <a:buSzTx/>
              <a:buFont typeface="Arial" pitchFamily="34" charset="0"/>
              <a:buNone/>
              <a:tabLst/>
              <a:defRPr sz="1600"/>
            </a:lvl2pPr>
            <a:lvl3pPr marL="180975"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3pPr>
            <a:lvl4pPr marL="36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4pPr>
            <a:lvl5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5pPr>
            <a:lvl6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6pPr>
            <a:lvl7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7pPr>
            <a:lvl8pPr>
              <a:defRPr sz="1600"/>
            </a:lvl8pPr>
            <a:lvl9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a:lvl9p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6"/>
            <a:r>
              <a:rPr lang="en-US" noProof="0" dirty="0"/>
              <a:t>Eighth level</a:t>
            </a:r>
          </a:p>
          <a:p>
            <a:pPr lvl="8"/>
            <a:r>
              <a:rPr lang="en-US" noProof="0" dirty="0"/>
              <a:t>Ninth level</a:t>
            </a:r>
          </a:p>
        </p:txBody>
      </p:sp>
    </p:spTree>
    <p:extLst>
      <p:ext uri="{BB962C8B-B14F-4D97-AF65-F5344CB8AC3E}">
        <p14:creationId xmlns:p14="http://schemas.microsoft.com/office/powerpoint/2010/main" val="33489914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ure White">
    <p:spTree>
      <p:nvGrpSpPr>
        <p:cNvPr id="1" name=""/>
        <p:cNvGrpSpPr/>
        <p:nvPr/>
      </p:nvGrpSpPr>
      <p:grpSpPr>
        <a:xfrm>
          <a:off x="0" y="0"/>
          <a:ext cx="0" cy="0"/>
          <a:chOff x="0" y="0"/>
          <a:chExt cx="0" cy="0"/>
        </a:xfrm>
      </p:grpSpPr>
      <p:sp>
        <p:nvSpPr>
          <p:cNvPr id="62" name="Rechteck 61"/>
          <p:cNvSpPr/>
          <p:nvPr userDrawn="1"/>
        </p:nvSpPr>
        <p:spPr bwMode="gray">
          <a:xfrm>
            <a:off x="0" y="0"/>
            <a:ext cx="9144000" cy="51435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buFont typeface="Courier New" pitchFamily="49" charset="0"/>
              <a:buNone/>
            </a:pPr>
            <a:endParaRPr lang="en-GB" sz="1600" dirty="0">
              <a:solidFill>
                <a:schemeClr val="tx1"/>
              </a:solidFill>
              <a:latin typeface="Arial" pitchFamily="34" charset="0"/>
            </a:endParaRPr>
          </a:p>
        </p:txBody>
      </p:sp>
      <p:sp>
        <p:nvSpPr>
          <p:cNvPr id="2" name="Titel 1"/>
          <p:cNvSpPr>
            <a:spLocks noGrp="1"/>
          </p:cNvSpPr>
          <p:nvPr>
            <p:ph type="title" hasCustomPrompt="1"/>
          </p:nvPr>
        </p:nvSpPr>
        <p:spPr bwMode="gray">
          <a:xfrm>
            <a:off x="323850" y="985525"/>
            <a:ext cx="8496299" cy="1944689"/>
          </a:xfrm>
        </p:spPr>
        <p:txBody>
          <a:bodyPr vert="horz" lIns="0" tIns="18000" rIns="0" bIns="0" rtlCol="0" anchor="b" anchorCtr="0">
            <a:noAutofit/>
          </a:bodyPr>
          <a:lstStyle>
            <a:lvl1pPr>
              <a:defRPr lang="de-DE" sz="3800" cap="all" baseline="0">
                <a:solidFill>
                  <a:schemeClr val="tx2"/>
                </a:solidFill>
                <a:latin typeface="Arial" pitchFamily="34" charset="0"/>
                <a:ea typeface="+mn-ea"/>
                <a:cs typeface="+mn-cs"/>
              </a:defRPr>
            </a:lvl1pPr>
          </a:lstStyle>
          <a:p>
            <a:pPr lvl="0"/>
            <a:r>
              <a:rPr lang="en-US" dirty="0"/>
              <a:t>Click to add text</a:t>
            </a:r>
          </a:p>
        </p:txBody>
      </p:sp>
    </p:spTree>
    <p:extLst>
      <p:ext uri="{BB962C8B-B14F-4D97-AF65-F5344CB8AC3E}">
        <p14:creationId xmlns:p14="http://schemas.microsoft.com/office/powerpoint/2010/main" val="9700906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ure Black">
    <p:bg bwMode="gray">
      <p:bgPr>
        <a:solidFill>
          <a:schemeClr val="bg1"/>
        </a:solidFill>
        <a:effectLst/>
      </p:bgPr>
    </p:bg>
    <p:spTree>
      <p:nvGrpSpPr>
        <p:cNvPr id="1" name=""/>
        <p:cNvGrpSpPr/>
        <p:nvPr/>
      </p:nvGrpSpPr>
      <p:grpSpPr>
        <a:xfrm>
          <a:off x="0" y="0"/>
          <a:ext cx="0" cy="0"/>
          <a:chOff x="0" y="0"/>
          <a:chExt cx="0" cy="0"/>
        </a:xfrm>
      </p:grpSpPr>
      <p:sp>
        <p:nvSpPr>
          <p:cNvPr id="3" name="Rechteck 2"/>
          <p:cNvSpPr/>
          <p:nvPr userDrawn="1"/>
        </p:nvSpPr>
        <p:spPr bwMode="gray">
          <a:xfrm>
            <a:off x="0" y="0"/>
            <a:ext cx="9144000" cy="5143500"/>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buFont typeface="Courier New" pitchFamily="49" charset="0"/>
              <a:buNone/>
            </a:pPr>
            <a:endParaRPr lang="en-GB" sz="1600" dirty="0">
              <a:solidFill>
                <a:schemeClr val="tx1"/>
              </a:solidFill>
              <a:latin typeface="Arial" pitchFamily="34" charset="0"/>
            </a:endParaRPr>
          </a:p>
        </p:txBody>
      </p:sp>
      <p:sp>
        <p:nvSpPr>
          <p:cNvPr id="2" name="Titel 1"/>
          <p:cNvSpPr>
            <a:spLocks noGrp="1"/>
          </p:cNvSpPr>
          <p:nvPr>
            <p:ph type="title" hasCustomPrompt="1"/>
          </p:nvPr>
        </p:nvSpPr>
        <p:spPr bwMode="gray">
          <a:xfrm>
            <a:off x="323851" y="987425"/>
            <a:ext cx="8496299" cy="1944689"/>
          </a:xfrm>
        </p:spPr>
        <p:txBody>
          <a:bodyPr vert="horz" lIns="0" tIns="18000" rIns="0" bIns="0" rtlCol="0" anchor="b" anchorCtr="0">
            <a:noAutofit/>
          </a:bodyPr>
          <a:lstStyle>
            <a:lvl1pPr>
              <a:defRPr lang="de-DE" sz="3800" cap="all" baseline="0">
                <a:solidFill>
                  <a:schemeClr val="bg1"/>
                </a:solidFill>
                <a:latin typeface="Arial" pitchFamily="34" charset="0"/>
                <a:ea typeface="+mn-ea"/>
                <a:cs typeface="+mn-cs"/>
              </a:defRPr>
            </a:lvl1pPr>
          </a:lstStyle>
          <a:p>
            <a:pPr lvl="0"/>
            <a:r>
              <a:rPr lang="en-US" dirty="0"/>
              <a:t>Click to add text</a:t>
            </a:r>
          </a:p>
        </p:txBody>
      </p:sp>
    </p:spTree>
    <p:extLst>
      <p:ext uri="{BB962C8B-B14F-4D97-AF65-F5344CB8AC3E}">
        <p14:creationId xmlns:p14="http://schemas.microsoft.com/office/powerpoint/2010/main" val="29182498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ure Orang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bwMode="gray">
          <a:xfrm>
            <a:off x="0" y="0"/>
            <a:ext cx="9144000" cy="5143500"/>
          </a:xfrm>
          <a:prstGeom prst="rect">
            <a:avLst/>
          </a:prstGeom>
          <a:noFill/>
          <a:ln>
            <a:noFill/>
          </a:ln>
        </p:spPr>
      </p:pic>
      <p:sp>
        <p:nvSpPr>
          <p:cNvPr id="3" name="Titel 2"/>
          <p:cNvSpPr>
            <a:spLocks noGrp="1"/>
          </p:cNvSpPr>
          <p:nvPr>
            <p:ph type="title"/>
          </p:nvPr>
        </p:nvSpPr>
        <p:spPr bwMode="gray">
          <a:xfrm>
            <a:off x="323851" y="987424"/>
            <a:ext cx="8496300" cy="1944689"/>
          </a:xfrm>
        </p:spPr>
        <p:txBody>
          <a:bodyPr vert="horz" lIns="0" tIns="18000" rIns="0" bIns="0" rtlCol="0" anchor="b" anchorCtr="0">
            <a:noAutofit/>
          </a:bodyPr>
          <a:lstStyle>
            <a:lvl1pPr>
              <a:defRPr lang="de-DE" sz="3800" cap="all" baseline="0">
                <a:solidFill>
                  <a:schemeClr val="bg1"/>
                </a:solidFill>
                <a:latin typeface="Arial" pitchFamily="34" charset="0"/>
                <a:ea typeface="+mn-ea"/>
                <a:cs typeface="+mn-cs"/>
              </a:defRPr>
            </a:lvl1pPr>
          </a:lstStyle>
          <a:p>
            <a:pPr lvl="0"/>
            <a:r>
              <a:rPr lang="en-US"/>
              <a:t>Click to edit Master title style</a:t>
            </a:r>
            <a:endParaRPr lang="en-US" dirty="0"/>
          </a:p>
        </p:txBody>
      </p:sp>
    </p:spTree>
    <p:extLst>
      <p:ext uri="{BB962C8B-B14F-4D97-AF65-F5344CB8AC3E}">
        <p14:creationId xmlns:p14="http://schemas.microsoft.com/office/powerpoint/2010/main" val="588794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ntacts with Pictures">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p>
            <a:r>
              <a:rPr lang="en-US" dirty="0"/>
              <a:t>Click to add text</a:t>
            </a:r>
          </a:p>
        </p:txBody>
      </p:sp>
      <p:sp>
        <p:nvSpPr>
          <p:cNvPr id="10" name="Picture Placeholder 4"/>
          <p:cNvSpPr>
            <a:spLocks noGrp="1"/>
          </p:cNvSpPr>
          <p:nvPr>
            <p:ph type="pic" sz="quarter" idx="15" hasCustomPrompt="1"/>
          </p:nvPr>
        </p:nvSpPr>
        <p:spPr bwMode="gray">
          <a:xfrm>
            <a:off x="323528" y="1779588"/>
            <a:ext cx="1296144" cy="2232317"/>
          </a:xfrm>
        </p:spPr>
        <p:txBody>
          <a:bodyPr/>
          <a:lstStyle>
            <a:lvl1pPr marL="0" indent="0">
              <a:buNone/>
              <a:defRPr/>
            </a:lvl1pPr>
          </a:lstStyle>
          <a:p>
            <a:r>
              <a:rPr lang="de-DE" dirty="0"/>
              <a:t>Picture</a:t>
            </a:r>
            <a:endParaRPr lang="en-US" dirty="0"/>
          </a:p>
        </p:txBody>
      </p:sp>
      <p:sp>
        <p:nvSpPr>
          <p:cNvPr id="11" name="Text Placeholder 3"/>
          <p:cNvSpPr>
            <a:spLocks noGrp="1"/>
          </p:cNvSpPr>
          <p:nvPr>
            <p:ph type="body" sz="quarter" idx="18" hasCustomPrompt="1"/>
          </p:nvPr>
        </p:nvSpPr>
        <p:spPr bwMode="gray">
          <a:xfrm>
            <a:off x="1763689" y="3363834"/>
            <a:ext cx="2736303" cy="216024"/>
          </a:xfrm>
        </p:spPr>
        <p:txBody>
          <a:bodyPr tIns="0" anchor="b" anchorCtr="0"/>
          <a:lstStyle>
            <a:lvl1pPr marL="0" indent="0">
              <a:spcBef>
                <a:spcPts val="0"/>
              </a:spcBef>
              <a:spcAft>
                <a:spcPts val="0"/>
              </a:spcAft>
              <a:buNone/>
              <a:defRPr sz="1200">
                <a:solidFill>
                  <a:schemeClr val="tx1"/>
                </a:solidFill>
              </a:defRPr>
            </a:lvl1pPr>
            <a:lvl2pPr marL="0" indent="0">
              <a:spcBef>
                <a:spcPts val="0"/>
              </a:spcBef>
              <a:spcAft>
                <a:spcPts val="0"/>
              </a:spcAft>
              <a:buNone/>
              <a:defRPr sz="1200"/>
            </a:lvl2pPr>
            <a:lvl3pPr marL="0" indent="0" algn="l">
              <a:spcBef>
                <a:spcPts val="0"/>
              </a:spcBef>
              <a:spcAft>
                <a:spcPts val="0"/>
              </a:spcAft>
              <a:buFontTx/>
              <a:buNone/>
              <a:tabLst>
                <a:tab pos="630238" algn="l"/>
              </a:tabLst>
              <a:defRPr sz="1200"/>
            </a:lvl3pPr>
            <a:lvl4pPr marL="0" indent="0" algn="l">
              <a:spcBef>
                <a:spcPts val="0"/>
              </a:spcBef>
              <a:spcAft>
                <a:spcPts val="0"/>
              </a:spcAft>
              <a:buFontTx/>
              <a:buNone/>
              <a:defRPr sz="1200">
                <a:solidFill>
                  <a:schemeClr val="tx1"/>
                </a:solidFill>
              </a:defRPr>
            </a:lvl4pPr>
            <a:lvl5pPr marL="0" indent="0" algn="l">
              <a:spcBef>
                <a:spcPts val="0"/>
              </a:spcBef>
              <a:spcAft>
                <a:spcPts val="0"/>
              </a:spcAft>
              <a:buFontTx/>
              <a:buNone/>
              <a:defRPr sz="1200"/>
            </a:lvl5pPr>
            <a:lvl6pPr marL="0" indent="0" algn="l">
              <a:spcBef>
                <a:spcPts val="0"/>
              </a:spcBef>
              <a:spcAft>
                <a:spcPts val="0"/>
              </a:spcAft>
              <a:buFontTx/>
              <a:buNone/>
              <a:defRPr sz="1200"/>
            </a:lvl6pPr>
            <a:lvl7pPr marL="0" indent="0" algn="l">
              <a:spcBef>
                <a:spcPts val="0"/>
              </a:spcBef>
              <a:spcAft>
                <a:spcPts val="0"/>
              </a:spcAft>
              <a:buFontTx/>
              <a:buNone/>
              <a:defRPr sz="1200"/>
            </a:lvl7pPr>
            <a:lvl8pPr marL="0" indent="0" algn="l">
              <a:spcBef>
                <a:spcPts val="0"/>
              </a:spcBef>
              <a:spcAft>
                <a:spcPts val="0"/>
              </a:spcAft>
              <a:buFontTx/>
              <a:buNone/>
              <a:defRPr sz="1200"/>
            </a:lvl8pPr>
            <a:lvl9pPr marL="0" indent="0" algn="l">
              <a:spcBef>
                <a:spcPts val="0"/>
              </a:spcBef>
              <a:spcAft>
                <a:spcPts val="0"/>
              </a:spcAft>
              <a:buFontTx/>
              <a:buNone/>
              <a:defRPr sz="1200"/>
            </a:lvl9pPr>
          </a:lstStyle>
          <a:p>
            <a:pPr lvl="4"/>
            <a:r>
              <a:rPr lang="en-US" dirty="0"/>
              <a:t>[phone number]</a:t>
            </a:r>
          </a:p>
        </p:txBody>
      </p:sp>
      <p:sp>
        <p:nvSpPr>
          <p:cNvPr id="14" name="Text Placeholder 3"/>
          <p:cNvSpPr>
            <a:spLocks noGrp="1"/>
          </p:cNvSpPr>
          <p:nvPr>
            <p:ph type="body" sz="quarter" idx="19" hasCustomPrompt="1"/>
          </p:nvPr>
        </p:nvSpPr>
        <p:spPr bwMode="gray">
          <a:xfrm>
            <a:off x="1763688" y="2931786"/>
            <a:ext cx="2736304" cy="216024"/>
          </a:xfrm>
        </p:spPr>
        <p:txBody>
          <a:bodyPr tIns="0" anchor="b" anchorCtr="0"/>
          <a:lstStyle>
            <a:lvl1pPr marL="0" indent="0">
              <a:spcBef>
                <a:spcPts val="0"/>
              </a:spcBef>
              <a:spcAft>
                <a:spcPts val="0"/>
              </a:spcAft>
              <a:buNone/>
              <a:defRPr sz="1200">
                <a:solidFill>
                  <a:schemeClr val="tx1"/>
                </a:solidFill>
              </a:defRPr>
            </a:lvl1pPr>
            <a:lvl2pPr marL="0" indent="0">
              <a:spcBef>
                <a:spcPts val="0"/>
              </a:spcBef>
              <a:spcAft>
                <a:spcPts val="0"/>
              </a:spcAft>
              <a:buNone/>
              <a:defRPr sz="1200"/>
            </a:lvl2pPr>
            <a:lvl3pPr marL="0" indent="0" algn="l">
              <a:spcBef>
                <a:spcPts val="0"/>
              </a:spcBef>
              <a:spcAft>
                <a:spcPts val="0"/>
              </a:spcAft>
              <a:buFontTx/>
              <a:buNone/>
              <a:tabLst>
                <a:tab pos="630238" algn="l"/>
              </a:tabLst>
              <a:defRPr sz="1200"/>
            </a:lvl3pPr>
            <a:lvl4pPr marL="0" indent="0" algn="l">
              <a:spcBef>
                <a:spcPts val="0"/>
              </a:spcBef>
              <a:spcAft>
                <a:spcPts val="0"/>
              </a:spcAft>
              <a:buFontTx/>
              <a:buNone/>
              <a:defRPr sz="1200">
                <a:solidFill>
                  <a:schemeClr val="tx1"/>
                </a:solidFill>
              </a:defRPr>
            </a:lvl4pPr>
            <a:lvl5pPr marL="0" indent="0" algn="l">
              <a:spcBef>
                <a:spcPts val="0"/>
              </a:spcBef>
              <a:spcAft>
                <a:spcPts val="0"/>
              </a:spcAft>
              <a:buFontTx/>
              <a:buNone/>
              <a:defRPr sz="1200"/>
            </a:lvl5pPr>
            <a:lvl6pPr marL="0" indent="0" algn="l">
              <a:spcBef>
                <a:spcPts val="0"/>
              </a:spcBef>
              <a:spcAft>
                <a:spcPts val="0"/>
              </a:spcAft>
              <a:buFontTx/>
              <a:buNone/>
              <a:defRPr sz="1200"/>
            </a:lvl6pPr>
            <a:lvl7pPr marL="0" indent="0" algn="l">
              <a:spcBef>
                <a:spcPts val="0"/>
              </a:spcBef>
              <a:spcAft>
                <a:spcPts val="0"/>
              </a:spcAft>
              <a:buFontTx/>
              <a:buNone/>
              <a:defRPr sz="1200"/>
            </a:lvl7pPr>
            <a:lvl8pPr marL="0" indent="0" algn="l">
              <a:spcBef>
                <a:spcPts val="0"/>
              </a:spcBef>
              <a:spcAft>
                <a:spcPts val="0"/>
              </a:spcAft>
              <a:buFontTx/>
              <a:buNone/>
              <a:defRPr sz="1200"/>
            </a:lvl8pPr>
            <a:lvl9pPr marL="0" indent="0" algn="l">
              <a:spcBef>
                <a:spcPts val="0"/>
              </a:spcBef>
              <a:spcAft>
                <a:spcPts val="0"/>
              </a:spcAft>
              <a:buFontTx/>
              <a:buNone/>
              <a:defRPr sz="1200"/>
            </a:lvl9pPr>
          </a:lstStyle>
          <a:p>
            <a:pPr lvl="4"/>
            <a:r>
              <a:rPr lang="en-US" dirty="0"/>
              <a:t>[title]</a:t>
            </a:r>
          </a:p>
        </p:txBody>
      </p:sp>
      <p:sp>
        <p:nvSpPr>
          <p:cNvPr id="15" name="Text Placeholder 3"/>
          <p:cNvSpPr>
            <a:spLocks noGrp="1"/>
          </p:cNvSpPr>
          <p:nvPr>
            <p:ph type="body" sz="quarter" idx="20" hasCustomPrompt="1"/>
          </p:nvPr>
        </p:nvSpPr>
        <p:spPr bwMode="gray">
          <a:xfrm>
            <a:off x="1763688" y="1779588"/>
            <a:ext cx="2736304" cy="1152197"/>
          </a:xfrm>
        </p:spPr>
        <p:txBody>
          <a:bodyPr tIns="0" anchor="b" anchorCtr="0"/>
          <a:lstStyle>
            <a:lvl1pPr marL="0" indent="0">
              <a:spcBef>
                <a:spcPts val="0"/>
              </a:spcBef>
              <a:spcAft>
                <a:spcPts val="0"/>
              </a:spcAft>
              <a:buFontTx/>
              <a:buNone/>
              <a:defRPr sz="1400"/>
            </a:lvl1pPr>
            <a:lvl2pPr marL="0" indent="0">
              <a:spcBef>
                <a:spcPts val="0"/>
              </a:spcBef>
              <a:spcAft>
                <a:spcPts val="0"/>
              </a:spcAft>
              <a:buNone/>
              <a:defRPr sz="1400"/>
            </a:lvl2pPr>
            <a:lvl3pPr marL="0" indent="0" algn="l">
              <a:spcBef>
                <a:spcPts val="0"/>
              </a:spcBef>
              <a:spcAft>
                <a:spcPts val="0"/>
              </a:spcAft>
              <a:buFontTx/>
              <a:buNone/>
              <a:tabLst>
                <a:tab pos="630238" algn="l"/>
              </a:tabLst>
              <a:defRPr sz="1400"/>
            </a:lvl3pPr>
            <a:lvl4pPr marL="0" indent="0" algn="l">
              <a:spcBef>
                <a:spcPts val="0"/>
              </a:spcBef>
              <a:spcAft>
                <a:spcPts val="0"/>
              </a:spcAft>
              <a:buFontTx/>
              <a:buNone/>
              <a:defRPr sz="1400">
                <a:solidFill>
                  <a:schemeClr val="tx1"/>
                </a:solidFill>
              </a:defRPr>
            </a:lvl4pPr>
            <a:lvl5pPr marL="0" indent="0" algn="l">
              <a:spcBef>
                <a:spcPts val="0"/>
              </a:spcBef>
              <a:spcAft>
                <a:spcPts val="0"/>
              </a:spcAft>
              <a:buFontTx/>
              <a:buNone/>
              <a:defRPr sz="1400" b="0"/>
            </a:lvl5pPr>
            <a:lvl6pPr marL="0" indent="0" algn="l">
              <a:spcBef>
                <a:spcPts val="0"/>
              </a:spcBef>
              <a:spcAft>
                <a:spcPts val="0"/>
              </a:spcAft>
              <a:buFontTx/>
              <a:buNone/>
              <a:defRPr sz="1400"/>
            </a:lvl6pPr>
            <a:lvl7pPr marL="0" indent="0" algn="l">
              <a:spcBef>
                <a:spcPts val="0"/>
              </a:spcBef>
              <a:spcAft>
                <a:spcPts val="0"/>
              </a:spcAft>
              <a:buFontTx/>
              <a:buNone/>
              <a:defRPr sz="1400"/>
            </a:lvl7pPr>
            <a:lvl8pPr marL="0" indent="0" algn="l">
              <a:spcBef>
                <a:spcPts val="0"/>
              </a:spcBef>
              <a:spcAft>
                <a:spcPts val="0"/>
              </a:spcAft>
              <a:buFontTx/>
              <a:buNone/>
              <a:defRPr sz="1400"/>
            </a:lvl8pPr>
            <a:lvl9pPr marL="0" indent="0" algn="l">
              <a:spcBef>
                <a:spcPts val="0"/>
              </a:spcBef>
              <a:spcAft>
                <a:spcPts val="0"/>
              </a:spcAft>
              <a:buFontTx/>
              <a:buNone/>
              <a:defRPr sz="1400"/>
            </a:lvl9pPr>
          </a:lstStyle>
          <a:p>
            <a:pPr lvl="0"/>
            <a:r>
              <a:rPr lang="en-US" dirty="0"/>
              <a:t>[name]</a:t>
            </a:r>
          </a:p>
        </p:txBody>
      </p:sp>
      <p:sp>
        <p:nvSpPr>
          <p:cNvPr id="16" name="Text Placeholder 3"/>
          <p:cNvSpPr>
            <a:spLocks noGrp="1"/>
          </p:cNvSpPr>
          <p:nvPr>
            <p:ph type="body" sz="quarter" idx="26" hasCustomPrompt="1"/>
          </p:nvPr>
        </p:nvSpPr>
        <p:spPr bwMode="gray">
          <a:xfrm>
            <a:off x="1763688" y="3579857"/>
            <a:ext cx="2736304" cy="216024"/>
          </a:xfrm>
        </p:spPr>
        <p:txBody>
          <a:bodyPr tIns="0" anchor="b" anchorCtr="0"/>
          <a:lstStyle>
            <a:lvl1pPr marL="0" indent="0">
              <a:spcBef>
                <a:spcPts val="0"/>
              </a:spcBef>
              <a:spcAft>
                <a:spcPts val="0"/>
              </a:spcAft>
              <a:buNone/>
              <a:defRPr sz="1200">
                <a:solidFill>
                  <a:schemeClr val="tx1"/>
                </a:solidFill>
              </a:defRPr>
            </a:lvl1pPr>
            <a:lvl2pPr marL="0" indent="0">
              <a:spcBef>
                <a:spcPts val="0"/>
              </a:spcBef>
              <a:spcAft>
                <a:spcPts val="0"/>
              </a:spcAft>
              <a:buNone/>
              <a:defRPr sz="1200"/>
            </a:lvl2pPr>
            <a:lvl3pPr marL="0" indent="0" algn="l">
              <a:spcBef>
                <a:spcPts val="0"/>
              </a:spcBef>
              <a:spcAft>
                <a:spcPts val="0"/>
              </a:spcAft>
              <a:buFontTx/>
              <a:buNone/>
              <a:tabLst>
                <a:tab pos="630238" algn="l"/>
              </a:tabLst>
              <a:defRPr sz="1200"/>
            </a:lvl3pPr>
            <a:lvl4pPr marL="0" indent="0" algn="l">
              <a:spcBef>
                <a:spcPts val="0"/>
              </a:spcBef>
              <a:spcAft>
                <a:spcPts val="0"/>
              </a:spcAft>
              <a:buFontTx/>
              <a:buNone/>
              <a:defRPr sz="1200">
                <a:solidFill>
                  <a:schemeClr val="tx1"/>
                </a:solidFill>
              </a:defRPr>
            </a:lvl4pPr>
            <a:lvl5pPr marL="0" indent="0" algn="l">
              <a:spcBef>
                <a:spcPts val="0"/>
              </a:spcBef>
              <a:spcAft>
                <a:spcPts val="0"/>
              </a:spcAft>
              <a:buFontTx/>
              <a:buNone/>
              <a:defRPr sz="1200"/>
            </a:lvl5pPr>
            <a:lvl6pPr marL="0" indent="0" algn="l">
              <a:spcBef>
                <a:spcPts val="0"/>
              </a:spcBef>
              <a:spcAft>
                <a:spcPts val="0"/>
              </a:spcAft>
              <a:buFontTx/>
              <a:buNone/>
              <a:defRPr sz="1200"/>
            </a:lvl6pPr>
            <a:lvl7pPr marL="0" indent="0" algn="l">
              <a:spcBef>
                <a:spcPts val="0"/>
              </a:spcBef>
              <a:spcAft>
                <a:spcPts val="0"/>
              </a:spcAft>
              <a:buFontTx/>
              <a:buNone/>
              <a:defRPr sz="1200"/>
            </a:lvl7pPr>
            <a:lvl8pPr marL="0" indent="0" algn="l">
              <a:spcBef>
                <a:spcPts val="0"/>
              </a:spcBef>
              <a:spcAft>
                <a:spcPts val="0"/>
              </a:spcAft>
              <a:buFontTx/>
              <a:buNone/>
              <a:defRPr sz="1200"/>
            </a:lvl8pPr>
            <a:lvl9pPr marL="0" indent="0" algn="l">
              <a:spcBef>
                <a:spcPts val="0"/>
              </a:spcBef>
              <a:spcAft>
                <a:spcPts val="0"/>
              </a:spcAft>
              <a:buFontTx/>
              <a:buNone/>
              <a:defRPr sz="1200"/>
            </a:lvl9pPr>
          </a:lstStyle>
          <a:p>
            <a:pPr lvl="4"/>
            <a:r>
              <a:rPr lang="en-US" dirty="0"/>
              <a:t>[email address]</a:t>
            </a:r>
          </a:p>
        </p:txBody>
      </p:sp>
      <p:sp>
        <p:nvSpPr>
          <p:cNvPr id="17" name="Text Placeholder 3"/>
          <p:cNvSpPr>
            <a:spLocks noGrp="1"/>
          </p:cNvSpPr>
          <p:nvPr>
            <p:ph type="body" sz="quarter" idx="27" hasCustomPrompt="1"/>
          </p:nvPr>
        </p:nvSpPr>
        <p:spPr bwMode="gray">
          <a:xfrm>
            <a:off x="1763767" y="3795881"/>
            <a:ext cx="2736226" cy="215014"/>
          </a:xfrm>
        </p:spPr>
        <p:txBody>
          <a:bodyPr tIns="0" anchor="b" anchorCtr="0"/>
          <a:lstStyle>
            <a:lvl1pPr marL="0" indent="0">
              <a:spcBef>
                <a:spcPts val="0"/>
              </a:spcBef>
              <a:spcAft>
                <a:spcPts val="0"/>
              </a:spcAft>
              <a:buNone/>
              <a:defRPr sz="1200">
                <a:solidFill>
                  <a:schemeClr val="tx1"/>
                </a:solidFill>
              </a:defRPr>
            </a:lvl1pPr>
            <a:lvl2pPr marL="0" indent="0">
              <a:spcBef>
                <a:spcPts val="0"/>
              </a:spcBef>
              <a:spcAft>
                <a:spcPts val="0"/>
              </a:spcAft>
              <a:buNone/>
              <a:defRPr sz="1200"/>
            </a:lvl2pPr>
            <a:lvl3pPr marL="0" indent="0" algn="l">
              <a:spcBef>
                <a:spcPts val="0"/>
              </a:spcBef>
              <a:spcAft>
                <a:spcPts val="0"/>
              </a:spcAft>
              <a:buFontTx/>
              <a:buNone/>
              <a:tabLst>
                <a:tab pos="630238" algn="l"/>
              </a:tabLst>
              <a:defRPr sz="1200"/>
            </a:lvl3pPr>
            <a:lvl4pPr marL="0" indent="0" algn="l">
              <a:spcBef>
                <a:spcPts val="0"/>
              </a:spcBef>
              <a:spcAft>
                <a:spcPts val="0"/>
              </a:spcAft>
              <a:buFontTx/>
              <a:buNone/>
              <a:defRPr sz="1200">
                <a:solidFill>
                  <a:schemeClr val="tx1"/>
                </a:solidFill>
              </a:defRPr>
            </a:lvl4pPr>
            <a:lvl5pPr marL="0" indent="0" algn="l">
              <a:spcBef>
                <a:spcPts val="0"/>
              </a:spcBef>
              <a:spcAft>
                <a:spcPts val="0"/>
              </a:spcAft>
              <a:buFontTx/>
              <a:buNone/>
              <a:defRPr sz="1200"/>
            </a:lvl5pPr>
            <a:lvl6pPr marL="0" indent="0" algn="l">
              <a:spcBef>
                <a:spcPts val="0"/>
              </a:spcBef>
              <a:spcAft>
                <a:spcPts val="0"/>
              </a:spcAft>
              <a:buFontTx/>
              <a:buNone/>
              <a:defRPr sz="1200"/>
            </a:lvl6pPr>
            <a:lvl7pPr marL="0" indent="0" algn="l">
              <a:spcBef>
                <a:spcPts val="0"/>
              </a:spcBef>
              <a:spcAft>
                <a:spcPts val="0"/>
              </a:spcAft>
              <a:buFontTx/>
              <a:buNone/>
              <a:defRPr sz="1200"/>
            </a:lvl7pPr>
            <a:lvl8pPr marL="0" indent="0" algn="l">
              <a:spcBef>
                <a:spcPts val="0"/>
              </a:spcBef>
              <a:spcAft>
                <a:spcPts val="0"/>
              </a:spcAft>
              <a:buFontTx/>
              <a:buNone/>
              <a:defRPr sz="1200"/>
            </a:lvl8pPr>
            <a:lvl9pPr marL="0" indent="0" algn="l">
              <a:spcBef>
                <a:spcPts val="0"/>
              </a:spcBef>
              <a:spcAft>
                <a:spcPts val="0"/>
              </a:spcAft>
              <a:buFontTx/>
              <a:buNone/>
              <a:defRPr sz="1200"/>
            </a:lvl9pPr>
          </a:lstStyle>
          <a:p>
            <a:pPr lvl="4"/>
            <a:r>
              <a:rPr lang="en-US" dirty="0"/>
              <a:t>[country]</a:t>
            </a:r>
          </a:p>
        </p:txBody>
      </p:sp>
      <p:sp>
        <p:nvSpPr>
          <p:cNvPr id="18" name="Picture Placeholder 4"/>
          <p:cNvSpPr>
            <a:spLocks noGrp="1"/>
          </p:cNvSpPr>
          <p:nvPr>
            <p:ph type="pic" sz="quarter" idx="28" hasCustomPrompt="1"/>
          </p:nvPr>
        </p:nvSpPr>
        <p:spPr bwMode="gray">
          <a:xfrm>
            <a:off x="4644728" y="1779588"/>
            <a:ext cx="1296144" cy="2232317"/>
          </a:xfrm>
        </p:spPr>
        <p:txBody>
          <a:bodyPr/>
          <a:lstStyle>
            <a:lvl1pPr marL="0" indent="0">
              <a:buNone/>
              <a:defRPr/>
            </a:lvl1pPr>
          </a:lstStyle>
          <a:p>
            <a:r>
              <a:rPr lang="de-DE" dirty="0"/>
              <a:t>Picture</a:t>
            </a:r>
            <a:endParaRPr lang="en-US" dirty="0"/>
          </a:p>
        </p:txBody>
      </p:sp>
      <p:sp>
        <p:nvSpPr>
          <p:cNvPr id="19" name="Text Placeholder 3"/>
          <p:cNvSpPr>
            <a:spLocks noGrp="1"/>
          </p:cNvSpPr>
          <p:nvPr>
            <p:ph type="body" sz="quarter" idx="29" hasCustomPrompt="1"/>
          </p:nvPr>
        </p:nvSpPr>
        <p:spPr bwMode="gray">
          <a:xfrm>
            <a:off x="6084889" y="3363834"/>
            <a:ext cx="2736303" cy="216024"/>
          </a:xfrm>
        </p:spPr>
        <p:txBody>
          <a:bodyPr tIns="0" anchor="b" anchorCtr="0"/>
          <a:lstStyle>
            <a:lvl1pPr marL="0" indent="0">
              <a:spcBef>
                <a:spcPts val="0"/>
              </a:spcBef>
              <a:spcAft>
                <a:spcPts val="0"/>
              </a:spcAft>
              <a:buNone/>
              <a:defRPr sz="1200">
                <a:solidFill>
                  <a:schemeClr val="tx1"/>
                </a:solidFill>
              </a:defRPr>
            </a:lvl1pPr>
            <a:lvl2pPr marL="0" indent="0">
              <a:spcBef>
                <a:spcPts val="0"/>
              </a:spcBef>
              <a:spcAft>
                <a:spcPts val="0"/>
              </a:spcAft>
              <a:buNone/>
              <a:defRPr sz="1200"/>
            </a:lvl2pPr>
            <a:lvl3pPr marL="0" indent="0" algn="l">
              <a:spcBef>
                <a:spcPts val="0"/>
              </a:spcBef>
              <a:spcAft>
                <a:spcPts val="0"/>
              </a:spcAft>
              <a:buFontTx/>
              <a:buNone/>
              <a:tabLst>
                <a:tab pos="630238" algn="l"/>
              </a:tabLst>
              <a:defRPr sz="1200"/>
            </a:lvl3pPr>
            <a:lvl4pPr marL="0" indent="0" algn="l">
              <a:spcBef>
                <a:spcPts val="0"/>
              </a:spcBef>
              <a:spcAft>
                <a:spcPts val="0"/>
              </a:spcAft>
              <a:buFontTx/>
              <a:buNone/>
              <a:defRPr sz="1200">
                <a:solidFill>
                  <a:schemeClr val="tx1"/>
                </a:solidFill>
              </a:defRPr>
            </a:lvl4pPr>
            <a:lvl5pPr marL="0" indent="0" algn="l">
              <a:spcBef>
                <a:spcPts val="0"/>
              </a:spcBef>
              <a:spcAft>
                <a:spcPts val="0"/>
              </a:spcAft>
              <a:buFontTx/>
              <a:buNone/>
              <a:defRPr sz="1200"/>
            </a:lvl5pPr>
            <a:lvl6pPr marL="0" indent="0" algn="l">
              <a:spcBef>
                <a:spcPts val="0"/>
              </a:spcBef>
              <a:spcAft>
                <a:spcPts val="0"/>
              </a:spcAft>
              <a:buFontTx/>
              <a:buNone/>
              <a:defRPr sz="1200"/>
            </a:lvl6pPr>
            <a:lvl7pPr marL="0" indent="0" algn="l">
              <a:spcBef>
                <a:spcPts val="0"/>
              </a:spcBef>
              <a:spcAft>
                <a:spcPts val="0"/>
              </a:spcAft>
              <a:buFontTx/>
              <a:buNone/>
              <a:defRPr sz="1200"/>
            </a:lvl7pPr>
            <a:lvl8pPr marL="0" indent="0" algn="l">
              <a:spcBef>
                <a:spcPts val="0"/>
              </a:spcBef>
              <a:spcAft>
                <a:spcPts val="0"/>
              </a:spcAft>
              <a:buFontTx/>
              <a:buNone/>
              <a:defRPr sz="1200"/>
            </a:lvl8pPr>
            <a:lvl9pPr marL="0" indent="0" algn="l">
              <a:spcBef>
                <a:spcPts val="0"/>
              </a:spcBef>
              <a:spcAft>
                <a:spcPts val="0"/>
              </a:spcAft>
              <a:buFontTx/>
              <a:buNone/>
              <a:defRPr sz="1200"/>
            </a:lvl9pPr>
          </a:lstStyle>
          <a:p>
            <a:pPr lvl="4"/>
            <a:r>
              <a:rPr lang="en-US" dirty="0"/>
              <a:t>[phone number]</a:t>
            </a:r>
          </a:p>
        </p:txBody>
      </p:sp>
      <p:sp>
        <p:nvSpPr>
          <p:cNvPr id="20" name="Text Placeholder 3"/>
          <p:cNvSpPr>
            <a:spLocks noGrp="1"/>
          </p:cNvSpPr>
          <p:nvPr>
            <p:ph type="body" sz="quarter" idx="30" hasCustomPrompt="1"/>
          </p:nvPr>
        </p:nvSpPr>
        <p:spPr bwMode="gray">
          <a:xfrm>
            <a:off x="6084888" y="2931786"/>
            <a:ext cx="2736304" cy="216024"/>
          </a:xfrm>
        </p:spPr>
        <p:txBody>
          <a:bodyPr tIns="0" anchor="b" anchorCtr="0"/>
          <a:lstStyle>
            <a:lvl1pPr marL="0" indent="0">
              <a:spcBef>
                <a:spcPts val="0"/>
              </a:spcBef>
              <a:spcAft>
                <a:spcPts val="0"/>
              </a:spcAft>
              <a:buNone/>
              <a:defRPr sz="1200">
                <a:solidFill>
                  <a:schemeClr val="tx1"/>
                </a:solidFill>
              </a:defRPr>
            </a:lvl1pPr>
            <a:lvl2pPr marL="0" indent="0">
              <a:spcBef>
                <a:spcPts val="0"/>
              </a:spcBef>
              <a:spcAft>
                <a:spcPts val="0"/>
              </a:spcAft>
              <a:buNone/>
              <a:defRPr sz="1200"/>
            </a:lvl2pPr>
            <a:lvl3pPr marL="0" indent="0" algn="l">
              <a:spcBef>
                <a:spcPts val="0"/>
              </a:spcBef>
              <a:spcAft>
                <a:spcPts val="0"/>
              </a:spcAft>
              <a:buFontTx/>
              <a:buNone/>
              <a:tabLst>
                <a:tab pos="630238" algn="l"/>
              </a:tabLst>
              <a:defRPr sz="1200"/>
            </a:lvl3pPr>
            <a:lvl4pPr marL="0" indent="0" algn="l">
              <a:spcBef>
                <a:spcPts val="0"/>
              </a:spcBef>
              <a:spcAft>
                <a:spcPts val="0"/>
              </a:spcAft>
              <a:buFontTx/>
              <a:buNone/>
              <a:defRPr sz="1200">
                <a:solidFill>
                  <a:schemeClr val="tx1"/>
                </a:solidFill>
              </a:defRPr>
            </a:lvl4pPr>
            <a:lvl5pPr marL="0" indent="0" algn="l">
              <a:spcBef>
                <a:spcPts val="0"/>
              </a:spcBef>
              <a:spcAft>
                <a:spcPts val="0"/>
              </a:spcAft>
              <a:buFontTx/>
              <a:buNone/>
              <a:defRPr sz="1200"/>
            </a:lvl5pPr>
            <a:lvl6pPr marL="0" indent="0" algn="l">
              <a:spcBef>
                <a:spcPts val="0"/>
              </a:spcBef>
              <a:spcAft>
                <a:spcPts val="0"/>
              </a:spcAft>
              <a:buFontTx/>
              <a:buNone/>
              <a:defRPr sz="1200"/>
            </a:lvl6pPr>
            <a:lvl7pPr marL="0" indent="0" algn="l">
              <a:spcBef>
                <a:spcPts val="0"/>
              </a:spcBef>
              <a:spcAft>
                <a:spcPts val="0"/>
              </a:spcAft>
              <a:buFontTx/>
              <a:buNone/>
              <a:defRPr sz="1200"/>
            </a:lvl7pPr>
            <a:lvl8pPr marL="0" indent="0" algn="l">
              <a:spcBef>
                <a:spcPts val="0"/>
              </a:spcBef>
              <a:spcAft>
                <a:spcPts val="0"/>
              </a:spcAft>
              <a:buFontTx/>
              <a:buNone/>
              <a:defRPr sz="1200"/>
            </a:lvl8pPr>
            <a:lvl9pPr marL="0" indent="0" algn="l">
              <a:spcBef>
                <a:spcPts val="0"/>
              </a:spcBef>
              <a:spcAft>
                <a:spcPts val="0"/>
              </a:spcAft>
              <a:buFontTx/>
              <a:buNone/>
              <a:defRPr sz="1200"/>
            </a:lvl9pPr>
          </a:lstStyle>
          <a:p>
            <a:pPr lvl="4"/>
            <a:r>
              <a:rPr lang="en-US" dirty="0"/>
              <a:t>[title]</a:t>
            </a:r>
          </a:p>
        </p:txBody>
      </p:sp>
      <p:sp>
        <p:nvSpPr>
          <p:cNvPr id="21" name="Text Placeholder 3"/>
          <p:cNvSpPr>
            <a:spLocks noGrp="1"/>
          </p:cNvSpPr>
          <p:nvPr>
            <p:ph type="body" sz="quarter" idx="31" hasCustomPrompt="1"/>
          </p:nvPr>
        </p:nvSpPr>
        <p:spPr bwMode="gray">
          <a:xfrm>
            <a:off x="6084888" y="1779588"/>
            <a:ext cx="2736304" cy="1152197"/>
          </a:xfrm>
        </p:spPr>
        <p:txBody>
          <a:bodyPr tIns="0" anchor="b" anchorCtr="0"/>
          <a:lstStyle>
            <a:lvl1pPr marL="0" indent="0">
              <a:spcBef>
                <a:spcPts val="0"/>
              </a:spcBef>
              <a:spcAft>
                <a:spcPts val="0"/>
              </a:spcAft>
              <a:buFontTx/>
              <a:buNone/>
              <a:defRPr sz="1400"/>
            </a:lvl1pPr>
            <a:lvl2pPr marL="0" indent="0">
              <a:spcBef>
                <a:spcPts val="0"/>
              </a:spcBef>
              <a:spcAft>
                <a:spcPts val="0"/>
              </a:spcAft>
              <a:buNone/>
              <a:defRPr sz="1400"/>
            </a:lvl2pPr>
            <a:lvl3pPr marL="0" indent="0" algn="l">
              <a:spcBef>
                <a:spcPts val="0"/>
              </a:spcBef>
              <a:spcAft>
                <a:spcPts val="0"/>
              </a:spcAft>
              <a:buFontTx/>
              <a:buNone/>
              <a:tabLst>
                <a:tab pos="630238" algn="l"/>
              </a:tabLst>
              <a:defRPr sz="1400"/>
            </a:lvl3pPr>
            <a:lvl4pPr marL="0" indent="0" algn="l">
              <a:spcBef>
                <a:spcPts val="0"/>
              </a:spcBef>
              <a:spcAft>
                <a:spcPts val="0"/>
              </a:spcAft>
              <a:buFontTx/>
              <a:buNone/>
              <a:defRPr sz="1400">
                <a:solidFill>
                  <a:schemeClr val="tx1"/>
                </a:solidFill>
              </a:defRPr>
            </a:lvl4pPr>
            <a:lvl5pPr marL="0" indent="0" algn="l">
              <a:spcBef>
                <a:spcPts val="0"/>
              </a:spcBef>
              <a:spcAft>
                <a:spcPts val="0"/>
              </a:spcAft>
              <a:buFontTx/>
              <a:buNone/>
              <a:defRPr sz="1400" b="0"/>
            </a:lvl5pPr>
            <a:lvl6pPr marL="0" indent="0" algn="l">
              <a:spcBef>
                <a:spcPts val="0"/>
              </a:spcBef>
              <a:spcAft>
                <a:spcPts val="0"/>
              </a:spcAft>
              <a:buFontTx/>
              <a:buNone/>
              <a:defRPr sz="1400"/>
            </a:lvl6pPr>
            <a:lvl7pPr marL="0" indent="0" algn="l">
              <a:spcBef>
                <a:spcPts val="0"/>
              </a:spcBef>
              <a:spcAft>
                <a:spcPts val="0"/>
              </a:spcAft>
              <a:buFontTx/>
              <a:buNone/>
              <a:defRPr sz="1400"/>
            </a:lvl7pPr>
            <a:lvl8pPr marL="0" indent="0" algn="l">
              <a:spcBef>
                <a:spcPts val="0"/>
              </a:spcBef>
              <a:spcAft>
                <a:spcPts val="0"/>
              </a:spcAft>
              <a:buFontTx/>
              <a:buNone/>
              <a:defRPr sz="1400"/>
            </a:lvl8pPr>
            <a:lvl9pPr marL="0" indent="0" algn="l">
              <a:spcBef>
                <a:spcPts val="0"/>
              </a:spcBef>
              <a:spcAft>
                <a:spcPts val="0"/>
              </a:spcAft>
              <a:buFontTx/>
              <a:buNone/>
              <a:defRPr sz="1400"/>
            </a:lvl9pPr>
          </a:lstStyle>
          <a:p>
            <a:pPr lvl="0"/>
            <a:r>
              <a:rPr lang="en-US" dirty="0"/>
              <a:t>[name]</a:t>
            </a:r>
          </a:p>
        </p:txBody>
      </p:sp>
      <p:sp>
        <p:nvSpPr>
          <p:cNvPr id="22" name="Text Placeholder 3"/>
          <p:cNvSpPr>
            <a:spLocks noGrp="1"/>
          </p:cNvSpPr>
          <p:nvPr>
            <p:ph type="body" sz="quarter" idx="32" hasCustomPrompt="1"/>
          </p:nvPr>
        </p:nvSpPr>
        <p:spPr bwMode="gray">
          <a:xfrm>
            <a:off x="6084888" y="3579857"/>
            <a:ext cx="2736304" cy="216024"/>
          </a:xfrm>
        </p:spPr>
        <p:txBody>
          <a:bodyPr tIns="0" anchor="b" anchorCtr="0"/>
          <a:lstStyle>
            <a:lvl1pPr marL="0" indent="0">
              <a:spcBef>
                <a:spcPts val="0"/>
              </a:spcBef>
              <a:spcAft>
                <a:spcPts val="0"/>
              </a:spcAft>
              <a:buNone/>
              <a:defRPr sz="1200">
                <a:solidFill>
                  <a:schemeClr val="tx1"/>
                </a:solidFill>
              </a:defRPr>
            </a:lvl1pPr>
            <a:lvl2pPr marL="0" indent="0">
              <a:spcBef>
                <a:spcPts val="0"/>
              </a:spcBef>
              <a:spcAft>
                <a:spcPts val="0"/>
              </a:spcAft>
              <a:buNone/>
              <a:defRPr sz="1200"/>
            </a:lvl2pPr>
            <a:lvl3pPr marL="0" indent="0" algn="l">
              <a:spcBef>
                <a:spcPts val="0"/>
              </a:spcBef>
              <a:spcAft>
                <a:spcPts val="0"/>
              </a:spcAft>
              <a:buFontTx/>
              <a:buNone/>
              <a:tabLst>
                <a:tab pos="630238" algn="l"/>
              </a:tabLst>
              <a:defRPr sz="1200"/>
            </a:lvl3pPr>
            <a:lvl4pPr marL="0" indent="0" algn="l">
              <a:spcBef>
                <a:spcPts val="0"/>
              </a:spcBef>
              <a:spcAft>
                <a:spcPts val="0"/>
              </a:spcAft>
              <a:buFontTx/>
              <a:buNone/>
              <a:defRPr sz="1200">
                <a:solidFill>
                  <a:schemeClr val="tx1"/>
                </a:solidFill>
              </a:defRPr>
            </a:lvl4pPr>
            <a:lvl5pPr marL="0" indent="0" algn="l">
              <a:spcBef>
                <a:spcPts val="0"/>
              </a:spcBef>
              <a:spcAft>
                <a:spcPts val="0"/>
              </a:spcAft>
              <a:buFontTx/>
              <a:buNone/>
              <a:defRPr sz="1200"/>
            </a:lvl5pPr>
            <a:lvl6pPr marL="0" indent="0" algn="l">
              <a:spcBef>
                <a:spcPts val="0"/>
              </a:spcBef>
              <a:spcAft>
                <a:spcPts val="0"/>
              </a:spcAft>
              <a:buFontTx/>
              <a:buNone/>
              <a:defRPr sz="1200"/>
            </a:lvl6pPr>
            <a:lvl7pPr marL="0" indent="0" algn="l">
              <a:spcBef>
                <a:spcPts val="0"/>
              </a:spcBef>
              <a:spcAft>
                <a:spcPts val="0"/>
              </a:spcAft>
              <a:buFontTx/>
              <a:buNone/>
              <a:defRPr sz="1200"/>
            </a:lvl7pPr>
            <a:lvl8pPr marL="0" indent="0" algn="l">
              <a:spcBef>
                <a:spcPts val="0"/>
              </a:spcBef>
              <a:spcAft>
                <a:spcPts val="0"/>
              </a:spcAft>
              <a:buFontTx/>
              <a:buNone/>
              <a:defRPr sz="1200"/>
            </a:lvl8pPr>
            <a:lvl9pPr marL="0" indent="0" algn="l">
              <a:spcBef>
                <a:spcPts val="0"/>
              </a:spcBef>
              <a:spcAft>
                <a:spcPts val="0"/>
              </a:spcAft>
              <a:buFontTx/>
              <a:buNone/>
              <a:defRPr sz="1200"/>
            </a:lvl9pPr>
          </a:lstStyle>
          <a:p>
            <a:pPr lvl="4"/>
            <a:r>
              <a:rPr lang="en-US" dirty="0"/>
              <a:t>[email address]</a:t>
            </a:r>
          </a:p>
        </p:txBody>
      </p:sp>
      <p:sp>
        <p:nvSpPr>
          <p:cNvPr id="23" name="Text Placeholder 3"/>
          <p:cNvSpPr>
            <a:spLocks noGrp="1"/>
          </p:cNvSpPr>
          <p:nvPr>
            <p:ph type="body" sz="quarter" idx="33" hasCustomPrompt="1"/>
          </p:nvPr>
        </p:nvSpPr>
        <p:spPr bwMode="gray">
          <a:xfrm>
            <a:off x="6084967" y="3795881"/>
            <a:ext cx="2736226" cy="215014"/>
          </a:xfrm>
        </p:spPr>
        <p:txBody>
          <a:bodyPr tIns="0" anchor="b" anchorCtr="0"/>
          <a:lstStyle>
            <a:lvl1pPr marL="0" indent="0">
              <a:spcBef>
                <a:spcPts val="0"/>
              </a:spcBef>
              <a:spcAft>
                <a:spcPts val="0"/>
              </a:spcAft>
              <a:buNone/>
              <a:defRPr sz="1200">
                <a:solidFill>
                  <a:schemeClr val="tx1"/>
                </a:solidFill>
              </a:defRPr>
            </a:lvl1pPr>
            <a:lvl2pPr marL="0" indent="0">
              <a:spcBef>
                <a:spcPts val="0"/>
              </a:spcBef>
              <a:spcAft>
                <a:spcPts val="0"/>
              </a:spcAft>
              <a:buNone/>
              <a:defRPr sz="1200"/>
            </a:lvl2pPr>
            <a:lvl3pPr marL="0" indent="0" algn="l">
              <a:spcBef>
                <a:spcPts val="0"/>
              </a:spcBef>
              <a:spcAft>
                <a:spcPts val="0"/>
              </a:spcAft>
              <a:buFontTx/>
              <a:buNone/>
              <a:tabLst>
                <a:tab pos="630238" algn="l"/>
              </a:tabLst>
              <a:defRPr sz="1200"/>
            </a:lvl3pPr>
            <a:lvl4pPr marL="0" indent="0" algn="l">
              <a:spcBef>
                <a:spcPts val="0"/>
              </a:spcBef>
              <a:spcAft>
                <a:spcPts val="0"/>
              </a:spcAft>
              <a:buFontTx/>
              <a:buNone/>
              <a:defRPr sz="1200">
                <a:solidFill>
                  <a:schemeClr val="tx1"/>
                </a:solidFill>
              </a:defRPr>
            </a:lvl4pPr>
            <a:lvl5pPr marL="0" indent="0" algn="l">
              <a:spcBef>
                <a:spcPts val="0"/>
              </a:spcBef>
              <a:spcAft>
                <a:spcPts val="0"/>
              </a:spcAft>
              <a:buFontTx/>
              <a:buNone/>
              <a:defRPr sz="1200"/>
            </a:lvl5pPr>
            <a:lvl6pPr marL="0" indent="0" algn="l">
              <a:spcBef>
                <a:spcPts val="0"/>
              </a:spcBef>
              <a:spcAft>
                <a:spcPts val="0"/>
              </a:spcAft>
              <a:buFontTx/>
              <a:buNone/>
              <a:defRPr sz="1200"/>
            </a:lvl6pPr>
            <a:lvl7pPr marL="0" indent="0" algn="l">
              <a:spcBef>
                <a:spcPts val="0"/>
              </a:spcBef>
              <a:spcAft>
                <a:spcPts val="0"/>
              </a:spcAft>
              <a:buFontTx/>
              <a:buNone/>
              <a:defRPr sz="1200"/>
            </a:lvl7pPr>
            <a:lvl8pPr marL="0" indent="0" algn="l">
              <a:spcBef>
                <a:spcPts val="0"/>
              </a:spcBef>
              <a:spcAft>
                <a:spcPts val="0"/>
              </a:spcAft>
              <a:buFontTx/>
              <a:buNone/>
              <a:defRPr sz="1200"/>
            </a:lvl8pPr>
            <a:lvl9pPr marL="0" indent="0" algn="l">
              <a:spcBef>
                <a:spcPts val="0"/>
              </a:spcBef>
              <a:spcAft>
                <a:spcPts val="0"/>
              </a:spcAft>
              <a:buFontTx/>
              <a:buNone/>
              <a:defRPr sz="1200"/>
            </a:lvl9pPr>
          </a:lstStyle>
          <a:p>
            <a:pPr lvl="4"/>
            <a:r>
              <a:rPr lang="en-US" dirty="0"/>
              <a:t>[country]</a:t>
            </a:r>
          </a:p>
        </p:txBody>
      </p:sp>
    </p:spTree>
    <p:extLst>
      <p:ext uri="{BB962C8B-B14F-4D97-AF65-F5344CB8AC3E}">
        <p14:creationId xmlns:p14="http://schemas.microsoft.com/office/powerpoint/2010/main" val="35966935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our Contacts with Pictures">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p>
            <a:r>
              <a:rPr lang="en-US" dirty="0"/>
              <a:t>Click to add text</a:t>
            </a:r>
          </a:p>
        </p:txBody>
      </p:sp>
      <p:sp>
        <p:nvSpPr>
          <p:cNvPr id="13" name="Picture Placeholder 4"/>
          <p:cNvSpPr>
            <a:spLocks noGrp="1"/>
          </p:cNvSpPr>
          <p:nvPr>
            <p:ph type="pic" sz="quarter" idx="15" hasCustomPrompt="1"/>
          </p:nvPr>
        </p:nvSpPr>
        <p:spPr bwMode="gray">
          <a:xfrm>
            <a:off x="323528" y="2931749"/>
            <a:ext cx="1296144" cy="1800301"/>
          </a:xfrm>
        </p:spPr>
        <p:txBody>
          <a:bodyPr/>
          <a:lstStyle>
            <a:lvl1pPr marL="0" indent="0">
              <a:buNone/>
              <a:defRPr/>
            </a:lvl1pPr>
          </a:lstStyle>
          <a:p>
            <a:r>
              <a:rPr lang="de-DE" dirty="0"/>
              <a:t>Picture</a:t>
            </a:r>
            <a:endParaRPr lang="en-US" dirty="0"/>
          </a:p>
        </p:txBody>
      </p:sp>
      <p:sp>
        <p:nvSpPr>
          <p:cNvPr id="14" name="Text Placeholder 3"/>
          <p:cNvSpPr>
            <a:spLocks noGrp="1"/>
          </p:cNvSpPr>
          <p:nvPr>
            <p:ph type="body" sz="quarter" idx="18" hasCustomPrompt="1"/>
          </p:nvPr>
        </p:nvSpPr>
        <p:spPr bwMode="gray">
          <a:xfrm>
            <a:off x="1763689" y="4083979"/>
            <a:ext cx="2736303" cy="216024"/>
          </a:xfrm>
        </p:spPr>
        <p:txBody>
          <a:bodyPr tIns="0" anchor="b" anchorCtr="0"/>
          <a:lstStyle>
            <a:lvl1pPr marL="0" indent="0">
              <a:spcBef>
                <a:spcPts val="0"/>
              </a:spcBef>
              <a:spcAft>
                <a:spcPts val="0"/>
              </a:spcAft>
              <a:buNone/>
              <a:defRPr sz="1200">
                <a:solidFill>
                  <a:schemeClr val="tx1"/>
                </a:solidFill>
              </a:defRPr>
            </a:lvl1pPr>
            <a:lvl2pPr marL="0" indent="0">
              <a:spcBef>
                <a:spcPts val="0"/>
              </a:spcBef>
              <a:spcAft>
                <a:spcPts val="0"/>
              </a:spcAft>
              <a:buNone/>
              <a:defRPr sz="1200"/>
            </a:lvl2pPr>
            <a:lvl3pPr marL="0" indent="0" algn="l">
              <a:spcBef>
                <a:spcPts val="0"/>
              </a:spcBef>
              <a:spcAft>
                <a:spcPts val="0"/>
              </a:spcAft>
              <a:buFontTx/>
              <a:buNone/>
              <a:tabLst>
                <a:tab pos="630238" algn="l"/>
              </a:tabLst>
              <a:defRPr sz="1200"/>
            </a:lvl3pPr>
            <a:lvl4pPr marL="0" indent="0" algn="l">
              <a:spcBef>
                <a:spcPts val="0"/>
              </a:spcBef>
              <a:spcAft>
                <a:spcPts val="0"/>
              </a:spcAft>
              <a:buFontTx/>
              <a:buNone/>
              <a:defRPr sz="1200">
                <a:solidFill>
                  <a:schemeClr val="tx1"/>
                </a:solidFill>
              </a:defRPr>
            </a:lvl4pPr>
            <a:lvl5pPr marL="0" indent="0" algn="l">
              <a:spcBef>
                <a:spcPts val="0"/>
              </a:spcBef>
              <a:spcAft>
                <a:spcPts val="0"/>
              </a:spcAft>
              <a:buFontTx/>
              <a:buNone/>
              <a:defRPr sz="1200"/>
            </a:lvl5pPr>
            <a:lvl6pPr marL="0" indent="0" algn="l">
              <a:spcBef>
                <a:spcPts val="0"/>
              </a:spcBef>
              <a:spcAft>
                <a:spcPts val="0"/>
              </a:spcAft>
              <a:buFontTx/>
              <a:buNone/>
              <a:defRPr sz="1200"/>
            </a:lvl6pPr>
            <a:lvl7pPr marL="0" indent="0" algn="l">
              <a:spcBef>
                <a:spcPts val="0"/>
              </a:spcBef>
              <a:spcAft>
                <a:spcPts val="0"/>
              </a:spcAft>
              <a:buFontTx/>
              <a:buNone/>
              <a:defRPr sz="1200"/>
            </a:lvl7pPr>
            <a:lvl8pPr marL="0" indent="0" algn="l">
              <a:spcBef>
                <a:spcPts val="0"/>
              </a:spcBef>
              <a:spcAft>
                <a:spcPts val="0"/>
              </a:spcAft>
              <a:buFontTx/>
              <a:buNone/>
              <a:defRPr sz="1200"/>
            </a:lvl8pPr>
            <a:lvl9pPr marL="0" indent="0" algn="l">
              <a:spcBef>
                <a:spcPts val="0"/>
              </a:spcBef>
              <a:spcAft>
                <a:spcPts val="0"/>
              </a:spcAft>
              <a:buFontTx/>
              <a:buNone/>
              <a:defRPr sz="1200"/>
            </a:lvl9pPr>
          </a:lstStyle>
          <a:p>
            <a:pPr lvl="4"/>
            <a:r>
              <a:rPr lang="en-US" dirty="0"/>
              <a:t>[phone number]</a:t>
            </a:r>
          </a:p>
        </p:txBody>
      </p:sp>
      <p:sp>
        <p:nvSpPr>
          <p:cNvPr id="17" name="Text Placeholder 3"/>
          <p:cNvSpPr>
            <a:spLocks noGrp="1"/>
          </p:cNvSpPr>
          <p:nvPr>
            <p:ph type="body" sz="quarter" idx="19" hasCustomPrompt="1"/>
          </p:nvPr>
        </p:nvSpPr>
        <p:spPr bwMode="gray">
          <a:xfrm>
            <a:off x="1763688" y="3651931"/>
            <a:ext cx="2736304" cy="216024"/>
          </a:xfrm>
        </p:spPr>
        <p:txBody>
          <a:bodyPr tIns="0" anchor="b" anchorCtr="0"/>
          <a:lstStyle>
            <a:lvl1pPr marL="0" indent="0">
              <a:spcBef>
                <a:spcPts val="0"/>
              </a:spcBef>
              <a:spcAft>
                <a:spcPts val="0"/>
              </a:spcAft>
              <a:buNone/>
              <a:defRPr sz="1200">
                <a:solidFill>
                  <a:schemeClr val="tx1"/>
                </a:solidFill>
              </a:defRPr>
            </a:lvl1pPr>
            <a:lvl2pPr marL="0" indent="0">
              <a:spcBef>
                <a:spcPts val="0"/>
              </a:spcBef>
              <a:spcAft>
                <a:spcPts val="0"/>
              </a:spcAft>
              <a:buNone/>
              <a:defRPr sz="1200"/>
            </a:lvl2pPr>
            <a:lvl3pPr marL="0" indent="0" algn="l">
              <a:spcBef>
                <a:spcPts val="0"/>
              </a:spcBef>
              <a:spcAft>
                <a:spcPts val="0"/>
              </a:spcAft>
              <a:buFontTx/>
              <a:buNone/>
              <a:tabLst>
                <a:tab pos="630238" algn="l"/>
              </a:tabLst>
              <a:defRPr sz="1200"/>
            </a:lvl3pPr>
            <a:lvl4pPr marL="0" indent="0" algn="l">
              <a:spcBef>
                <a:spcPts val="0"/>
              </a:spcBef>
              <a:spcAft>
                <a:spcPts val="0"/>
              </a:spcAft>
              <a:buFontTx/>
              <a:buNone/>
              <a:defRPr sz="1200">
                <a:solidFill>
                  <a:schemeClr val="tx1"/>
                </a:solidFill>
              </a:defRPr>
            </a:lvl4pPr>
            <a:lvl5pPr marL="0" indent="0" algn="l">
              <a:spcBef>
                <a:spcPts val="0"/>
              </a:spcBef>
              <a:spcAft>
                <a:spcPts val="0"/>
              </a:spcAft>
              <a:buFontTx/>
              <a:buNone/>
              <a:defRPr sz="1200"/>
            </a:lvl5pPr>
            <a:lvl6pPr marL="0" indent="0" algn="l">
              <a:spcBef>
                <a:spcPts val="0"/>
              </a:spcBef>
              <a:spcAft>
                <a:spcPts val="0"/>
              </a:spcAft>
              <a:buFontTx/>
              <a:buNone/>
              <a:defRPr sz="1200"/>
            </a:lvl6pPr>
            <a:lvl7pPr marL="0" indent="0" algn="l">
              <a:spcBef>
                <a:spcPts val="0"/>
              </a:spcBef>
              <a:spcAft>
                <a:spcPts val="0"/>
              </a:spcAft>
              <a:buFontTx/>
              <a:buNone/>
              <a:defRPr sz="1200"/>
            </a:lvl7pPr>
            <a:lvl8pPr marL="0" indent="0" algn="l">
              <a:spcBef>
                <a:spcPts val="0"/>
              </a:spcBef>
              <a:spcAft>
                <a:spcPts val="0"/>
              </a:spcAft>
              <a:buFontTx/>
              <a:buNone/>
              <a:defRPr sz="1200"/>
            </a:lvl8pPr>
            <a:lvl9pPr marL="0" indent="0" algn="l">
              <a:spcBef>
                <a:spcPts val="0"/>
              </a:spcBef>
              <a:spcAft>
                <a:spcPts val="0"/>
              </a:spcAft>
              <a:buFontTx/>
              <a:buNone/>
              <a:defRPr sz="1200"/>
            </a:lvl9pPr>
          </a:lstStyle>
          <a:p>
            <a:pPr lvl="4"/>
            <a:r>
              <a:rPr lang="en-US" dirty="0"/>
              <a:t>[title]</a:t>
            </a:r>
          </a:p>
        </p:txBody>
      </p:sp>
      <p:sp>
        <p:nvSpPr>
          <p:cNvPr id="18" name="Text Placeholder 3"/>
          <p:cNvSpPr>
            <a:spLocks noGrp="1"/>
          </p:cNvSpPr>
          <p:nvPr>
            <p:ph type="body" sz="quarter" idx="20" hasCustomPrompt="1"/>
          </p:nvPr>
        </p:nvSpPr>
        <p:spPr bwMode="gray">
          <a:xfrm>
            <a:off x="1763688" y="2931950"/>
            <a:ext cx="2736304" cy="719980"/>
          </a:xfrm>
        </p:spPr>
        <p:txBody>
          <a:bodyPr tIns="0" anchor="b" anchorCtr="0"/>
          <a:lstStyle>
            <a:lvl1pPr marL="0" indent="0">
              <a:spcBef>
                <a:spcPts val="0"/>
              </a:spcBef>
              <a:spcAft>
                <a:spcPts val="0"/>
              </a:spcAft>
              <a:buFontTx/>
              <a:buNone/>
              <a:defRPr sz="1400"/>
            </a:lvl1pPr>
            <a:lvl2pPr marL="0" indent="0">
              <a:spcBef>
                <a:spcPts val="0"/>
              </a:spcBef>
              <a:spcAft>
                <a:spcPts val="0"/>
              </a:spcAft>
              <a:buNone/>
              <a:defRPr sz="1400"/>
            </a:lvl2pPr>
            <a:lvl3pPr marL="0" indent="0" algn="l">
              <a:spcBef>
                <a:spcPts val="0"/>
              </a:spcBef>
              <a:spcAft>
                <a:spcPts val="0"/>
              </a:spcAft>
              <a:buFontTx/>
              <a:buNone/>
              <a:tabLst>
                <a:tab pos="630238" algn="l"/>
              </a:tabLst>
              <a:defRPr sz="1400"/>
            </a:lvl3pPr>
            <a:lvl4pPr marL="0" indent="0" algn="l">
              <a:spcBef>
                <a:spcPts val="0"/>
              </a:spcBef>
              <a:spcAft>
                <a:spcPts val="0"/>
              </a:spcAft>
              <a:buFontTx/>
              <a:buNone/>
              <a:defRPr sz="1400">
                <a:solidFill>
                  <a:schemeClr val="tx1"/>
                </a:solidFill>
              </a:defRPr>
            </a:lvl4pPr>
            <a:lvl5pPr marL="0" indent="0" algn="l">
              <a:spcBef>
                <a:spcPts val="0"/>
              </a:spcBef>
              <a:spcAft>
                <a:spcPts val="0"/>
              </a:spcAft>
              <a:buFontTx/>
              <a:buNone/>
              <a:defRPr sz="1400" b="0"/>
            </a:lvl5pPr>
            <a:lvl6pPr marL="0" indent="0" algn="l">
              <a:spcBef>
                <a:spcPts val="0"/>
              </a:spcBef>
              <a:spcAft>
                <a:spcPts val="0"/>
              </a:spcAft>
              <a:buFontTx/>
              <a:buNone/>
              <a:defRPr sz="1400"/>
            </a:lvl6pPr>
            <a:lvl7pPr marL="0" indent="0" algn="l">
              <a:spcBef>
                <a:spcPts val="0"/>
              </a:spcBef>
              <a:spcAft>
                <a:spcPts val="0"/>
              </a:spcAft>
              <a:buFontTx/>
              <a:buNone/>
              <a:defRPr sz="1400"/>
            </a:lvl7pPr>
            <a:lvl8pPr marL="0" indent="0" algn="l">
              <a:spcBef>
                <a:spcPts val="0"/>
              </a:spcBef>
              <a:spcAft>
                <a:spcPts val="0"/>
              </a:spcAft>
              <a:buFontTx/>
              <a:buNone/>
              <a:defRPr sz="1400"/>
            </a:lvl8pPr>
            <a:lvl9pPr marL="0" indent="0" algn="l">
              <a:spcBef>
                <a:spcPts val="0"/>
              </a:spcBef>
              <a:spcAft>
                <a:spcPts val="0"/>
              </a:spcAft>
              <a:buFontTx/>
              <a:buNone/>
              <a:defRPr sz="1400"/>
            </a:lvl9pPr>
          </a:lstStyle>
          <a:p>
            <a:pPr lvl="0"/>
            <a:r>
              <a:rPr lang="en-US" dirty="0"/>
              <a:t>[name]</a:t>
            </a:r>
          </a:p>
        </p:txBody>
      </p:sp>
      <p:sp>
        <p:nvSpPr>
          <p:cNvPr id="19" name="Text Placeholder 3"/>
          <p:cNvSpPr>
            <a:spLocks noGrp="1"/>
          </p:cNvSpPr>
          <p:nvPr>
            <p:ph type="body" sz="quarter" idx="26" hasCustomPrompt="1"/>
          </p:nvPr>
        </p:nvSpPr>
        <p:spPr bwMode="gray">
          <a:xfrm>
            <a:off x="1763688" y="4300002"/>
            <a:ext cx="2736304" cy="216024"/>
          </a:xfrm>
        </p:spPr>
        <p:txBody>
          <a:bodyPr tIns="0" anchor="b" anchorCtr="0"/>
          <a:lstStyle>
            <a:lvl1pPr marL="0" indent="0">
              <a:spcBef>
                <a:spcPts val="0"/>
              </a:spcBef>
              <a:spcAft>
                <a:spcPts val="0"/>
              </a:spcAft>
              <a:buNone/>
              <a:defRPr sz="1200">
                <a:solidFill>
                  <a:schemeClr val="tx1"/>
                </a:solidFill>
              </a:defRPr>
            </a:lvl1pPr>
            <a:lvl2pPr marL="0" indent="0">
              <a:spcBef>
                <a:spcPts val="0"/>
              </a:spcBef>
              <a:spcAft>
                <a:spcPts val="0"/>
              </a:spcAft>
              <a:buNone/>
              <a:defRPr sz="1200"/>
            </a:lvl2pPr>
            <a:lvl3pPr marL="0" indent="0" algn="l">
              <a:spcBef>
                <a:spcPts val="0"/>
              </a:spcBef>
              <a:spcAft>
                <a:spcPts val="0"/>
              </a:spcAft>
              <a:buFontTx/>
              <a:buNone/>
              <a:tabLst>
                <a:tab pos="630238" algn="l"/>
              </a:tabLst>
              <a:defRPr sz="1200"/>
            </a:lvl3pPr>
            <a:lvl4pPr marL="0" indent="0" algn="l">
              <a:spcBef>
                <a:spcPts val="0"/>
              </a:spcBef>
              <a:spcAft>
                <a:spcPts val="0"/>
              </a:spcAft>
              <a:buFontTx/>
              <a:buNone/>
              <a:defRPr sz="1200">
                <a:solidFill>
                  <a:schemeClr val="tx1"/>
                </a:solidFill>
              </a:defRPr>
            </a:lvl4pPr>
            <a:lvl5pPr marL="0" indent="0" algn="l">
              <a:spcBef>
                <a:spcPts val="0"/>
              </a:spcBef>
              <a:spcAft>
                <a:spcPts val="0"/>
              </a:spcAft>
              <a:buFontTx/>
              <a:buNone/>
              <a:defRPr sz="1200"/>
            </a:lvl5pPr>
            <a:lvl6pPr marL="0" indent="0" algn="l">
              <a:spcBef>
                <a:spcPts val="0"/>
              </a:spcBef>
              <a:spcAft>
                <a:spcPts val="0"/>
              </a:spcAft>
              <a:buFontTx/>
              <a:buNone/>
              <a:defRPr sz="1200"/>
            </a:lvl6pPr>
            <a:lvl7pPr marL="0" indent="0" algn="l">
              <a:spcBef>
                <a:spcPts val="0"/>
              </a:spcBef>
              <a:spcAft>
                <a:spcPts val="0"/>
              </a:spcAft>
              <a:buFontTx/>
              <a:buNone/>
              <a:defRPr sz="1200"/>
            </a:lvl7pPr>
            <a:lvl8pPr marL="0" indent="0" algn="l">
              <a:spcBef>
                <a:spcPts val="0"/>
              </a:spcBef>
              <a:spcAft>
                <a:spcPts val="0"/>
              </a:spcAft>
              <a:buFontTx/>
              <a:buNone/>
              <a:defRPr sz="1200"/>
            </a:lvl8pPr>
            <a:lvl9pPr marL="0" indent="0" algn="l">
              <a:spcBef>
                <a:spcPts val="0"/>
              </a:spcBef>
              <a:spcAft>
                <a:spcPts val="0"/>
              </a:spcAft>
              <a:buFontTx/>
              <a:buNone/>
              <a:defRPr sz="1200"/>
            </a:lvl9pPr>
          </a:lstStyle>
          <a:p>
            <a:pPr lvl="4"/>
            <a:r>
              <a:rPr lang="en-US" dirty="0"/>
              <a:t>[email address]</a:t>
            </a:r>
          </a:p>
        </p:txBody>
      </p:sp>
      <p:sp>
        <p:nvSpPr>
          <p:cNvPr id="26" name="Text Placeholder 3"/>
          <p:cNvSpPr>
            <a:spLocks noGrp="1"/>
          </p:cNvSpPr>
          <p:nvPr>
            <p:ph type="body" sz="quarter" idx="27" hasCustomPrompt="1"/>
          </p:nvPr>
        </p:nvSpPr>
        <p:spPr bwMode="gray">
          <a:xfrm>
            <a:off x="1763767" y="4516026"/>
            <a:ext cx="2736226" cy="215014"/>
          </a:xfrm>
        </p:spPr>
        <p:txBody>
          <a:bodyPr tIns="0" anchor="b" anchorCtr="0"/>
          <a:lstStyle>
            <a:lvl1pPr marL="0" indent="0">
              <a:spcBef>
                <a:spcPts val="0"/>
              </a:spcBef>
              <a:spcAft>
                <a:spcPts val="0"/>
              </a:spcAft>
              <a:buNone/>
              <a:defRPr sz="1200">
                <a:solidFill>
                  <a:schemeClr val="tx1"/>
                </a:solidFill>
              </a:defRPr>
            </a:lvl1pPr>
            <a:lvl2pPr marL="0" indent="0">
              <a:spcBef>
                <a:spcPts val="0"/>
              </a:spcBef>
              <a:spcAft>
                <a:spcPts val="0"/>
              </a:spcAft>
              <a:buNone/>
              <a:defRPr sz="1200"/>
            </a:lvl2pPr>
            <a:lvl3pPr marL="0" indent="0" algn="l">
              <a:spcBef>
                <a:spcPts val="0"/>
              </a:spcBef>
              <a:spcAft>
                <a:spcPts val="0"/>
              </a:spcAft>
              <a:buFontTx/>
              <a:buNone/>
              <a:tabLst>
                <a:tab pos="630238" algn="l"/>
              </a:tabLst>
              <a:defRPr sz="1200"/>
            </a:lvl3pPr>
            <a:lvl4pPr marL="0" indent="0" algn="l">
              <a:spcBef>
                <a:spcPts val="0"/>
              </a:spcBef>
              <a:spcAft>
                <a:spcPts val="0"/>
              </a:spcAft>
              <a:buFontTx/>
              <a:buNone/>
              <a:defRPr sz="1200">
                <a:solidFill>
                  <a:schemeClr val="tx1"/>
                </a:solidFill>
              </a:defRPr>
            </a:lvl4pPr>
            <a:lvl5pPr marL="0" indent="0" algn="l">
              <a:spcBef>
                <a:spcPts val="0"/>
              </a:spcBef>
              <a:spcAft>
                <a:spcPts val="0"/>
              </a:spcAft>
              <a:buFontTx/>
              <a:buNone/>
              <a:defRPr sz="1200"/>
            </a:lvl5pPr>
            <a:lvl6pPr marL="0" indent="0" algn="l">
              <a:spcBef>
                <a:spcPts val="0"/>
              </a:spcBef>
              <a:spcAft>
                <a:spcPts val="0"/>
              </a:spcAft>
              <a:buFontTx/>
              <a:buNone/>
              <a:defRPr sz="1200"/>
            </a:lvl6pPr>
            <a:lvl7pPr marL="0" indent="0" algn="l">
              <a:spcBef>
                <a:spcPts val="0"/>
              </a:spcBef>
              <a:spcAft>
                <a:spcPts val="0"/>
              </a:spcAft>
              <a:buFontTx/>
              <a:buNone/>
              <a:defRPr sz="1200"/>
            </a:lvl7pPr>
            <a:lvl8pPr marL="0" indent="0" algn="l">
              <a:spcBef>
                <a:spcPts val="0"/>
              </a:spcBef>
              <a:spcAft>
                <a:spcPts val="0"/>
              </a:spcAft>
              <a:buFontTx/>
              <a:buNone/>
              <a:defRPr sz="1200"/>
            </a:lvl8pPr>
            <a:lvl9pPr marL="0" indent="0" algn="l">
              <a:spcBef>
                <a:spcPts val="0"/>
              </a:spcBef>
              <a:spcAft>
                <a:spcPts val="0"/>
              </a:spcAft>
              <a:buFontTx/>
              <a:buNone/>
              <a:defRPr sz="1200"/>
            </a:lvl9pPr>
          </a:lstStyle>
          <a:p>
            <a:pPr lvl="4"/>
            <a:r>
              <a:rPr lang="en-US" dirty="0"/>
              <a:t>[country]</a:t>
            </a:r>
          </a:p>
        </p:txBody>
      </p:sp>
      <p:sp>
        <p:nvSpPr>
          <p:cNvPr id="27" name="Picture Placeholder 4"/>
          <p:cNvSpPr>
            <a:spLocks noGrp="1"/>
          </p:cNvSpPr>
          <p:nvPr>
            <p:ph type="pic" sz="quarter" idx="28" hasCustomPrompt="1"/>
          </p:nvPr>
        </p:nvSpPr>
        <p:spPr bwMode="gray">
          <a:xfrm>
            <a:off x="4644728" y="2931749"/>
            <a:ext cx="1296144" cy="1800301"/>
          </a:xfrm>
        </p:spPr>
        <p:txBody>
          <a:bodyPr/>
          <a:lstStyle>
            <a:lvl1pPr marL="0" indent="0">
              <a:buNone/>
              <a:defRPr/>
            </a:lvl1pPr>
          </a:lstStyle>
          <a:p>
            <a:r>
              <a:rPr lang="de-DE" dirty="0"/>
              <a:t>Picture</a:t>
            </a:r>
            <a:endParaRPr lang="en-US" dirty="0"/>
          </a:p>
        </p:txBody>
      </p:sp>
      <p:sp>
        <p:nvSpPr>
          <p:cNvPr id="28" name="Text Placeholder 3"/>
          <p:cNvSpPr>
            <a:spLocks noGrp="1"/>
          </p:cNvSpPr>
          <p:nvPr>
            <p:ph type="body" sz="quarter" idx="29" hasCustomPrompt="1"/>
          </p:nvPr>
        </p:nvSpPr>
        <p:spPr bwMode="gray">
          <a:xfrm>
            <a:off x="6084889" y="4083979"/>
            <a:ext cx="2736303" cy="216024"/>
          </a:xfrm>
        </p:spPr>
        <p:txBody>
          <a:bodyPr tIns="0" anchor="b" anchorCtr="0"/>
          <a:lstStyle>
            <a:lvl1pPr marL="0" indent="0">
              <a:spcBef>
                <a:spcPts val="0"/>
              </a:spcBef>
              <a:spcAft>
                <a:spcPts val="0"/>
              </a:spcAft>
              <a:buNone/>
              <a:defRPr sz="1200">
                <a:solidFill>
                  <a:schemeClr val="tx1"/>
                </a:solidFill>
              </a:defRPr>
            </a:lvl1pPr>
            <a:lvl2pPr marL="0" indent="0">
              <a:spcBef>
                <a:spcPts val="0"/>
              </a:spcBef>
              <a:spcAft>
                <a:spcPts val="0"/>
              </a:spcAft>
              <a:buNone/>
              <a:defRPr sz="1200"/>
            </a:lvl2pPr>
            <a:lvl3pPr marL="0" indent="0" algn="l">
              <a:spcBef>
                <a:spcPts val="0"/>
              </a:spcBef>
              <a:spcAft>
                <a:spcPts val="0"/>
              </a:spcAft>
              <a:buFontTx/>
              <a:buNone/>
              <a:tabLst>
                <a:tab pos="630238" algn="l"/>
              </a:tabLst>
              <a:defRPr sz="1200"/>
            </a:lvl3pPr>
            <a:lvl4pPr marL="0" indent="0" algn="l">
              <a:spcBef>
                <a:spcPts val="0"/>
              </a:spcBef>
              <a:spcAft>
                <a:spcPts val="0"/>
              </a:spcAft>
              <a:buFontTx/>
              <a:buNone/>
              <a:defRPr sz="1200">
                <a:solidFill>
                  <a:schemeClr val="tx1"/>
                </a:solidFill>
              </a:defRPr>
            </a:lvl4pPr>
            <a:lvl5pPr marL="0" indent="0" algn="l">
              <a:spcBef>
                <a:spcPts val="0"/>
              </a:spcBef>
              <a:spcAft>
                <a:spcPts val="0"/>
              </a:spcAft>
              <a:buFontTx/>
              <a:buNone/>
              <a:defRPr sz="1200"/>
            </a:lvl5pPr>
            <a:lvl6pPr marL="0" indent="0" algn="l">
              <a:spcBef>
                <a:spcPts val="0"/>
              </a:spcBef>
              <a:spcAft>
                <a:spcPts val="0"/>
              </a:spcAft>
              <a:buFontTx/>
              <a:buNone/>
              <a:defRPr sz="1200"/>
            </a:lvl6pPr>
            <a:lvl7pPr marL="0" indent="0" algn="l">
              <a:spcBef>
                <a:spcPts val="0"/>
              </a:spcBef>
              <a:spcAft>
                <a:spcPts val="0"/>
              </a:spcAft>
              <a:buFontTx/>
              <a:buNone/>
              <a:defRPr sz="1200"/>
            </a:lvl7pPr>
            <a:lvl8pPr marL="0" indent="0" algn="l">
              <a:spcBef>
                <a:spcPts val="0"/>
              </a:spcBef>
              <a:spcAft>
                <a:spcPts val="0"/>
              </a:spcAft>
              <a:buFontTx/>
              <a:buNone/>
              <a:defRPr sz="1200"/>
            </a:lvl8pPr>
            <a:lvl9pPr marL="0" indent="0" algn="l">
              <a:spcBef>
                <a:spcPts val="0"/>
              </a:spcBef>
              <a:spcAft>
                <a:spcPts val="0"/>
              </a:spcAft>
              <a:buFontTx/>
              <a:buNone/>
              <a:defRPr sz="1200"/>
            </a:lvl9pPr>
          </a:lstStyle>
          <a:p>
            <a:pPr lvl="4"/>
            <a:r>
              <a:rPr lang="en-US" dirty="0"/>
              <a:t>[phone number]</a:t>
            </a:r>
          </a:p>
        </p:txBody>
      </p:sp>
      <p:sp>
        <p:nvSpPr>
          <p:cNvPr id="29" name="Text Placeholder 3"/>
          <p:cNvSpPr>
            <a:spLocks noGrp="1"/>
          </p:cNvSpPr>
          <p:nvPr>
            <p:ph type="body" sz="quarter" idx="30" hasCustomPrompt="1"/>
          </p:nvPr>
        </p:nvSpPr>
        <p:spPr bwMode="gray">
          <a:xfrm>
            <a:off x="6084888" y="3651931"/>
            <a:ext cx="2736304" cy="216024"/>
          </a:xfrm>
        </p:spPr>
        <p:txBody>
          <a:bodyPr tIns="0" anchor="b" anchorCtr="0"/>
          <a:lstStyle>
            <a:lvl1pPr marL="0" indent="0">
              <a:spcBef>
                <a:spcPts val="0"/>
              </a:spcBef>
              <a:spcAft>
                <a:spcPts val="0"/>
              </a:spcAft>
              <a:buNone/>
              <a:defRPr sz="1200">
                <a:solidFill>
                  <a:schemeClr val="tx1"/>
                </a:solidFill>
              </a:defRPr>
            </a:lvl1pPr>
            <a:lvl2pPr marL="0" indent="0">
              <a:spcBef>
                <a:spcPts val="0"/>
              </a:spcBef>
              <a:spcAft>
                <a:spcPts val="0"/>
              </a:spcAft>
              <a:buNone/>
              <a:defRPr sz="1200"/>
            </a:lvl2pPr>
            <a:lvl3pPr marL="0" indent="0" algn="l">
              <a:spcBef>
                <a:spcPts val="0"/>
              </a:spcBef>
              <a:spcAft>
                <a:spcPts val="0"/>
              </a:spcAft>
              <a:buFontTx/>
              <a:buNone/>
              <a:tabLst>
                <a:tab pos="630238" algn="l"/>
              </a:tabLst>
              <a:defRPr sz="1200"/>
            </a:lvl3pPr>
            <a:lvl4pPr marL="0" indent="0" algn="l">
              <a:spcBef>
                <a:spcPts val="0"/>
              </a:spcBef>
              <a:spcAft>
                <a:spcPts val="0"/>
              </a:spcAft>
              <a:buFontTx/>
              <a:buNone/>
              <a:defRPr sz="1200">
                <a:solidFill>
                  <a:schemeClr val="tx1"/>
                </a:solidFill>
              </a:defRPr>
            </a:lvl4pPr>
            <a:lvl5pPr marL="0" indent="0" algn="l">
              <a:spcBef>
                <a:spcPts val="0"/>
              </a:spcBef>
              <a:spcAft>
                <a:spcPts val="0"/>
              </a:spcAft>
              <a:buFontTx/>
              <a:buNone/>
              <a:defRPr sz="1200"/>
            </a:lvl5pPr>
            <a:lvl6pPr marL="0" indent="0" algn="l">
              <a:spcBef>
                <a:spcPts val="0"/>
              </a:spcBef>
              <a:spcAft>
                <a:spcPts val="0"/>
              </a:spcAft>
              <a:buFontTx/>
              <a:buNone/>
              <a:defRPr sz="1200"/>
            </a:lvl6pPr>
            <a:lvl7pPr marL="0" indent="0" algn="l">
              <a:spcBef>
                <a:spcPts val="0"/>
              </a:spcBef>
              <a:spcAft>
                <a:spcPts val="0"/>
              </a:spcAft>
              <a:buFontTx/>
              <a:buNone/>
              <a:defRPr sz="1200"/>
            </a:lvl7pPr>
            <a:lvl8pPr marL="0" indent="0" algn="l">
              <a:spcBef>
                <a:spcPts val="0"/>
              </a:spcBef>
              <a:spcAft>
                <a:spcPts val="0"/>
              </a:spcAft>
              <a:buFontTx/>
              <a:buNone/>
              <a:defRPr sz="1200"/>
            </a:lvl8pPr>
            <a:lvl9pPr marL="0" indent="0" algn="l">
              <a:spcBef>
                <a:spcPts val="0"/>
              </a:spcBef>
              <a:spcAft>
                <a:spcPts val="0"/>
              </a:spcAft>
              <a:buFontTx/>
              <a:buNone/>
              <a:defRPr sz="1200"/>
            </a:lvl9pPr>
          </a:lstStyle>
          <a:p>
            <a:pPr lvl="4"/>
            <a:r>
              <a:rPr lang="en-US" dirty="0"/>
              <a:t>[title]</a:t>
            </a:r>
          </a:p>
        </p:txBody>
      </p:sp>
      <p:sp>
        <p:nvSpPr>
          <p:cNvPr id="30" name="Text Placeholder 3"/>
          <p:cNvSpPr>
            <a:spLocks noGrp="1"/>
          </p:cNvSpPr>
          <p:nvPr>
            <p:ph type="body" sz="quarter" idx="31" hasCustomPrompt="1"/>
          </p:nvPr>
        </p:nvSpPr>
        <p:spPr bwMode="gray">
          <a:xfrm>
            <a:off x="6084888" y="2931950"/>
            <a:ext cx="2736304" cy="719980"/>
          </a:xfrm>
        </p:spPr>
        <p:txBody>
          <a:bodyPr tIns="0" anchor="b" anchorCtr="0"/>
          <a:lstStyle>
            <a:lvl1pPr marL="0" indent="0">
              <a:spcBef>
                <a:spcPts val="0"/>
              </a:spcBef>
              <a:spcAft>
                <a:spcPts val="0"/>
              </a:spcAft>
              <a:buFontTx/>
              <a:buNone/>
              <a:defRPr sz="1400"/>
            </a:lvl1pPr>
            <a:lvl2pPr marL="0" indent="0">
              <a:spcBef>
                <a:spcPts val="0"/>
              </a:spcBef>
              <a:spcAft>
                <a:spcPts val="0"/>
              </a:spcAft>
              <a:buNone/>
              <a:defRPr sz="1400"/>
            </a:lvl2pPr>
            <a:lvl3pPr marL="0" indent="0" algn="l">
              <a:spcBef>
                <a:spcPts val="0"/>
              </a:spcBef>
              <a:spcAft>
                <a:spcPts val="0"/>
              </a:spcAft>
              <a:buFontTx/>
              <a:buNone/>
              <a:tabLst>
                <a:tab pos="630238" algn="l"/>
              </a:tabLst>
              <a:defRPr sz="1400"/>
            </a:lvl3pPr>
            <a:lvl4pPr marL="0" indent="0" algn="l">
              <a:spcBef>
                <a:spcPts val="0"/>
              </a:spcBef>
              <a:spcAft>
                <a:spcPts val="0"/>
              </a:spcAft>
              <a:buFontTx/>
              <a:buNone/>
              <a:defRPr sz="1400">
                <a:solidFill>
                  <a:schemeClr val="tx1"/>
                </a:solidFill>
              </a:defRPr>
            </a:lvl4pPr>
            <a:lvl5pPr marL="0" indent="0" algn="l">
              <a:spcBef>
                <a:spcPts val="0"/>
              </a:spcBef>
              <a:spcAft>
                <a:spcPts val="0"/>
              </a:spcAft>
              <a:buFontTx/>
              <a:buNone/>
              <a:defRPr sz="1400" b="0"/>
            </a:lvl5pPr>
            <a:lvl6pPr marL="0" indent="0" algn="l">
              <a:spcBef>
                <a:spcPts val="0"/>
              </a:spcBef>
              <a:spcAft>
                <a:spcPts val="0"/>
              </a:spcAft>
              <a:buFontTx/>
              <a:buNone/>
              <a:defRPr sz="1400"/>
            </a:lvl6pPr>
            <a:lvl7pPr marL="0" indent="0" algn="l">
              <a:spcBef>
                <a:spcPts val="0"/>
              </a:spcBef>
              <a:spcAft>
                <a:spcPts val="0"/>
              </a:spcAft>
              <a:buFontTx/>
              <a:buNone/>
              <a:defRPr sz="1400"/>
            </a:lvl7pPr>
            <a:lvl8pPr marL="0" indent="0" algn="l">
              <a:spcBef>
                <a:spcPts val="0"/>
              </a:spcBef>
              <a:spcAft>
                <a:spcPts val="0"/>
              </a:spcAft>
              <a:buFontTx/>
              <a:buNone/>
              <a:defRPr sz="1400"/>
            </a:lvl8pPr>
            <a:lvl9pPr marL="0" indent="0" algn="l">
              <a:spcBef>
                <a:spcPts val="0"/>
              </a:spcBef>
              <a:spcAft>
                <a:spcPts val="0"/>
              </a:spcAft>
              <a:buFontTx/>
              <a:buNone/>
              <a:defRPr sz="1400"/>
            </a:lvl9pPr>
          </a:lstStyle>
          <a:p>
            <a:pPr lvl="0"/>
            <a:r>
              <a:rPr lang="en-US" dirty="0"/>
              <a:t>[name]</a:t>
            </a:r>
          </a:p>
        </p:txBody>
      </p:sp>
      <p:sp>
        <p:nvSpPr>
          <p:cNvPr id="31" name="Text Placeholder 3"/>
          <p:cNvSpPr>
            <a:spLocks noGrp="1"/>
          </p:cNvSpPr>
          <p:nvPr>
            <p:ph type="body" sz="quarter" idx="32" hasCustomPrompt="1"/>
          </p:nvPr>
        </p:nvSpPr>
        <p:spPr bwMode="gray">
          <a:xfrm>
            <a:off x="6084888" y="4300002"/>
            <a:ext cx="2736304" cy="216024"/>
          </a:xfrm>
        </p:spPr>
        <p:txBody>
          <a:bodyPr tIns="0" anchor="b" anchorCtr="0"/>
          <a:lstStyle>
            <a:lvl1pPr marL="0" indent="0">
              <a:spcBef>
                <a:spcPts val="0"/>
              </a:spcBef>
              <a:spcAft>
                <a:spcPts val="0"/>
              </a:spcAft>
              <a:buNone/>
              <a:defRPr sz="1200">
                <a:solidFill>
                  <a:schemeClr val="tx1"/>
                </a:solidFill>
              </a:defRPr>
            </a:lvl1pPr>
            <a:lvl2pPr marL="0" indent="0">
              <a:spcBef>
                <a:spcPts val="0"/>
              </a:spcBef>
              <a:spcAft>
                <a:spcPts val="0"/>
              </a:spcAft>
              <a:buNone/>
              <a:defRPr sz="1200"/>
            </a:lvl2pPr>
            <a:lvl3pPr marL="0" indent="0" algn="l">
              <a:spcBef>
                <a:spcPts val="0"/>
              </a:spcBef>
              <a:spcAft>
                <a:spcPts val="0"/>
              </a:spcAft>
              <a:buFontTx/>
              <a:buNone/>
              <a:tabLst>
                <a:tab pos="630238" algn="l"/>
              </a:tabLst>
              <a:defRPr sz="1200"/>
            </a:lvl3pPr>
            <a:lvl4pPr marL="0" indent="0" algn="l">
              <a:spcBef>
                <a:spcPts val="0"/>
              </a:spcBef>
              <a:spcAft>
                <a:spcPts val="0"/>
              </a:spcAft>
              <a:buFontTx/>
              <a:buNone/>
              <a:defRPr sz="1200">
                <a:solidFill>
                  <a:schemeClr val="tx1"/>
                </a:solidFill>
              </a:defRPr>
            </a:lvl4pPr>
            <a:lvl5pPr marL="0" indent="0" algn="l">
              <a:spcBef>
                <a:spcPts val="0"/>
              </a:spcBef>
              <a:spcAft>
                <a:spcPts val="0"/>
              </a:spcAft>
              <a:buFontTx/>
              <a:buNone/>
              <a:defRPr sz="1200"/>
            </a:lvl5pPr>
            <a:lvl6pPr marL="0" indent="0" algn="l">
              <a:spcBef>
                <a:spcPts val="0"/>
              </a:spcBef>
              <a:spcAft>
                <a:spcPts val="0"/>
              </a:spcAft>
              <a:buFontTx/>
              <a:buNone/>
              <a:defRPr sz="1200"/>
            </a:lvl6pPr>
            <a:lvl7pPr marL="0" indent="0" algn="l">
              <a:spcBef>
                <a:spcPts val="0"/>
              </a:spcBef>
              <a:spcAft>
                <a:spcPts val="0"/>
              </a:spcAft>
              <a:buFontTx/>
              <a:buNone/>
              <a:defRPr sz="1200"/>
            </a:lvl7pPr>
            <a:lvl8pPr marL="0" indent="0" algn="l">
              <a:spcBef>
                <a:spcPts val="0"/>
              </a:spcBef>
              <a:spcAft>
                <a:spcPts val="0"/>
              </a:spcAft>
              <a:buFontTx/>
              <a:buNone/>
              <a:defRPr sz="1200"/>
            </a:lvl8pPr>
            <a:lvl9pPr marL="0" indent="0" algn="l">
              <a:spcBef>
                <a:spcPts val="0"/>
              </a:spcBef>
              <a:spcAft>
                <a:spcPts val="0"/>
              </a:spcAft>
              <a:buFontTx/>
              <a:buNone/>
              <a:defRPr sz="1200"/>
            </a:lvl9pPr>
          </a:lstStyle>
          <a:p>
            <a:pPr lvl="4"/>
            <a:r>
              <a:rPr lang="en-US" dirty="0"/>
              <a:t>[email address]</a:t>
            </a:r>
          </a:p>
        </p:txBody>
      </p:sp>
      <p:sp>
        <p:nvSpPr>
          <p:cNvPr id="32" name="Text Placeholder 3"/>
          <p:cNvSpPr>
            <a:spLocks noGrp="1"/>
          </p:cNvSpPr>
          <p:nvPr>
            <p:ph type="body" sz="quarter" idx="33" hasCustomPrompt="1"/>
          </p:nvPr>
        </p:nvSpPr>
        <p:spPr bwMode="gray">
          <a:xfrm>
            <a:off x="6084967" y="4516026"/>
            <a:ext cx="2736226" cy="215014"/>
          </a:xfrm>
        </p:spPr>
        <p:txBody>
          <a:bodyPr tIns="0" anchor="b" anchorCtr="0"/>
          <a:lstStyle>
            <a:lvl1pPr marL="0" indent="0">
              <a:spcBef>
                <a:spcPts val="0"/>
              </a:spcBef>
              <a:spcAft>
                <a:spcPts val="0"/>
              </a:spcAft>
              <a:buNone/>
              <a:defRPr sz="1200">
                <a:solidFill>
                  <a:schemeClr val="tx1"/>
                </a:solidFill>
              </a:defRPr>
            </a:lvl1pPr>
            <a:lvl2pPr marL="0" indent="0">
              <a:spcBef>
                <a:spcPts val="0"/>
              </a:spcBef>
              <a:spcAft>
                <a:spcPts val="0"/>
              </a:spcAft>
              <a:buNone/>
              <a:defRPr sz="1200"/>
            </a:lvl2pPr>
            <a:lvl3pPr marL="0" indent="0" algn="l">
              <a:spcBef>
                <a:spcPts val="0"/>
              </a:spcBef>
              <a:spcAft>
                <a:spcPts val="0"/>
              </a:spcAft>
              <a:buFontTx/>
              <a:buNone/>
              <a:tabLst>
                <a:tab pos="630238" algn="l"/>
              </a:tabLst>
              <a:defRPr sz="1200"/>
            </a:lvl3pPr>
            <a:lvl4pPr marL="0" indent="0" algn="l">
              <a:spcBef>
                <a:spcPts val="0"/>
              </a:spcBef>
              <a:spcAft>
                <a:spcPts val="0"/>
              </a:spcAft>
              <a:buFontTx/>
              <a:buNone/>
              <a:defRPr sz="1200">
                <a:solidFill>
                  <a:schemeClr val="tx1"/>
                </a:solidFill>
              </a:defRPr>
            </a:lvl4pPr>
            <a:lvl5pPr marL="0" indent="0" algn="l">
              <a:spcBef>
                <a:spcPts val="0"/>
              </a:spcBef>
              <a:spcAft>
                <a:spcPts val="0"/>
              </a:spcAft>
              <a:buFontTx/>
              <a:buNone/>
              <a:defRPr sz="1200"/>
            </a:lvl5pPr>
            <a:lvl6pPr marL="0" indent="0" algn="l">
              <a:spcBef>
                <a:spcPts val="0"/>
              </a:spcBef>
              <a:spcAft>
                <a:spcPts val="0"/>
              </a:spcAft>
              <a:buFontTx/>
              <a:buNone/>
              <a:defRPr sz="1200"/>
            </a:lvl6pPr>
            <a:lvl7pPr marL="0" indent="0" algn="l">
              <a:spcBef>
                <a:spcPts val="0"/>
              </a:spcBef>
              <a:spcAft>
                <a:spcPts val="0"/>
              </a:spcAft>
              <a:buFontTx/>
              <a:buNone/>
              <a:defRPr sz="1200"/>
            </a:lvl7pPr>
            <a:lvl8pPr marL="0" indent="0" algn="l">
              <a:spcBef>
                <a:spcPts val="0"/>
              </a:spcBef>
              <a:spcAft>
                <a:spcPts val="0"/>
              </a:spcAft>
              <a:buFontTx/>
              <a:buNone/>
              <a:defRPr sz="1200"/>
            </a:lvl8pPr>
            <a:lvl9pPr marL="0" indent="0" algn="l">
              <a:spcBef>
                <a:spcPts val="0"/>
              </a:spcBef>
              <a:spcAft>
                <a:spcPts val="0"/>
              </a:spcAft>
              <a:buFontTx/>
              <a:buNone/>
              <a:defRPr sz="1200"/>
            </a:lvl9pPr>
          </a:lstStyle>
          <a:p>
            <a:pPr lvl="4"/>
            <a:r>
              <a:rPr lang="en-US" dirty="0"/>
              <a:t>[country]</a:t>
            </a:r>
          </a:p>
        </p:txBody>
      </p:sp>
      <p:sp>
        <p:nvSpPr>
          <p:cNvPr id="33" name="Picture Placeholder 4"/>
          <p:cNvSpPr>
            <a:spLocks noGrp="1"/>
          </p:cNvSpPr>
          <p:nvPr>
            <p:ph type="pic" sz="quarter" idx="34" hasCustomPrompt="1"/>
          </p:nvPr>
        </p:nvSpPr>
        <p:spPr bwMode="gray">
          <a:xfrm>
            <a:off x="323528" y="987530"/>
            <a:ext cx="1296144" cy="1800301"/>
          </a:xfrm>
        </p:spPr>
        <p:txBody>
          <a:bodyPr/>
          <a:lstStyle>
            <a:lvl1pPr marL="0" indent="0">
              <a:buNone/>
              <a:defRPr/>
            </a:lvl1pPr>
          </a:lstStyle>
          <a:p>
            <a:r>
              <a:rPr lang="de-DE" dirty="0"/>
              <a:t>Picture</a:t>
            </a:r>
            <a:endParaRPr lang="en-US" dirty="0"/>
          </a:p>
        </p:txBody>
      </p:sp>
      <p:sp>
        <p:nvSpPr>
          <p:cNvPr id="34" name="Text Placeholder 3"/>
          <p:cNvSpPr>
            <a:spLocks noGrp="1"/>
          </p:cNvSpPr>
          <p:nvPr>
            <p:ph type="body" sz="quarter" idx="35" hasCustomPrompt="1"/>
          </p:nvPr>
        </p:nvSpPr>
        <p:spPr bwMode="gray">
          <a:xfrm>
            <a:off x="1763689" y="2139559"/>
            <a:ext cx="2736303" cy="216024"/>
          </a:xfrm>
        </p:spPr>
        <p:txBody>
          <a:bodyPr tIns="0" anchor="b" anchorCtr="0"/>
          <a:lstStyle>
            <a:lvl1pPr marL="0" indent="0">
              <a:spcBef>
                <a:spcPts val="0"/>
              </a:spcBef>
              <a:spcAft>
                <a:spcPts val="0"/>
              </a:spcAft>
              <a:buNone/>
              <a:defRPr sz="1200">
                <a:solidFill>
                  <a:schemeClr val="tx1"/>
                </a:solidFill>
              </a:defRPr>
            </a:lvl1pPr>
            <a:lvl2pPr marL="0" indent="0">
              <a:spcBef>
                <a:spcPts val="0"/>
              </a:spcBef>
              <a:spcAft>
                <a:spcPts val="0"/>
              </a:spcAft>
              <a:buNone/>
              <a:defRPr sz="1200"/>
            </a:lvl2pPr>
            <a:lvl3pPr marL="0" indent="0" algn="l">
              <a:spcBef>
                <a:spcPts val="0"/>
              </a:spcBef>
              <a:spcAft>
                <a:spcPts val="0"/>
              </a:spcAft>
              <a:buFontTx/>
              <a:buNone/>
              <a:tabLst>
                <a:tab pos="630238" algn="l"/>
              </a:tabLst>
              <a:defRPr sz="1200"/>
            </a:lvl3pPr>
            <a:lvl4pPr marL="0" indent="0" algn="l">
              <a:spcBef>
                <a:spcPts val="0"/>
              </a:spcBef>
              <a:spcAft>
                <a:spcPts val="0"/>
              </a:spcAft>
              <a:buFontTx/>
              <a:buNone/>
              <a:defRPr sz="1200">
                <a:solidFill>
                  <a:schemeClr val="tx1"/>
                </a:solidFill>
              </a:defRPr>
            </a:lvl4pPr>
            <a:lvl5pPr marL="0" indent="0" algn="l">
              <a:spcBef>
                <a:spcPts val="0"/>
              </a:spcBef>
              <a:spcAft>
                <a:spcPts val="0"/>
              </a:spcAft>
              <a:buFontTx/>
              <a:buNone/>
              <a:defRPr sz="1200"/>
            </a:lvl5pPr>
            <a:lvl6pPr marL="0" indent="0" algn="l">
              <a:spcBef>
                <a:spcPts val="0"/>
              </a:spcBef>
              <a:spcAft>
                <a:spcPts val="0"/>
              </a:spcAft>
              <a:buFontTx/>
              <a:buNone/>
              <a:defRPr sz="1200"/>
            </a:lvl6pPr>
            <a:lvl7pPr marL="0" indent="0" algn="l">
              <a:spcBef>
                <a:spcPts val="0"/>
              </a:spcBef>
              <a:spcAft>
                <a:spcPts val="0"/>
              </a:spcAft>
              <a:buFontTx/>
              <a:buNone/>
              <a:defRPr sz="1200"/>
            </a:lvl7pPr>
            <a:lvl8pPr marL="0" indent="0" algn="l">
              <a:spcBef>
                <a:spcPts val="0"/>
              </a:spcBef>
              <a:spcAft>
                <a:spcPts val="0"/>
              </a:spcAft>
              <a:buFontTx/>
              <a:buNone/>
              <a:defRPr sz="1200"/>
            </a:lvl8pPr>
            <a:lvl9pPr marL="0" indent="0" algn="l">
              <a:spcBef>
                <a:spcPts val="0"/>
              </a:spcBef>
              <a:spcAft>
                <a:spcPts val="0"/>
              </a:spcAft>
              <a:buFontTx/>
              <a:buNone/>
              <a:defRPr sz="1200"/>
            </a:lvl9pPr>
          </a:lstStyle>
          <a:p>
            <a:pPr lvl="4"/>
            <a:r>
              <a:rPr lang="en-US" dirty="0"/>
              <a:t>[phone number]</a:t>
            </a:r>
          </a:p>
        </p:txBody>
      </p:sp>
      <p:sp>
        <p:nvSpPr>
          <p:cNvPr id="35" name="Text Placeholder 3"/>
          <p:cNvSpPr>
            <a:spLocks noGrp="1"/>
          </p:cNvSpPr>
          <p:nvPr>
            <p:ph type="body" sz="quarter" idx="36" hasCustomPrompt="1"/>
          </p:nvPr>
        </p:nvSpPr>
        <p:spPr bwMode="gray">
          <a:xfrm>
            <a:off x="1763688" y="1707511"/>
            <a:ext cx="2736304" cy="216024"/>
          </a:xfrm>
        </p:spPr>
        <p:txBody>
          <a:bodyPr tIns="0" anchor="b" anchorCtr="0"/>
          <a:lstStyle>
            <a:lvl1pPr marL="0" indent="0">
              <a:spcBef>
                <a:spcPts val="0"/>
              </a:spcBef>
              <a:spcAft>
                <a:spcPts val="0"/>
              </a:spcAft>
              <a:buNone/>
              <a:defRPr sz="1200">
                <a:solidFill>
                  <a:schemeClr val="tx1"/>
                </a:solidFill>
              </a:defRPr>
            </a:lvl1pPr>
            <a:lvl2pPr marL="0" indent="0">
              <a:spcBef>
                <a:spcPts val="0"/>
              </a:spcBef>
              <a:spcAft>
                <a:spcPts val="0"/>
              </a:spcAft>
              <a:buNone/>
              <a:defRPr sz="1200"/>
            </a:lvl2pPr>
            <a:lvl3pPr marL="0" indent="0" algn="l">
              <a:spcBef>
                <a:spcPts val="0"/>
              </a:spcBef>
              <a:spcAft>
                <a:spcPts val="0"/>
              </a:spcAft>
              <a:buFontTx/>
              <a:buNone/>
              <a:tabLst>
                <a:tab pos="630238" algn="l"/>
              </a:tabLst>
              <a:defRPr sz="1200"/>
            </a:lvl3pPr>
            <a:lvl4pPr marL="0" indent="0" algn="l">
              <a:spcBef>
                <a:spcPts val="0"/>
              </a:spcBef>
              <a:spcAft>
                <a:spcPts val="0"/>
              </a:spcAft>
              <a:buFontTx/>
              <a:buNone/>
              <a:defRPr sz="1200">
                <a:solidFill>
                  <a:schemeClr val="tx1"/>
                </a:solidFill>
              </a:defRPr>
            </a:lvl4pPr>
            <a:lvl5pPr marL="0" indent="0" algn="l">
              <a:spcBef>
                <a:spcPts val="0"/>
              </a:spcBef>
              <a:spcAft>
                <a:spcPts val="0"/>
              </a:spcAft>
              <a:buFontTx/>
              <a:buNone/>
              <a:defRPr sz="1200"/>
            </a:lvl5pPr>
            <a:lvl6pPr marL="0" indent="0" algn="l">
              <a:spcBef>
                <a:spcPts val="0"/>
              </a:spcBef>
              <a:spcAft>
                <a:spcPts val="0"/>
              </a:spcAft>
              <a:buFontTx/>
              <a:buNone/>
              <a:defRPr sz="1200"/>
            </a:lvl6pPr>
            <a:lvl7pPr marL="0" indent="0" algn="l">
              <a:spcBef>
                <a:spcPts val="0"/>
              </a:spcBef>
              <a:spcAft>
                <a:spcPts val="0"/>
              </a:spcAft>
              <a:buFontTx/>
              <a:buNone/>
              <a:defRPr sz="1200"/>
            </a:lvl7pPr>
            <a:lvl8pPr marL="0" indent="0" algn="l">
              <a:spcBef>
                <a:spcPts val="0"/>
              </a:spcBef>
              <a:spcAft>
                <a:spcPts val="0"/>
              </a:spcAft>
              <a:buFontTx/>
              <a:buNone/>
              <a:defRPr sz="1200"/>
            </a:lvl8pPr>
            <a:lvl9pPr marL="0" indent="0" algn="l">
              <a:spcBef>
                <a:spcPts val="0"/>
              </a:spcBef>
              <a:spcAft>
                <a:spcPts val="0"/>
              </a:spcAft>
              <a:buFontTx/>
              <a:buNone/>
              <a:defRPr sz="1200"/>
            </a:lvl9pPr>
          </a:lstStyle>
          <a:p>
            <a:pPr lvl="4"/>
            <a:r>
              <a:rPr lang="en-US" dirty="0"/>
              <a:t>[title]</a:t>
            </a:r>
          </a:p>
        </p:txBody>
      </p:sp>
      <p:sp>
        <p:nvSpPr>
          <p:cNvPr id="36" name="Text Placeholder 3"/>
          <p:cNvSpPr>
            <a:spLocks noGrp="1"/>
          </p:cNvSpPr>
          <p:nvPr>
            <p:ph type="body" sz="quarter" idx="37" hasCustomPrompt="1"/>
          </p:nvPr>
        </p:nvSpPr>
        <p:spPr bwMode="gray">
          <a:xfrm>
            <a:off x="1763688" y="987530"/>
            <a:ext cx="2736304" cy="719980"/>
          </a:xfrm>
        </p:spPr>
        <p:txBody>
          <a:bodyPr tIns="0" anchor="b" anchorCtr="0"/>
          <a:lstStyle>
            <a:lvl1pPr marL="0" indent="0">
              <a:spcBef>
                <a:spcPts val="0"/>
              </a:spcBef>
              <a:spcAft>
                <a:spcPts val="0"/>
              </a:spcAft>
              <a:buFontTx/>
              <a:buNone/>
              <a:defRPr sz="1400"/>
            </a:lvl1pPr>
            <a:lvl2pPr marL="0" indent="0">
              <a:spcBef>
                <a:spcPts val="0"/>
              </a:spcBef>
              <a:spcAft>
                <a:spcPts val="0"/>
              </a:spcAft>
              <a:buNone/>
              <a:defRPr sz="1400"/>
            </a:lvl2pPr>
            <a:lvl3pPr marL="0" indent="0" algn="l">
              <a:spcBef>
                <a:spcPts val="0"/>
              </a:spcBef>
              <a:spcAft>
                <a:spcPts val="0"/>
              </a:spcAft>
              <a:buFontTx/>
              <a:buNone/>
              <a:tabLst>
                <a:tab pos="630238" algn="l"/>
              </a:tabLst>
              <a:defRPr sz="1400"/>
            </a:lvl3pPr>
            <a:lvl4pPr marL="0" indent="0" algn="l">
              <a:spcBef>
                <a:spcPts val="0"/>
              </a:spcBef>
              <a:spcAft>
                <a:spcPts val="0"/>
              </a:spcAft>
              <a:buFontTx/>
              <a:buNone/>
              <a:defRPr sz="1400">
                <a:solidFill>
                  <a:schemeClr val="tx1"/>
                </a:solidFill>
              </a:defRPr>
            </a:lvl4pPr>
            <a:lvl5pPr marL="0" indent="0" algn="l">
              <a:spcBef>
                <a:spcPts val="0"/>
              </a:spcBef>
              <a:spcAft>
                <a:spcPts val="0"/>
              </a:spcAft>
              <a:buFontTx/>
              <a:buNone/>
              <a:defRPr sz="1400" b="0"/>
            </a:lvl5pPr>
            <a:lvl6pPr marL="0" indent="0" algn="l">
              <a:spcBef>
                <a:spcPts val="0"/>
              </a:spcBef>
              <a:spcAft>
                <a:spcPts val="0"/>
              </a:spcAft>
              <a:buFontTx/>
              <a:buNone/>
              <a:defRPr sz="1400"/>
            </a:lvl6pPr>
            <a:lvl7pPr marL="0" indent="0" algn="l">
              <a:spcBef>
                <a:spcPts val="0"/>
              </a:spcBef>
              <a:spcAft>
                <a:spcPts val="0"/>
              </a:spcAft>
              <a:buFontTx/>
              <a:buNone/>
              <a:defRPr sz="1400"/>
            </a:lvl7pPr>
            <a:lvl8pPr marL="0" indent="0" algn="l">
              <a:spcBef>
                <a:spcPts val="0"/>
              </a:spcBef>
              <a:spcAft>
                <a:spcPts val="0"/>
              </a:spcAft>
              <a:buFontTx/>
              <a:buNone/>
              <a:defRPr sz="1400"/>
            </a:lvl8pPr>
            <a:lvl9pPr marL="0" indent="0" algn="l">
              <a:spcBef>
                <a:spcPts val="0"/>
              </a:spcBef>
              <a:spcAft>
                <a:spcPts val="0"/>
              </a:spcAft>
              <a:buFontTx/>
              <a:buNone/>
              <a:defRPr sz="1400"/>
            </a:lvl9pPr>
          </a:lstStyle>
          <a:p>
            <a:pPr lvl="0"/>
            <a:r>
              <a:rPr lang="en-US" dirty="0"/>
              <a:t>[name]</a:t>
            </a:r>
          </a:p>
        </p:txBody>
      </p:sp>
      <p:sp>
        <p:nvSpPr>
          <p:cNvPr id="37" name="Text Placeholder 3"/>
          <p:cNvSpPr>
            <a:spLocks noGrp="1"/>
          </p:cNvSpPr>
          <p:nvPr>
            <p:ph type="body" sz="quarter" idx="38" hasCustomPrompt="1"/>
          </p:nvPr>
        </p:nvSpPr>
        <p:spPr bwMode="gray">
          <a:xfrm>
            <a:off x="1763688" y="2355582"/>
            <a:ext cx="2736304" cy="216024"/>
          </a:xfrm>
        </p:spPr>
        <p:txBody>
          <a:bodyPr tIns="0" anchor="b" anchorCtr="0"/>
          <a:lstStyle>
            <a:lvl1pPr marL="0" indent="0">
              <a:spcBef>
                <a:spcPts val="0"/>
              </a:spcBef>
              <a:spcAft>
                <a:spcPts val="0"/>
              </a:spcAft>
              <a:buNone/>
              <a:defRPr sz="1200">
                <a:solidFill>
                  <a:schemeClr val="tx1"/>
                </a:solidFill>
              </a:defRPr>
            </a:lvl1pPr>
            <a:lvl2pPr marL="0" indent="0">
              <a:spcBef>
                <a:spcPts val="0"/>
              </a:spcBef>
              <a:spcAft>
                <a:spcPts val="0"/>
              </a:spcAft>
              <a:buNone/>
              <a:defRPr sz="1200"/>
            </a:lvl2pPr>
            <a:lvl3pPr marL="0" indent="0" algn="l">
              <a:spcBef>
                <a:spcPts val="0"/>
              </a:spcBef>
              <a:spcAft>
                <a:spcPts val="0"/>
              </a:spcAft>
              <a:buFontTx/>
              <a:buNone/>
              <a:tabLst>
                <a:tab pos="630238" algn="l"/>
              </a:tabLst>
              <a:defRPr sz="1200"/>
            </a:lvl3pPr>
            <a:lvl4pPr marL="0" indent="0" algn="l">
              <a:spcBef>
                <a:spcPts val="0"/>
              </a:spcBef>
              <a:spcAft>
                <a:spcPts val="0"/>
              </a:spcAft>
              <a:buFontTx/>
              <a:buNone/>
              <a:defRPr sz="1200">
                <a:solidFill>
                  <a:schemeClr val="tx1"/>
                </a:solidFill>
              </a:defRPr>
            </a:lvl4pPr>
            <a:lvl5pPr marL="0" indent="0" algn="l">
              <a:spcBef>
                <a:spcPts val="0"/>
              </a:spcBef>
              <a:spcAft>
                <a:spcPts val="0"/>
              </a:spcAft>
              <a:buFontTx/>
              <a:buNone/>
              <a:defRPr sz="1200"/>
            </a:lvl5pPr>
            <a:lvl6pPr marL="0" indent="0" algn="l">
              <a:spcBef>
                <a:spcPts val="0"/>
              </a:spcBef>
              <a:spcAft>
                <a:spcPts val="0"/>
              </a:spcAft>
              <a:buFontTx/>
              <a:buNone/>
              <a:defRPr sz="1200"/>
            </a:lvl6pPr>
            <a:lvl7pPr marL="0" indent="0" algn="l">
              <a:spcBef>
                <a:spcPts val="0"/>
              </a:spcBef>
              <a:spcAft>
                <a:spcPts val="0"/>
              </a:spcAft>
              <a:buFontTx/>
              <a:buNone/>
              <a:defRPr sz="1200"/>
            </a:lvl7pPr>
            <a:lvl8pPr marL="0" indent="0" algn="l">
              <a:spcBef>
                <a:spcPts val="0"/>
              </a:spcBef>
              <a:spcAft>
                <a:spcPts val="0"/>
              </a:spcAft>
              <a:buFontTx/>
              <a:buNone/>
              <a:defRPr sz="1200"/>
            </a:lvl8pPr>
            <a:lvl9pPr marL="0" indent="0" algn="l">
              <a:spcBef>
                <a:spcPts val="0"/>
              </a:spcBef>
              <a:spcAft>
                <a:spcPts val="0"/>
              </a:spcAft>
              <a:buFontTx/>
              <a:buNone/>
              <a:defRPr sz="1200"/>
            </a:lvl9pPr>
          </a:lstStyle>
          <a:p>
            <a:pPr lvl="4"/>
            <a:r>
              <a:rPr lang="en-US" dirty="0"/>
              <a:t>[email address]</a:t>
            </a:r>
          </a:p>
        </p:txBody>
      </p:sp>
      <p:sp>
        <p:nvSpPr>
          <p:cNvPr id="38" name="Text Placeholder 3"/>
          <p:cNvSpPr>
            <a:spLocks noGrp="1"/>
          </p:cNvSpPr>
          <p:nvPr>
            <p:ph type="body" sz="quarter" idx="39" hasCustomPrompt="1"/>
          </p:nvPr>
        </p:nvSpPr>
        <p:spPr bwMode="gray">
          <a:xfrm>
            <a:off x="1763767" y="2571606"/>
            <a:ext cx="2736226" cy="215014"/>
          </a:xfrm>
        </p:spPr>
        <p:txBody>
          <a:bodyPr tIns="0" anchor="b" anchorCtr="0"/>
          <a:lstStyle>
            <a:lvl1pPr marL="0" indent="0">
              <a:spcBef>
                <a:spcPts val="0"/>
              </a:spcBef>
              <a:spcAft>
                <a:spcPts val="0"/>
              </a:spcAft>
              <a:buNone/>
              <a:defRPr sz="1200">
                <a:solidFill>
                  <a:schemeClr val="tx1"/>
                </a:solidFill>
              </a:defRPr>
            </a:lvl1pPr>
            <a:lvl2pPr marL="0" indent="0">
              <a:spcBef>
                <a:spcPts val="0"/>
              </a:spcBef>
              <a:spcAft>
                <a:spcPts val="0"/>
              </a:spcAft>
              <a:buNone/>
              <a:defRPr sz="1200"/>
            </a:lvl2pPr>
            <a:lvl3pPr marL="0" indent="0" algn="l">
              <a:spcBef>
                <a:spcPts val="0"/>
              </a:spcBef>
              <a:spcAft>
                <a:spcPts val="0"/>
              </a:spcAft>
              <a:buFontTx/>
              <a:buNone/>
              <a:tabLst>
                <a:tab pos="630238" algn="l"/>
              </a:tabLst>
              <a:defRPr sz="1200"/>
            </a:lvl3pPr>
            <a:lvl4pPr marL="0" indent="0" algn="l">
              <a:spcBef>
                <a:spcPts val="0"/>
              </a:spcBef>
              <a:spcAft>
                <a:spcPts val="0"/>
              </a:spcAft>
              <a:buFontTx/>
              <a:buNone/>
              <a:defRPr sz="1200">
                <a:solidFill>
                  <a:schemeClr val="tx1"/>
                </a:solidFill>
              </a:defRPr>
            </a:lvl4pPr>
            <a:lvl5pPr marL="0" indent="0" algn="l">
              <a:spcBef>
                <a:spcPts val="0"/>
              </a:spcBef>
              <a:spcAft>
                <a:spcPts val="0"/>
              </a:spcAft>
              <a:buFontTx/>
              <a:buNone/>
              <a:defRPr sz="1200"/>
            </a:lvl5pPr>
            <a:lvl6pPr marL="0" indent="0" algn="l">
              <a:spcBef>
                <a:spcPts val="0"/>
              </a:spcBef>
              <a:spcAft>
                <a:spcPts val="0"/>
              </a:spcAft>
              <a:buFontTx/>
              <a:buNone/>
              <a:defRPr sz="1200"/>
            </a:lvl6pPr>
            <a:lvl7pPr marL="0" indent="0" algn="l">
              <a:spcBef>
                <a:spcPts val="0"/>
              </a:spcBef>
              <a:spcAft>
                <a:spcPts val="0"/>
              </a:spcAft>
              <a:buFontTx/>
              <a:buNone/>
              <a:defRPr sz="1200"/>
            </a:lvl7pPr>
            <a:lvl8pPr marL="0" indent="0" algn="l">
              <a:spcBef>
                <a:spcPts val="0"/>
              </a:spcBef>
              <a:spcAft>
                <a:spcPts val="0"/>
              </a:spcAft>
              <a:buFontTx/>
              <a:buNone/>
              <a:defRPr sz="1200"/>
            </a:lvl8pPr>
            <a:lvl9pPr marL="0" indent="0" algn="l">
              <a:spcBef>
                <a:spcPts val="0"/>
              </a:spcBef>
              <a:spcAft>
                <a:spcPts val="0"/>
              </a:spcAft>
              <a:buFontTx/>
              <a:buNone/>
              <a:defRPr sz="1200"/>
            </a:lvl9pPr>
          </a:lstStyle>
          <a:p>
            <a:pPr lvl="4"/>
            <a:r>
              <a:rPr lang="en-US" dirty="0"/>
              <a:t>[country]</a:t>
            </a:r>
          </a:p>
        </p:txBody>
      </p:sp>
      <p:sp>
        <p:nvSpPr>
          <p:cNvPr id="39" name="Picture Placeholder 4"/>
          <p:cNvSpPr>
            <a:spLocks noGrp="1"/>
          </p:cNvSpPr>
          <p:nvPr>
            <p:ph type="pic" sz="quarter" idx="40" hasCustomPrompt="1"/>
          </p:nvPr>
        </p:nvSpPr>
        <p:spPr bwMode="gray">
          <a:xfrm>
            <a:off x="4644728" y="987530"/>
            <a:ext cx="1296144" cy="1800301"/>
          </a:xfrm>
        </p:spPr>
        <p:txBody>
          <a:bodyPr/>
          <a:lstStyle>
            <a:lvl1pPr marL="0" indent="0">
              <a:buNone/>
              <a:defRPr/>
            </a:lvl1pPr>
          </a:lstStyle>
          <a:p>
            <a:r>
              <a:rPr lang="de-DE" dirty="0"/>
              <a:t>Picture</a:t>
            </a:r>
            <a:endParaRPr lang="en-US" dirty="0"/>
          </a:p>
        </p:txBody>
      </p:sp>
      <p:sp>
        <p:nvSpPr>
          <p:cNvPr id="40" name="Text Placeholder 3"/>
          <p:cNvSpPr>
            <a:spLocks noGrp="1"/>
          </p:cNvSpPr>
          <p:nvPr>
            <p:ph type="body" sz="quarter" idx="41" hasCustomPrompt="1"/>
          </p:nvPr>
        </p:nvSpPr>
        <p:spPr bwMode="gray">
          <a:xfrm>
            <a:off x="6084889" y="2139559"/>
            <a:ext cx="2736303" cy="216024"/>
          </a:xfrm>
        </p:spPr>
        <p:txBody>
          <a:bodyPr tIns="0" anchor="b" anchorCtr="0"/>
          <a:lstStyle>
            <a:lvl1pPr marL="0" indent="0">
              <a:spcBef>
                <a:spcPts val="0"/>
              </a:spcBef>
              <a:spcAft>
                <a:spcPts val="0"/>
              </a:spcAft>
              <a:buNone/>
              <a:defRPr sz="1200">
                <a:solidFill>
                  <a:schemeClr val="tx1"/>
                </a:solidFill>
              </a:defRPr>
            </a:lvl1pPr>
            <a:lvl2pPr marL="0" indent="0">
              <a:spcBef>
                <a:spcPts val="0"/>
              </a:spcBef>
              <a:spcAft>
                <a:spcPts val="0"/>
              </a:spcAft>
              <a:buNone/>
              <a:defRPr sz="1200"/>
            </a:lvl2pPr>
            <a:lvl3pPr marL="0" indent="0" algn="l">
              <a:spcBef>
                <a:spcPts val="0"/>
              </a:spcBef>
              <a:spcAft>
                <a:spcPts val="0"/>
              </a:spcAft>
              <a:buFontTx/>
              <a:buNone/>
              <a:tabLst>
                <a:tab pos="630238" algn="l"/>
              </a:tabLst>
              <a:defRPr sz="1200"/>
            </a:lvl3pPr>
            <a:lvl4pPr marL="0" indent="0" algn="l">
              <a:spcBef>
                <a:spcPts val="0"/>
              </a:spcBef>
              <a:spcAft>
                <a:spcPts val="0"/>
              </a:spcAft>
              <a:buFontTx/>
              <a:buNone/>
              <a:defRPr sz="1200">
                <a:solidFill>
                  <a:schemeClr val="tx1"/>
                </a:solidFill>
              </a:defRPr>
            </a:lvl4pPr>
            <a:lvl5pPr marL="0" indent="0" algn="l">
              <a:spcBef>
                <a:spcPts val="0"/>
              </a:spcBef>
              <a:spcAft>
                <a:spcPts val="0"/>
              </a:spcAft>
              <a:buFontTx/>
              <a:buNone/>
              <a:defRPr sz="1200"/>
            </a:lvl5pPr>
            <a:lvl6pPr marL="0" indent="0" algn="l">
              <a:spcBef>
                <a:spcPts val="0"/>
              </a:spcBef>
              <a:spcAft>
                <a:spcPts val="0"/>
              </a:spcAft>
              <a:buFontTx/>
              <a:buNone/>
              <a:defRPr sz="1200"/>
            </a:lvl6pPr>
            <a:lvl7pPr marL="0" indent="0" algn="l">
              <a:spcBef>
                <a:spcPts val="0"/>
              </a:spcBef>
              <a:spcAft>
                <a:spcPts val="0"/>
              </a:spcAft>
              <a:buFontTx/>
              <a:buNone/>
              <a:defRPr sz="1200"/>
            </a:lvl7pPr>
            <a:lvl8pPr marL="0" indent="0" algn="l">
              <a:spcBef>
                <a:spcPts val="0"/>
              </a:spcBef>
              <a:spcAft>
                <a:spcPts val="0"/>
              </a:spcAft>
              <a:buFontTx/>
              <a:buNone/>
              <a:defRPr sz="1200"/>
            </a:lvl8pPr>
            <a:lvl9pPr marL="0" indent="0" algn="l">
              <a:spcBef>
                <a:spcPts val="0"/>
              </a:spcBef>
              <a:spcAft>
                <a:spcPts val="0"/>
              </a:spcAft>
              <a:buFontTx/>
              <a:buNone/>
              <a:defRPr sz="1200"/>
            </a:lvl9pPr>
          </a:lstStyle>
          <a:p>
            <a:pPr lvl="4"/>
            <a:r>
              <a:rPr lang="en-US" dirty="0"/>
              <a:t>[phone number]</a:t>
            </a:r>
          </a:p>
        </p:txBody>
      </p:sp>
      <p:sp>
        <p:nvSpPr>
          <p:cNvPr id="41" name="Text Placeholder 3"/>
          <p:cNvSpPr>
            <a:spLocks noGrp="1"/>
          </p:cNvSpPr>
          <p:nvPr>
            <p:ph type="body" sz="quarter" idx="42" hasCustomPrompt="1"/>
          </p:nvPr>
        </p:nvSpPr>
        <p:spPr bwMode="gray">
          <a:xfrm>
            <a:off x="6084888" y="1707511"/>
            <a:ext cx="2736304" cy="216024"/>
          </a:xfrm>
        </p:spPr>
        <p:txBody>
          <a:bodyPr tIns="0" anchor="b" anchorCtr="0"/>
          <a:lstStyle>
            <a:lvl1pPr marL="0" indent="0">
              <a:spcBef>
                <a:spcPts val="0"/>
              </a:spcBef>
              <a:spcAft>
                <a:spcPts val="0"/>
              </a:spcAft>
              <a:buNone/>
              <a:defRPr sz="1200">
                <a:solidFill>
                  <a:schemeClr val="tx1"/>
                </a:solidFill>
              </a:defRPr>
            </a:lvl1pPr>
            <a:lvl2pPr marL="0" indent="0">
              <a:spcBef>
                <a:spcPts val="0"/>
              </a:spcBef>
              <a:spcAft>
                <a:spcPts val="0"/>
              </a:spcAft>
              <a:buNone/>
              <a:defRPr sz="1200"/>
            </a:lvl2pPr>
            <a:lvl3pPr marL="0" indent="0" algn="l">
              <a:spcBef>
                <a:spcPts val="0"/>
              </a:spcBef>
              <a:spcAft>
                <a:spcPts val="0"/>
              </a:spcAft>
              <a:buFontTx/>
              <a:buNone/>
              <a:tabLst>
                <a:tab pos="630238" algn="l"/>
              </a:tabLst>
              <a:defRPr sz="1200"/>
            </a:lvl3pPr>
            <a:lvl4pPr marL="0" indent="0" algn="l">
              <a:spcBef>
                <a:spcPts val="0"/>
              </a:spcBef>
              <a:spcAft>
                <a:spcPts val="0"/>
              </a:spcAft>
              <a:buFontTx/>
              <a:buNone/>
              <a:defRPr sz="1200">
                <a:solidFill>
                  <a:schemeClr val="tx1"/>
                </a:solidFill>
              </a:defRPr>
            </a:lvl4pPr>
            <a:lvl5pPr marL="0" indent="0" algn="l">
              <a:spcBef>
                <a:spcPts val="0"/>
              </a:spcBef>
              <a:spcAft>
                <a:spcPts val="0"/>
              </a:spcAft>
              <a:buFontTx/>
              <a:buNone/>
              <a:defRPr sz="1200"/>
            </a:lvl5pPr>
            <a:lvl6pPr marL="0" indent="0" algn="l">
              <a:spcBef>
                <a:spcPts val="0"/>
              </a:spcBef>
              <a:spcAft>
                <a:spcPts val="0"/>
              </a:spcAft>
              <a:buFontTx/>
              <a:buNone/>
              <a:defRPr sz="1200"/>
            </a:lvl6pPr>
            <a:lvl7pPr marL="0" indent="0" algn="l">
              <a:spcBef>
                <a:spcPts val="0"/>
              </a:spcBef>
              <a:spcAft>
                <a:spcPts val="0"/>
              </a:spcAft>
              <a:buFontTx/>
              <a:buNone/>
              <a:defRPr sz="1200"/>
            </a:lvl7pPr>
            <a:lvl8pPr marL="0" indent="0" algn="l">
              <a:spcBef>
                <a:spcPts val="0"/>
              </a:spcBef>
              <a:spcAft>
                <a:spcPts val="0"/>
              </a:spcAft>
              <a:buFontTx/>
              <a:buNone/>
              <a:defRPr sz="1200"/>
            </a:lvl8pPr>
            <a:lvl9pPr marL="0" indent="0" algn="l">
              <a:spcBef>
                <a:spcPts val="0"/>
              </a:spcBef>
              <a:spcAft>
                <a:spcPts val="0"/>
              </a:spcAft>
              <a:buFontTx/>
              <a:buNone/>
              <a:defRPr sz="1200"/>
            </a:lvl9pPr>
          </a:lstStyle>
          <a:p>
            <a:pPr lvl="4"/>
            <a:r>
              <a:rPr lang="en-US" dirty="0"/>
              <a:t>[title]</a:t>
            </a:r>
          </a:p>
        </p:txBody>
      </p:sp>
      <p:sp>
        <p:nvSpPr>
          <p:cNvPr id="42" name="Text Placeholder 3"/>
          <p:cNvSpPr>
            <a:spLocks noGrp="1"/>
          </p:cNvSpPr>
          <p:nvPr>
            <p:ph type="body" sz="quarter" idx="43" hasCustomPrompt="1"/>
          </p:nvPr>
        </p:nvSpPr>
        <p:spPr bwMode="gray">
          <a:xfrm>
            <a:off x="6084888" y="987530"/>
            <a:ext cx="2736304" cy="719980"/>
          </a:xfrm>
        </p:spPr>
        <p:txBody>
          <a:bodyPr tIns="0" anchor="b" anchorCtr="0"/>
          <a:lstStyle>
            <a:lvl1pPr marL="0" indent="0">
              <a:spcBef>
                <a:spcPts val="0"/>
              </a:spcBef>
              <a:spcAft>
                <a:spcPts val="0"/>
              </a:spcAft>
              <a:buFontTx/>
              <a:buNone/>
              <a:defRPr sz="1400"/>
            </a:lvl1pPr>
            <a:lvl2pPr marL="0" indent="0">
              <a:spcBef>
                <a:spcPts val="0"/>
              </a:spcBef>
              <a:spcAft>
                <a:spcPts val="0"/>
              </a:spcAft>
              <a:buNone/>
              <a:defRPr sz="1400"/>
            </a:lvl2pPr>
            <a:lvl3pPr marL="0" indent="0" algn="l">
              <a:spcBef>
                <a:spcPts val="0"/>
              </a:spcBef>
              <a:spcAft>
                <a:spcPts val="0"/>
              </a:spcAft>
              <a:buFontTx/>
              <a:buNone/>
              <a:tabLst>
                <a:tab pos="630238" algn="l"/>
              </a:tabLst>
              <a:defRPr sz="1400"/>
            </a:lvl3pPr>
            <a:lvl4pPr marL="0" indent="0" algn="l">
              <a:spcBef>
                <a:spcPts val="0"/>
              </a:spcBef>
              <a:spcAft>
                <a:spcPts val="0"/>
              </a:spcAft>
              <a:buFontTx/>
              <a:buNone/>
              <a:defRPr sz="1400">
                <a:solidFill>
                  <a:schemeClr val="tx1"/>
                </a:solidFill>
              </a:defRPr>
            </a:lvl4pPr>
            <a:lvl5pPr marL="0" indent="0" algn="l">
              <a:spcBef>
                <a:spcPts val="0"/>
              </a:spcBef>
              <a:spcAft>
                <a:spcPts val="0"/>
              </a:spcAft>
              <a:buFontTx/>
              <a:buNone/>
              <a:defRPr sz="1400" b="0"/>
            </a:lvl5pPr>
            <a:lvl6pPr marL="0" indent="0" algn="l">
              <a:spcBef>
                <a:spcPts val="0"/>
              </a:spcBef>
              <a:spcAft>
                <a:spcPts val="0"/>
              </a:spcAft>
              <a:buFontTx/>
              <a:buNone/>
              <a:defRPr sz="1400"/>
            </a:lvl6pPr>
            <a:lvl7pPr marL="0" indent="0" algn="l">
              <a:spcBef>
                <a:spcPts val="0"/>
              </a:spcBef>
              <a:spcAft>
                <a:spcPts val="0"/>
              </a:spcAft>
              <a:buFontTx/>
              <a:buNone/>
              <a:defRPr sz="1400"/>
            </a:lvl7pPr>
            <a:lvl8pPr marL="0" indent="0" algn="l">
              <a:spcBef>
                <a:spcPts val="0"/>
              </a:spcBef>
              <a:spcAft>
                <a:spcPts val="0"/>
              </a:spcAft>
              <a:buFontTx/>
              <a:buNone/>
              <a:defRPr sz="1400"/>
            </a:lvl8pPr>
            <a:lvl9pPr marL="0" indent="0" algn="l">
              <a:spcBef>
                <a:spcPts val="0"/>
              </a:spcBef>
              <a:spcAft>
                <a:spcPts val="0"/>
              </a:spcAft>
              <a:buFontTx/>
              <a:buNone/>
              <a:defRPr sz="1400"/>
            </a:lvl9pPr>
          </a:lstStyle>
          <a:p>
            <a:pPr lvl="0"/>
            <a:r>
              <a:rPr lang="en-US" dirty="0"/>
              <a:t>[name]</a:t>
            </a:r>
          </a:p>
        </p:txBody>
      </p:sp>
      <p:sp>
        <p:nvSpPr>
          <p:cNvPr id="43" name="Text Placeholder 3"/>
          <p:cNvSpPr>
            <a:spLocks noGrp="1"/>
          </p:cNvSpPr>
          <p:nvPr>
            <p:ph type="body" sz="quarter" idx="44" hasCustomPrompt="1"/>
          </p:nvPr>
        </p:nvSpPr>
        <p:spPr bwMode="gray">
          <a:xfrm>
            <a:off x="6084888" y="2355582"/>
            <a:ext cx="2736304" cy="216024"/>
          </a:xfrm>
        </p:spPr>
        <p:txBody>
          <a:bodyPr tIns="0" anchor="b" anchorCtr="0"/>
          <a:lstStyle>
            <a:lvl1pPr marL="0" indent="0">
              <a:spcBef>
                <a:spcPts val="0"/>
              </a:spcBef>
              <a:spcAft>
                <a:spcPts val="0"/>
              </a:spcAft>
              <a:buNone/>
              <a:defRPr sz="1200">
                <a:solidFill>
                  <a:schemeClr val="tx1"/>
                </a:solidFill>
              </a:defRPr>
            </a:lvl1pPr>
            <a:lvl2pPr marL="0" indent="0">
              <a:spcBef>
                <a:spcPts val="0"/>
              </a:spcBef>
              <a:spcAft>
                <a:spcPts val="0"/>
              </a:spcAft>
              <a:buNone/>
              <a:defRPr sz="1200"/>
            </a:lvl2pPr>
            <a:lvl3pPr marL="0" indent="0" algn="l">
              <a:spcBef>
                <a:spcPts val="0"/>
              </a:spcBef>
              <a:spcAft>
                <a:spcPts val="0"/>
              </a:spcAft>
              <a:buFontTx/>
              <a:buNone/>
              <a:tabLst>
                <a:tab pos="630238" algn="l"/>
              </a:tabLst>
              <a:defRPr sz="1200"/>
            </a:lvl3pPr>
            <a:lvl4pPr marL="0" indent="0" algn="l">
              <a:spcBef>
                <a:spcPts val="0"/>
              </a:spcBef>
              <a:spcAft>
                <a:spcPts val="0"/>
              </a:spcAft>
              <a:buFontTx/>
              <a:buNone/>
              <a:defRPr sz="1200">
                <a:solidFill>
                  <a:schemeClr val="tx1"/>
                </a:solidFill>
              </a:defRPr>
            </a:lvl4pPr>
            <a:lvl5pPr marL="0" indent="0" algn="l">
              <a:spcBef>
                <a:spcPts val="0"/>
              </a:spcBef>
              <a:spcAft>
                <a:spcPts val="0"/>
              </a:spcAft>
              <a:buFontTx/>
              <a:buNone/>
              <a:defRPr sz="1200"/>
            </a:lvl5pPr>
            <a:lvl6pPr marL="0" indent="0" algn="l">
              <a:spcBef>
                <a:spcPts val="0"/>
              </a:spcBef>
              <a:spcAft>
                <a:spcPts val="0"/>
              </a:spcAft>
              <a:buFontTx/>
              <a:buNone/>
              <a:defRPr sz="1200"/>
            </a:lvl6pPr>
            <a:lvl7pPr marL="0" indent="0" algn="l">
              <a:spcBef>
                <a:spcPts val="0"/>
              </a:spcBef>
              <a:spcAft>
                <a:spcPts val="0"/>
              </a:spcAft>
              <a:buFontTx/>
              <a:buNone/>
              <a:defRPr sz="1200"/>
            </a:lvl7pPr>
            <a:lvl8pPr marL="0" indent="0" algn="l">
              <a:spcBef>
                <a:spcPts val="0"/>
              </a:spcBef>
              <a:spcAft>
                <a:spcPts val="0"/>
              </a:spcAft>
              <a:buFontTx/>
              <a:buNone/>
              <a:defRPr sz="1200"/>
            </a:lvl8pPr>
            <a:lvl9pPr marL="0" indent="0" algn="l">
              <a:spcBef>
                <a:spcPts val="0"/>
              </a:spcBef>
              <a:spcAft>
                <a:spcPts val="0"/>
              </a:spcAft>
              <a:buFontTx/>
              <a:buNone/>
              <a:defRPr sz="1200"/>
            </a:lvl9pPr>
          </a:lstStyle>
          <a:p>
            <a:pPr lvl="4"/>
            <a:r>
              <a:rPr lang="en-US" dirty="0"/>
              <a:t>[email address]</a:t>
            </a:r>
          </a:p>
        </p:txBody>
      </p:sp>
      <p:sp>
        <p:nvSpPr>
          <p:cNvPr id="44" name="Text Placeholder 3"/>
          <p:cNvSpPr>
            <a:spLocks noGrp="1"/>
          </p:cNvSpPr>
          <p:nvPr>
            <p:ph type="body" sz="quarter" idx="45" hasCustomPrompt="1"/>
          </p:nvPr>
        </p:nvSpPr>
        <p:spPr bwMode="gray">
          <a:xfrm>
            <a:off x="6084967" y="2571606"/>
            <a:ext cx="2736226" cy="215014"/>
          </a:xfrm>
        </p:spPr>
        <p:txBody>
          <a:bodyPr tIns="0" anchor="b" anchorCtr="0"/>
          <a:lstStyle>
            <a:lvl1pPr marL="0" indent="0">
              <a:spcBef>
                <a:spcPts val="0"/>
              </a:spcBef>
              <a:spcAft>
                <a:spcPts val="0"/>
              </a:spcAft>
              <a:buNone/>
              <a:defRPr sz="1200">
                <a:solidFill>
                  <a:schemeClr val="tx1"/>
                </a:solidFill>
              </a:defRPr>
            </a:lvl1pPr>
            <a:lvl2pPr marL="0" indent="0">
              <a:spcBef>
                <a:spcPts val="0"/>
              </a:spcBef>
              <a:spcAft>
                <a:spcPts val="0"/>
              </a:spcAft>
              <a:buNone/>
              <a:defRPr sz="1200"/>
            </a:lvl2pPr>
            <a:lvl3pPr marL="0" indent="0" algn="l">
              <a:spcBef>
                <a:spcPts val="0"/>
              </a:spcBef>
              <a:spcAft>
                <a:spcPts val="0"/>
              </a:spcAft>
              <a:buFontTx/>
              <a:buNone/>
              <a:tabLst>
                <a:tab pos="630238" algn="l"/>
              </a:tabLst>
              <a:defRPr sz="1200"/>
            </a:lvl3pPr>
            <a:lvl4pPr marL="0" indent="0" algn="l">
              <a:spcBef>
                <a:spcPts val="0"/>
              </a:spcBef>
              <a:spcAft>
                <a:spcPts val="0"/>
              </a:spcAft>
              <a:buFontTx/>
              <a:buNone/>
              <a:defRPr sz="1200">
                <a:solidFill>
                  <a:schemeClr val="tx1"/>
                </a:solidFill>
              </a:defRPr>
            </a:lvl4pPr>
            <a:lvl5pPr marL="0" indent="0" algn="l">
              <a:spcBef>
                <a:spcPts val="0"/>
              </a:spcBef>
              <a:spcAft>
                <a:spcPts val="0"/>
              </a:spcAft>
              <a:buFontTx/>
              <a:buNone/>
              <a:defRPr sz="1200"/>
            </a:lvl5pPr>
            <a:lvl6pPr marL="0" indent="0" algn="l">
              <a:spcBef>
                <a:spcPts val="0"/>
              </a:spcBef>
              <a:spcAft>
                <a:spcPts val="0"/>
              </a:spcAft>
              <a:buFontTx/>
              <a:buNone/>
              <a:defRPr sz="1200"/>
            </a:lvl6pPr>
            <a:lvl7pPr marL="0" indent="0" algn="l">
              <a:spcBef>
                <a:spcPts val="0"/>
              </a:spcBef>
              <a:spcAft>
                <a:spcPts val="0"/>
              </a:spcAft>
              <a:buFontTx/>
              <a:buNone/>
              <a:defRPr sz="1200"/>
            </a:lvl7pPr>
            <a:lvl8pPr marL="0" indent="0" algn="l">
              <a:spcBef>
                <a:spcPts val="0"/>
              </a:spcBef>
              <a:spcAft>
                <a:spcPts val="0"/>
              </a:spcAft>
              <a:buFontTx/>
              <a:buNone/>
              <a:defRPr sz="1200"/>
            </a:lvl8pPr>
            <a:lvl9pPr marL="0" indent="0" algn="l">
              <a:spcBef>
                <a:spcPts val="0"/>
              </a:spcBef>
              <a:spcAft>
                <a:spcPts val="0"/>
              </a:spcAft>
              <a:buFontTx/>
              <a:buNone/>
              <a:defRPr sz="1200"/>
            </a:lvl9pPr>
          </a:lstStyle>
          <a:p>
            <a:pPr lvl="4"/>
            <a:r>
              <a:rPr lang="en-US" dirty="0"/>
              <a:t>[country]</a:t>
            </a:r>
          </a:p>
        </p:txBody>
      </p:sp>
    </p:spTree>
    <p:extLst>
      <p:ext uri="{BB962C8B-B14F-4D97-AF65-F5344CB8AC3E}">
        <p14:creationId xmlns:p14="http://schemas.microsoft.com/office/powerpoint/2010/main" val="32928071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7" name="Picture 1"/>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bwMode="gray">
          <a:xfrm>
            <a:off x="0" y="0"/>
            <a:ext cx="9144000" cy="5143500"/>
          </a:xfrm>
          <a:prstGeom prst="rect">
            <a:avLst/>
          </a:prstGeom>
          <a:noFill/>
          <a:ln>
            <a:noFill/>
          </a:ln>
        </p:spPr>
      </p:pic>
      <p:sp>
        <p:nvSpPr>
          <p:cNvPr id="3" name="Title 2"/>
          <p:cNvSpPr>
            <a:spLocks noGrp="1"/>
          </p:cNvSpPr>
          <p:nvPr>
            <p:ph type="title" hasCustomPrompt="1"/>
          </p:nvPr>
        </p:nvSpPr>
        <p:spPr bwMode="gray">
          <a:xfrm>
            <a:off x="323410" y="987425"/>
            <a:ext cx="8497180" cy="1944688"/>
          </a:xfrm>
        </p:spPr>
        <p:txBody>
          <a:bodyPr anchor="b"/>
          <a:lstStyle>
            <a:lvl1pPr>
              <a:defRPr sz="3800" cap="all" baseline="0">
                <a:solidFill>
                  <a:schemeClr val="bg1"/>
                </a:solidFill>
                <a:latin typeface="Arial" pitchFamily="34" charset="0"/>
              </a:defRPr>
            </a:lvl1pPr>
          </a:lstStyle>
          <a:p>
            <a:r>
              <a:rPr lang="en-US" dirty="0"/>
              <a:t>[Thank you for Your attention]</a:t>
            </a:r>
          </a:p>
        </p:txBody>
      </p:sp>
      <p:sp>
        <p:nvSpPr>
          <p:cNvPr id="8" name="Text Placeholder 5"/>
          <p:cNvSpPr>
            <a:spLocks noGrp="1"/>
          </p:cNvSpPr>
          <p:nvPr>
            <p:ph type="body" sz="quarter" idx="10" hasCustomPrompt="1"/>
          </p:nvPr>
        </p:nvSpPr>
        <p:spPr bwMode="gray">
          <a:xfrm>
            <a:off x="323528" y="4732056"/>
            <a:ext cx="8496944" cy="216024"/>
          </a:xfrm>
        </p:spPr>
        <p:txBody>
          <a:bodyPr anchor="b"/>
          <a:lstStyle>
            <a:lvl1pPr marL="0" indent="0">
              <a:spcBef>
                <a:spcPts val="0"/>
              </a:spcBef>
              <a:spcAft>
                <a:spcPts val="0"/>
              </a:spcAft>
              <a:buFontTx/>
              <a:buNone/>
              <a:defRPr sz="1200" baseline="0">
                <a:solidFill>
                  <a:schemeClr val="bg1"/>
                </a:solidFill>
              </a:defRPr>
            </a:lvl1pPr>
            <a:lvl2pPr marL="0" indent="0">
              <a:spcBef>
                <a:spcPts val="0"/>
              </a:spcBef>
              <a:spcAft>
                <a:spcPts val="0"/>
              </a:spcAft>
              <a:buFontTx/>
              <a:buNone/>
              <a:defRPr sz="1200">
                <a:solidFill>
                  <a:schemeClr val="bg1"/>
                </a:solidFill>
              </a:defRPr>
            </a:lvl2pPr>
            <a:lvl3pPr marL="0" indent="0">
              <a:spcBef>
                <a:spcPts val="0"/>
              </a:spcBef>
              <a:spcAft>
                <a:spcPts val="0"/>
              </a:spcAft>
              <a:buFontTx/>
              <a:buNone/>
              <a:defRPr sz="1200">
                <a:solidFill>
                  <a:schemeClr val="bg1"/>
                </a:solidFill>
              </a:defRPr>
            </a:lvl3pPr>
            <a:lvl4pPr marL="0" indent="0">
              <a:spcBef>
                <a:spcPts val="0"/>
              </a:spcBef>
              <a:spcAft>
                <a:spcPts val="0"/>
              </a:spcAft>
              <a:buFontTx/>
              <a:buNone/>
              <a:defRPr sz="1200">
                <a:solidFill>
                  <a:schemeClr val="bg1"/>
                </a:solidFill>
              </a:defRPr>
            </a:lvl4pPr>
            <a:lvl5pPr marL="0" indent="0">
              <a:spcBef>
                <a:spcPts val="0"/>
              </a:spcBef>
              <a:spcAft>
                <a:spcPts val="0"/>
              </a:spcAft>
              <a:buFontTx/>
              <a:buNone/>
              <a:defRPr sz="1200">
                <a:solidFill>
                  <a:schemeClr val="bg1"/>
                </a:solidFill>
              </a:defRPr>
            </a:lvl5pPr>
            <a:lvl6pPr marL="0" indent="0">
              <a:spcBef>
                <a:spcPts val="0"/>
              </a:spcBef>
              <a:spcAft>
                <a:spcPts val="0"/>
              </a:spcAft>
              <a:buFontTx/>
              <a:buNone/>
              <a:defRPr sz="1200">
                <a:solidFill>
                  <a:schemeClr val="bg1"/>
                </a:solidFill>
              </a:defRPr>
            </a:lvl6pPr>
            <a:lvl7pPr marL="0" indent="0">
              <a:spcBef>
                <a:spcPts val="0"/>
              </a:spcBef>
              <a:spcAft>
                <a:spcPts val="0"/>
              </a:spcAft>
              <a:buFontTx/>
              <a:buNone/>
              <a:defRPr sz="1200">
                <a:solidFill>
                  <a:schemeClr val="bg1"/>
                </a:solidFill>
              </a:defRPr>
            </a:lvl7pPr>
            <a:lvl8pPr marL="0" indent="0">
              <a:spcBef>
                <a:spcPts val="0"/>
              </a:spcBef>
              <a:spcAft>
                <a:spcPts val="0"/>
              </a:spcAft>
              <a:buFontTx/>
              <a:buNone/>
              <a:defRPr sz="1200">
                <a:solidFill>
                  <a:schemeClr val="bg1"/>
                </a:solidFill>
              </a:defRPr>
            </a:lvl8pPr>
            <a:lvl9pPr marL="0" indent="0">
              <a:spcBef>
                <a:spcPts val="0"/>
              </a:spcBef>
              <a:spcAft>
                <a:spcPts val="0"/>
              </a:spcAft>
              <a:buFontTx/>
              <a:buNone/>
              <a:defRPr sz="1200">
                <a:solidFill>
                  <a:schemeClr val="bg1"/>
                </a:solidFill>
              </a:defRPr>
            </a:lvl9pPr>
          </a:lstStyle>
          <a:p>
            <a:pPr lvl="0"/>
            <a:r>
              <a:rPr lang="fr-FR" noProof="0" dirty="0"/>
              <a:t>[Phone 0123 456 789, Fax 0123 456 789 01, Email info@gfk.com]</a:t>
            </a:r>
          </a:p>
        </p:txBody>
      </p:sp>
      <p:sp>
        <p:nvSpPr>
          <p:cNvPr id="9" name="Text Placeholder 5"/>
          <p:cNvSpPr>
            <a:spLocks noGrp="1"/>
          </p:cNvSpPr>
          <p:nvPr>
            <p:ph type="body" sz="quarter" idx="11" hasCustomPrompt="1"/>
          </p:nvPr>
        </p:nvSpPr>
        <p:spPr bwMode="gray">
          <a:xfrm>
            <a:off x="323528" y="4516032"/>
            <a:ext cx="8496944" cy="216024"/>
          </a:xfrm>
        </p:spPr>
        <p:txBody>
          <a:bodyPr anchor="b"/>
          <a:lstStyle>
            <a:lvl1pPr marL="0" indent="0">
              <a:spcBef>
                <a:spcPts val="0"/>
              </a:spcBef>
              <a:spcAft>
                <a:spcPts val="0"/>
              </a:spcAft>
              <a:buFontTx/>
              <a:buNone/>
              <a:defRPr sz="1200" baseline="0">
                <a:solidFill>
                  <a:schemeClr val="bg1"/>
                </a:solidFill>
              </a:defRPr>
            </a:lvl1pPr>
            <a:lvl2pPr marL="0" indent="0">
              <a:spcBef>
                <a:spcPts val="0"/>
              </a:spcBef>
              <a:spcAft>
                <a:spcPts val="0"/>
              </a:spcAft>
              <a:buFontTx/>
              <a:buNone/>
              <a:defRPr sz="1200">
                <a:solidFill>
                  <a:schemeClr val="bg1"/>
                </a:solidFill>
              </a:defRPr>
            </a:lvl2pPr>
            <a:lvl3pPr marL="0" indent="0">
              <a:spcBef>
                <a:spcPts val="0"/>
              </a:spcBef>
              <a:spcAft>
                <a:spcPts val="0"/>
              </a:spcAft>
              <a:buFontTx/>
              <a:buNone/>
              <a:defRPr sz="1200">
                <a:solidFill>
                  <a:schemeClr val="bg1"/>
                </a:solidFill>
              </a:defRPr>
            </a:lvl3pPr>
            <a:lvl4pPr marL="0" indent="0">
              <a:spcBef>
                <a:spcPts val="0"/>
              </a:spcBef>
              <a:spcAft>
                <a:spcPts val="0"/>
              </a:spcAft>
              <a:buFontTx/>
              <a:buNone/>
              <a:defRPr sz="1200">
                <a:solidFill>
                  <a:schemeClr val="bg1"/>
                </a:solidFill>
              </a:defRPr>
            </a:lvl4pPr>
            <a:lvl5pPr marL="0" indent="0">
              <a:spcBef>
                <a:spcPts val="0"/>
              </a:spcBef>
              <a:spcAft>
                <a:spcPts val="0"/>
              </a:spcAft>
              <a:buFontTx/>
              <a:buNone/>
              <a:defRPr sz="1200">
                <a:solidFill>
                  <a:schemeClr val="bg1"/>
                </a:solidFill>
              </a:defRPr>
            </a:lvl5pPr>
            <a:lvl6pPr marL="0" indent="0">
              <a:spcBef>
                <a:spcPts val="0"/>
              </a:spcBef>
              <a:spcAft>
                <a:spcPts val="0"/>
              </a:spcAft>
              <a:buFontTx/>
              <a:buNone/>
              <a:defRPr sz="1200">
                <a:solidFill>
                  <a:schemeClr val="bg1"/>
                </a:solidFill>
              </a:defRPr>
            </a:lvl6pPr>
            <a:lvl7pPr marL="0" indent="0">
              <a:spcBef>
                <a:spcPts val="0"/>
              </a:spcBef>
              <a:spcAft>
                <a:spcPts val="0"/>
              </a:spcAft>
              <a:buFontTx/>
              <a:buNone/>
              <a:defRPr sz="1200">
                <a:solidFill>
                  <a:schemeClr val="bg1"/>
                </a:solidFill>
              </a:defRPr>
            </a:lvl7pPr>
            <a:lvl8pPr marL="0" indent="0">
              <a:spcBef>
                <a:spcPts val="0"/>
              </a:spcBef>
              <a:spcAft>
                <a:spcPts val="0"/>
              </a:spcAft>
              <a:buFontTx/>
              <a:buNone/>
              <a:defRPr sz="1200">
                <a:solidFill>
                  <a:schemeClr val="bg1"/>
                </a:solidFill>
              </a:defRPr>
            </a:lvl8pPr>
            <a:lvl9pPr marL="0" indent="0">
              <a:spcBef>
                <a:spcPts val="0"/>
              </a:spcBef>
              <a:spcAft>
                <a:spcPts val="0"/>
              </a:spcAft>
              <a:buFontTx/>
              <a:buNone/>
              <a:defRPr sz="1200">
                <a:solidFill>
                  <a:schemeClr val="bg1"/>
                </a:solidFill>
              </a:defRPr>
            </a:lvl9pPr>
          </a:lstStyle>
          <a:p>
            <a:pPr lvl="0"/>
            <a:r>
              <a:rPr lang="en-US" noProof="0" dirty="0"/>
              <a:t>[GfK, Street 123, City, zip code]</a:t>
            </a:r>
          </a:p>
        </p:txBody>
      </p:sp>
    </p:spTree>
    <p:extLst>
      <p:ext uri="{BB962C8B-B14F-4D97-AF65-F5344CB8AC3E}">
        <p14:creationId xmlns:p14="http://schemas.microsoft.com/office/powerpoint/2010/main" val="1091830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di testo con foto">
    <p:spTree>
      <p:nvGrpSpPr>
        <p:cNvPr id="1" name=""/>
        <p:cNvGrpSpPr/>
        <p:nvPr/>
      </p:nvGrpSpPr>
      <p:grpSpPr>
        <a:xfrm>
          <a:off x="0" y="0"/>
          <a:ext cx="0" cy="0"/>
          <a:chOff x="0" y="0"/>
          <a:chExt cx="0" cy="0"/>
        </a:xfrm>
      </p:grpSpPr>
      <p:sp>
        <p:nvSpPr>
          <p:cNvPr id="11" name="Slide Number Placeholder 3"/>
          <p:cNvSpPr txBox="1">
            <a:spLocks/>
          </p:cNvSpPr>
          <p:nvPr userDrawn="1"/>
        </p:nvSpPr>
        <p:spPr>
          <a:xfrm>
            <a:off x="8316416" y="4869656"/>
            <a:ext cx="584448" cy="273844"/>
          </a:xfrm>
          <a:prstGeom prst="rect">
            <a:avLst/>
          </a:prstGeom>
        </p:spPr>
        <p:txBody>
          <a:bodyPr/>
          <a:lstStyle>
            <a:defPPr>
              <a:defRPr lang="it-IT"/>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BCAD4E4-6D22-4104-B8CE-92BAC657C71B}" type="slidenum">
              <a:rPr lang="it-IT" sz="900" b="1" smtClean="0"/>
              <a:t>‹#›</a:t>
            </a:fld>
            <a:endParaRPr lang="it-IT" sz="900" b="1" dirty="0"/>
          </a:p>
        </p:txBody>
      </p:sp>
      <p:sp>
        <p:nvSpPr>
          <p:cNvPr id="18" name="Text Placeholder 17"/>
          <p:cNvSpPr>
            <a:spLocks noGrp="1"/>
          </p:cNvSpPr>
          <p:nvPr>
            <p:ph type="body" sz="quarter" idx="11" hasCustomPrompt="1"/>
          </p:nvPr>
        </p:nvSpPr>
        <p:spPr>
          <a:xfrm>
            <a:off x="251991" y="267495"/>
            <a:ext cx="7272337" cy="576064"/>
          </a:xfrm>
          <a:prstGeom prst="rect">
            <a:avLst/>
          </a:prstGeom>
        </p:spPr>
        <p:txBody>
          <a:bodyPr/>
          <a:lstStyle>
            <a:lvl1pPr marL="0" indent="0" algn="l">
              <a:buNone/>
              <a:defRPr sz="3600" b="0">
                <a:solidFill>
                  <a:srgbClr val="D3061A"/>
                </a:solidFill>
                <a:latin typeface="Calibri" panose="020F0502020204030204" pitchFamily="34" charset="0"/>
              </a:defRPr>
            </a:lvl1pPr>
          </a:lstStyle>
          <a:p>
            <a:pPr lvl="0"/>
            <a:r>
              <a:rPr lang="en-US" dirty="0"/>
              <a:t>0. TITOLO SLIDE</a:t>
            </a:r>
          </a:p>
        </p:txBody>
      </p:sp>
      <p:sp>
        <p:nvSpPr>
          <p:cNvPr id="20" name="Text Placeholder 19"/>
          <p:cNvSpPr>
            <a:spLocks noGrp="1"/>
          </p:cNvSpPr>
          <p:nvPr>
            <p:ph type="body" sz="quarter" idx="12" hasCustomPrompt="1"/>
          </p:nvPr>
        </p:nvSpPr>
        <p:spPr>
          <a:xfrm>
            <a:off x="4572000" y="1332000"/>
            <a:ext cx="3600000" cy="1584325"/>
          </a:xfrm>
          <a:prstGeom prst="rect">
            <a:avLst/>
          </a:prstGeom>
        </p:spPr>
        <p:txBody>
          <a:bodyPr/>
          <a:lstStyle>
            <a:lvl1pPr marL="571500" indent="-571500">
              <a:buClr>
                <a:srgbClr val="D3061A"/>
              </a:buClr>
              <a:buFont typeface="Arial" panose="020B0604020202020204" pitchFamily="34" charset="0"/>
              <a:buChar char="•"/>
              <a:defRPr sz="2400">
                <a:solidFill>
                  <a:srgbClr val="000000"/>
                </a:solidFill>
                <a:latin typeface="Calibri Light" panose="020F0302020204030204" pitchFamily="34" charset="0"/>
              </a:defRPr>
            </a:lvl1pPr>
          </a:lstStyle>
          <a:p>
            <a:pPr lvl="0"/>
            <a:r>
              <a:rPr lang="en-US" dirty="0" err="1"/>
              <a:t>Inserisci</a:t>
            </a:r>
            <a:r>
              <a:rPr lang="en-US" dirty="0"/>
              <a:t> qui </a:t>
            </a:r>
            <a:r>
              <a:rPr lang="en-US" dirty="0" err="1"/>
              <a:t>il</a:t>
            </a:r>
            <a:r>
              <a:rPr lang="en-US" dirty="0"/>
              <a:t> </a:t>
            </a:r>
            <a:r>
              <a:rPr lang="en-US" dirty="0" err="1"/>
              <a:t>tuo</a:t>
            </a:r>
            <a:r>
              <a:rPr lang="en-US" dirty="0"/>
              <a:t> </a:t>
            </a:r>
            <a:r>
              <a:rPr lang="en-US" dirty="0" err="1"/>
              <a:t>testo</a:t>
            </a:r>
            <a:r>
              <a:rPr lang="en-US" dirty="0"/>
              <a:t> (</a:t>
            </a:r>
            <a:r>
              <a:rPr lang="en-US" dirty="0" err="1"/>
              <a:t>sintetico</a:t>
            </a:r>
            <a:r>
              <a:rPr lang="en-US" dirty="0"/>
              <a:t>)…</a:t>
            </a:r>
          </a:p>
        </p:txBody>
      </p:sp>
      <p:sp>
        <p:nvSpPr>
          <p:cNvPr id="3" name="Picture Placeholder 2"/>
          <p:cNvSpPr>
            <a:spLocks noGrp="1"/>
          </p:cNvSpPr>
          <p:nvPr>
            <p:ph type="pic" sz="quarter" idx="13" hasCustomPrompt="1"/>
          </p:nvPr>
        </p:nvSpPr>
        <p:spPr>
          <a:xfrm>
            <a:off x="971600" y="1347614"/>
            <a:ext cx="3168352" cy="2952328"/>
          </a:xfrm>
          <a:prstGeom prst="rect">
            <a:avLst/>
          </a:prstGeom>
        </p:spPr>
        <p:txBody>
          <a:bodyPr/>
          <a:lstStyle>
            <a:lvl1pPr>
              <a:defRPr sz="2000"/>
            </a:lvl1pPr>
          </a:lstStyle>
          <a:p>
            <a:r>
              <a:rPr lang="en-US" dirty="0"/>
              <a:t>Click icon to add picture in high resolution</a:t>
            </a:r>
            <a:endParaRPr lang="it-IT" dirty="0"/>
          </a:p>
        </p:txBody>
      </p:sp>
      <p:sp>
        <p:nvSpPr>
          <p:cNvPr id="8" name="Segnaposto testo 2"/>
          <p:cNvSpPr>
            <a:spLocks noGrp="1"/>
          </p:cNvSpPr>
          <p:nvPr>
            <p:ph type="body" sz="quarter" idx="14" hasCustomPrompt="1"/>
          </p:nvPr>
        </p:nvSpPr>
        <p:spPr>
          <a:xfrm>
            <a:off x="2267744" y="4869656"/>
            <a:ext cx="3455987" cy="232647"/>
          </a:xfrm>
          <a:prstGeom prst="rect">
            <a:avLst/>
          </a:prstGeom>
        </p:spPr>
        <p:txBody>
          <a:bodyPr/>
          <a:lstStyle>
            <a:lvl1pPr marL="0" indent="0">
              <a:buNone/>
              <a:defRPr sz="1050">
                <a:solidFill>
                  <a:schemeClr val="bg1"/>
                </a:solidFill>
                <a:latin typeface="Calibri" panose="020F0502020204030204" pitchFamily="34" charset="0"/>
              </a:defRPr>
            </a:lvl1pPr>
          </a:lstStyle>
          <a:p>
            <a:pPr lvl="0"/>
            <a:r>
              <a:rPr lang="it-IT" dirty="0"/>
              <a:t>TITOLO PRESENTAZIONE IN MAIUSCOLO – Nome Cognome</a:t>
            </a:r>
          </a:p>
        </p:txBody>
      </p:sp>
    </p:spTree>
    <p:extLst>
      <p:ext uri="{BB962C8B-B14F-4D97-AF65-F5344CB8AC3E}">
        <p14:creationId xmlns:p14="http://schemas.microsoft.com/office/powerpoint/2010/main" val="39262908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pic>
        <p:nvPicPr>
          <p:cNvPr id="7" name="Picture 1"/>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bwMode="gray">
          <a:xfrm>
            <a:off x="0" y="0"/>
            <a:ext cx="9144000" cy="5143500"/>
          </a:xfrm>
          <a:prstGeom prst="rect">
            <a:avLst/>
          </a:prstGeom>
          <a:noFill/>
          <a:ln>
            <a:noFill/>
          </a:ln>
        </p:spPr>
      </p:pic>
      <p:sp>
        <p:nvSpPr>
          <p:cNvPr id="3" name="Title 2"/>
          <p:cNvSpPr>
            <a:spLocks noGrp="1"/>
          </p:cNvSpPr>
          <p:nvPr>
            <p:ph type="title" hasCustomPrompt="1"/>
          </p:nvPr>
        </p:nvSpPr>
        <p:spPr bwMode="gray">
          <a:xfrm>
            <a:off x="323410" y="987425"/>
            <a:ext cx="8497180" cy="1944688"/>
          </a:xfrm>
        </p:spPr>
        <p:txBody>
          <a:bodyPr anchor="b"/>
          <a:lstStyle>
            <a:lvl1pPr>
              <a:defRPr sz="4000" cap="all" baseline="0">
                <a:solidFill>
                  <a:schemeClr val="bg1"/>
                </a:solidFill>
                <a:latin typeface="Insight Display screen" pitchFamily="82" charset="0"/>
              </a:defRPr>
            </a:lvl1pPr>
          </a:lstStyle>
          <a:p>
            <a:r>
              <a:rPr lang="en-US" dirty="0"/>
              <a:t>[Thank you for Your attention]</a:t>
            </a:r>
          </a:p>
        </p:txBody>
      </p:sp>
      <p:sp>
        <p:nvSpPr>
          <p:cNvPr id="8" name="Text Placeholder 5"/>
          <p:cNvSpPr>
            <a:spLocks noGrp="1"/>
          </p:cNvSpPr>
          <p:nvPr>
            <p:ph type="body" sz="quarter" idx="10" hasCustomPrompt="1"/>
          </p:nvPr>
        </p:nvSpPr>
        <p:spPr bwMode="gray">
          <a:xfrm>
            <a:off x="323528" y="4732056"/>
            <a:ext cx="8496944" cy="216024"/>
          </a:xfrm>
        </p:spPr>
        <p:txBody>
          <a:bodyPr anchor="b"/>
          <a:lstStyle>
            <a:lvl1pPr marL="0" indent="0">
              <a:spcBef>
                <a:spcPts val="0"/>
              </a:spcBef>
              <a:spcAft>
                <a:spcPts val="0"/>
              </a:spcAft>
              <a:buFontTx/>
              <a:buNone/>
              <a:defRPr sz="1200" baseline="0">
                <a:solidFill>
                  <a:schemeClr val="bg1"/>
                </a:solidFill>
              </a:defRPr>
            </a:lvl1pPr>
            <a:lvl2pPr marL="0" indent="0">
              <a:spcBef>
                <a:spcPts val="0"/>
              </a:spcBef>
              <a:spcAft>
                <a:spcPts val="0"/>
              </a:spcAft>
              <a:buFontTx/>
              <a:buNone/>
              <a:defRPr sz="1200">
                <a:solidFill>
                  <a:schemeClr val="bg1"/>
                </a:solidFill>
              </a:defRPr>
            </a:lvl2pPr>
            <a:lvl3pPr marL="0" indent="0">
              <a:spcBef>
                <a:spcPts val="0"/>
              </a:spcBef>
              <a:spcAft>
                <a:spcPts val="0"/>
              </a:spcAft>
              <a:buFontTx/>
              <a:buNone/>
              <a:defRPr sz="1200">
                <a:solidFill>
                  <a:schemeClr val="bg1"/>
                </a:solidFill>
              </a:defRPr>
            </a:lvl3pPr>
            <a:lvl4pPr marL="0" indent="0">
              <a:spcBef>
                <a:spcPts val="0"/>
              </a:spcBef>
              <a:spcAft>
                <a:spcPts val="0"/>
              </a:spcAft>
              <a:buFontTx/>
              <a:buNone/>
              <a:defRPr sz="1200">
                <a:solidFill>
                  <a:schemeClr val="bg1"/>
                </a:solidFill>
              </a:defRPr>
            </a:lvl4pPr>
            <a:lvl5pPr marL="0" indent="0">
              <a:spcBef>
                <a:spcPts val="0"/>
              </a:spcBef>
              <a:spcAft>
                <a:spcPts val="0"/>
              </a:spcAft>
              <a:buFontTx/>
              <a:buNone/>
              <a:defRPr sz="1200">
                <a:solidFill>
                  <a:schemeClr val="bg1"/>
                </a:solidFill>
              </a:defRPr>
            </a:lvl5pPr>
            <a:lvl6pPr marL="0" indent="0">
              <a:spcBef>
                <a:spcPts val="0"/>
              </a:spcBef>
              <a:spcAft>
                <a:spcPts val="0"/>
              </a:spcAft>
              <a:buFontTx/>
              <a:buNone/>
              <a:defRPr sz="1200">
                <a:solidFill>
                  <a:schemeClr val="bg1"/>
                </a:solidFill>
              </a:defRPr>
            </a:lvl6pPr>
            <a:lvl7pPr marL="0" indent="0">
              <a:spcBef>
                <a:spcPts val="0"/>
              </a:spcBef>
              <a:spcAft>
                <a:spcPts val="0"/>
              </a:spcAft>
              <a:buFontTx/>
              <a:buNone/>
              <a:defRPr sz="1200">
                <a:solidFill>
                  <a:schemeClr val="bg1"/>
                </a:solidFill>
              </a:defRPr>
            </a:lvl7pPr>
            <a:lvl8pPr marL="0" indent="0">
              <a:spcBef>
                <a:spcPts val="0"/>
              </a:spcBef>
              <a:spcAft>
                <a:spcPts val="0"/>
              </a:spcAft>
              <a:buFontTx/>
              <a:buNone/>
              <a:defRPr sz="1200">
                <a:solidFill>
                  <a:schemeClr val="bg1"/>
                </a:solidFill>
              </a:defRPr>
            </a:lvl8pPr>
            <a:lvl9pPr marL="0" indent="0">
              <a:spcBef>
                <a:spcPts val="0"/>
              </a:spcBef>
              <a:spcAft>
                <a:spcPts val="0"/>
              </a:spcAft>
              <a:buFontTx/>
              <a:buNone/>
              <a:defRPr sz="1200">
                <a:solidFill>
                  <a:schemeClr val="bg1"/>
                </a:solidFill>
              </a:defRPr>
            </a:lvl9pPr>
          </a:lstStyle>
          <a:p>
            <a:pPr lvl="0"/>
            <a:r>
              <a:rPr lang="fr-FR" noProof="0" dirty="0"/>
              <a:t>[Phone 0123 456 789, Fax 0123 456 789 01, Email info@gfk.com]</a:t>
            </a:r>
          </a:p>
        </p:txBody>
      </p:sp>
      <p:sp>
        <p:nvSpPr>
          <p:cNvPr id="9" name="Text Placeholder 5"/>
          <p:cNvSpPr>
            <a:spLocks noGrp="1"/>
          </p:cNvSpPr>
          <p:nvPr>
            <p:ph type="body" sz="quarter" idx="11" hasCustomPrompt="1"/>
          </p:nvPr>
        </p:nvSpPr>
        <p:spPr bwMode="gray">
          <a:xfrm>
            <a:off x="323528" y="4516032"/>
            <a:ext cx="8496944" cy="216024"/>
          </a:xfrm>
        </p:spPr>
        <p:txBody>
          <a:bodyPr anchor="b"/>
          <a:lstStyle>
            <a:lvl1pPr marL="0" indent="0">
              <a:spcBef>
                <a:spcPts val="0"/>
              </a:spcBef>
              <a:spcAft>
                <a:spcPts val="0"/>
              </a:spcAft>
              <a:buFontTx/>
              <a:buNone/>
              <a:defRPr sz="1200" baseline="0">
                <a:solidFill>
                  <a:schemeClr val="bg1"/>
                </a:solidFill>
              </a:defRPr>
            </a:lvl1pPr>
            <a:lvl2pPr marL="0" indent="0">
              <a:spcBef>
                <a:spcPts val="0"/>
              </a:spcBef>
              <a:spcAft>
                <a:spcPts val="0"/>
              </a:spcAft>
              <a:buFontTx/>
              <a:buNone/>
              <a:defRPr sz="1200">
                <a:solidFill>
                  <a:schemeClr val="bg1"/>
                </a:solidFill>
              </a:defRPr>
            </a:lvl2pPr>
            <a:lvl3pPr marL="0" indent="0">
              <a:spcBef>
                <a:spcPts val="0"/>
              </a:spcBef>
              <a:spcAft>
                <a:spcPts val="0"/>
              </a:spcAft>
              <a:buFontTx/>
              <a:buNone/>
              <a:defRPr sz="1200">
                <a:solidFill>
                  <a:schemeClr val="bg1"/>
                </a:solidFill>
              </a:defRPr>
            </a:lvl3pPr>
            <a:lvl4pPr marL="0" indent="0">
              <a:spcBef>
                <a:spcPts val="0"/>
              </a:spcBef>
              <a:spcAft>
                <a:spcPts val="0"/>
              </a:spcAft>
              <a:buFontTx/>
              <a:buNone/>
              <a:defRPr sz="1200">
                <a:solidFill>
                  <a:schemeClr val="bg1"/>
                </a:solidFill>
              </a:defRPr>
            </a:lvl4pPr>
            <a:lvl5pPr marL="0" indent="0">
              <a:spcBef>
                <a:spcPts val="0"/>
              </a:spcBef>
              <a:spcAft>
                <a:spcPts val="0"/>
              </a:spcAft>
              <a:buFontTx/>
              <a:buNone/>
              <a:defRPr sz="1200">
                <a:solidFill>
                  <a:schemeClr val="bg1"/>
                </a:solidFill>
              </a:defRPr>
            </a:lvl5pPr>
            <a:lvl6pPr marL="0" indent="0">
              <a:spcBef>
                <a:spcPts val="0"/>
              </a:spcBef>
              <a:spcAft>
                <a:spcPts val="0"/>
              </a:spcAft>
              <a:buFontTx/>
              <a:buNone/>
              <a:defRPr sz="1200">
                <a:solidFill>
                  <a:schemeClr val="bg1"/>
                </a:solidFill>
              </a:defRPr>
            </a:lvl6pPr>
            <a:lvl7pPr marL="0" indent="0">
              <a:spcBef>
                <a:spcPts val="0"/>
              </a:spcBef>
              <a:spcAft>
                <a:spcPts val="0"/>
              </a:spcAft>
              <a:buFontTx/>
              <a:buNone/>
              <a:defRPr sz="1200">
                <a:solidFill>
                  <a:schemeClr val="bg1"/>
                </a:solidFill>
              </a:defRPr>
            </a:lvl7pPr>
            <a:lvl8pPr marL="0" indent="0">
              <a:spcBef>
                <a:spcPts val="0"/>
              </a:spcBef>
              <a:spcAft>
                <a:spcPts val="0"/>
              </a:spcAft>
              <a:buFontTx/>
              <a:buNone/>
              <a:defRPr sz="1200">
                <a:solidFill>
                  <a:schemeClr val="bg1"/>
                </a:solidFill>
              </a:defRPr>
            </a:lvl8pPr>
            <a:lvl9pPr marL="0" indent="0">
              <a:spcBef>
                <a:spcPts val="0"/>
              </a:spcBef>
              <a:spcAft>
                <a:spcPts val="0"/>
              </a:spcAft>
              <a:buFontTx/>
              <a:buNone/>
              <a:defRPr sz="1200">
                <a:solidFill>
                  <a:schemeClr val="bg1"/>
                </a:solidFill>
              </a:defRPr>
            </a:lvl9pPr>
          </a:lstStyle>
          <a:p>
            <a:pPr lvl="0"/>
            <a:r>
              <a:rPr lang="en-US" noProof="0" dirty="0"/>
              <a:t>[GfK, Street 123, City, zip code]</a:t>
            </a:r>
          </a:p>
        </p:txBody>
      </p:sp>
    </p:spTree>
    <p:extLst>
      <p:ext uri="{BB962C8B-B14F-4D97-AF65-F5344CB8AC3E}">
        <p14:creationId xmlns:p14="http://schemas.microsoft.com/office/powerpoint/2010/main" val="35740135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5" name="Textplatzhalter 6"/>
          <p:cNvSpPr>
            <a:spLocks noGrp="1"/>
          </p:cNvSpPr>
          <p:nvPr>
            <p:ph type="body" sz="quarter" idx="12" hasCustomPrompt="1"/>
          </p:nvPr>
        </p:nvSpPr>
        <p:spPr bwMode="gray">
          <a:xfrm>
            <a:off x="323850" y="4839893"/>
            <a:ext cx="8496300" cy="108347"/>
          </a:xfrm>
        </p:spPr>
        <p:txBody>
          <a:bodyPr tIns="0" bIns="36000" anchor="b" anchorCtr="0"/>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800">
                <a:solidFill>
                  <a:schemeClr val="bg2"/>
                </a:solidFill>
              </a:defRPr>
            </a:lvl1pPr>
            <a:lvl2pPr marL="0" indent="0">
              <a:spcBef>
                <a:spcPts val="300"/>
              </a:spcBef>
              <a:spcAft>
                <a:spcPts val="0"/>
              </a:spcAft>
              <a:buFont typeface="Arial" pitchFamily="34" charset="0"/>
              <a:buNone/>
              <a:defRPr sz="900">
                <a:solidFill>
                  <a:schemeClr val="bg2"/>
                </a:solidFill>
              </a:defRPr>
            </a:lvl2pPr>
            <a:lvl3pPr marL="0" indent="0">
              <a:spcBef>
                <a:spcPts val="300"/>
              </a:spcBef>
              <a:spcAft>
                <a:spcPts val="0"/>
              </a:spcAft>
              <a:buFont typeface="Arial" pitchFamily="34" charset="0"/>
              <a:buNone/>
              <a:defRPr sz="900">
                <a:solidFill>
                  <a:schemeClr val="bg2"/>
                </a:solidFill>
              </a:defRPr>
            </a:lvl3pPr>
            <a:lvl4pPr marL="0" indent="0">
              <a:spcBef>
                <a:spcPts val="300"/>
              </a:spcBef>
              <a:spcAft>
                <a:spcPts val="0"/>
              </a:spcAft>
              <a:buNone/>
              <a:defRPr sz="900">
                <a:solidFill>
                  <a:schemeClr val="bg2"/>
                </a:solidFill>
              </a:defRPr>
            </a:lvl4pPr>
            <a:lvl5pPr marL="0" indent="0">
              <a:spcBef>
                <a:spcPts val="300"/>
              </a:spcBef>
              <a:spcAft>
                <a:spcPts val="0"/>
              </a:spcAft>
              <a:buNone/>
              <a:defRPr sz="900" b="0">
                <a:solidFill>
                  <a:schemeClr val="bg2"/>
                </a:solidFill>
              </a:defRPr>
            </a:lvl5pPr>
            <a:lvl6pPr marL="0" indent="0">
              <a:spcBef>
                <a:spcPts val="300"/>
              </a:spcBef>
              <a:buFont typeface="Arial" pitchFamily="34" charset="0"/>
              <a:buNone/>
              <a:defRPr sz="900">
                <a:solidFill>
                  <a:schemeClr val="bg2"/>
                </a:solidFill>
              </a:defRPr>
            </a:lvl6pPr>
            <a:lvl7pPr marL="0" indent="0">
              <a:spcBef>
                <a:spcPts val="300"/>
              </a:spcBef>
              <a:buFont typeface="Arial" pitchFamily="34" charset="0"/>
              <a:buNone/>
              <a:defRPr sz="900">
                <a:solidFill>
                  <a:schemeClr val="bg2"/>
                </a:solidFill>
              </a:defRPr>
            </a:lvl7pPr>
            <a:lvl8pPr marL="0" indent="0">
              <a:spcBef>
                <a:spcPts val="300"/>
              </a:spcBef>
              <a:buFont typeface="Arial" pitchFamily="34" charset="0"/>
              <a:buNone/>
              <a:defRPr sz="900">
                <a:solidFill>
                  <a:schemeClr val="bg2"/>
                </a:solidFill>
              </a:defRPr>
            </a:lvl8pPr>
            <a:lvl9pPr marL="0" indent="0">
              <a:spcBef>
                <a:spcPts val="300"/>
              </a:spcBef>
              <a:buFont typeface="Arial" pitchFamily="34" charset="0"/>
              <a:buNone/>
              <a:defRPr sz="900">
                <a:solidFill>
                  <a:schemeClr val="bg2"/>
                </a:solidFill>
              </a:defRPr>
            </a:lvl9pPr>
          </a:lstStyle>
          <a:p>
            <a:pPr lvl="0"/>
            <a:r>
              <a:rPr lang="en-US" noProof="0" dirty="0"/>
              <a:t>[Source information]</a:t>
            </a:r>
          </a:p>
        </p:txBody>
      </p:sp>
      <p:sp>
        <p:nvSpPr>
          <p:cNvPr id="6" name="Title 5"/>
          <p:cNvSpPr>
            <a:spLocks noGrp="1"/>
          </p:cNvSpPr>
          <p:nvPr>
            <p:ph type="title" hasCustomPrompt="1"/>
          </p:nvPr>
        </p:nvSpPr>
        <p:spPr bwMode="gray"/>
        <p:txBody>
          <a:bodyPr/>
          <a:lstStyle>
            <a:lvl1pPr>
              <a:defRPr>
                <a:latin typeface="Arial" pitchFamily="34" charset="0"/>
              </a:defRPr>
            </a:lvl1pPr>
          </a:lstStyle>
          <a:p>
            <a:r>
              <a:rPr lang="en-US" dirty="0"/>
              <a:t>[Action title</a:t>
            </a:r>
            <a:br>
              <a:rPr lang="en-US" dirty="0"/>
            </a:br>
            <a:r>
              <a:rPr lang="en-US" dirty="0"/>
              <a:t>Maximum two lines]</a:t>
            </a:r>
            <a:endParaRPr lang="en-GB" dirty="0"/>
          </a:p>
        </p:txBody>
      </p:sp>
    </p:spTree>
    <p:extLst>
      <p:ext uri="{BB962C8B-B14F-4D97-AF65-F5344CB8AC3E}">
        <p14:creationId xmlns:p14="http://schemas.microsoft.com/office/powerpoint/2010/main" val="22142742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p>
            <a:r>
              <a:rPr lang="en-US" dirty="0"/>
              <a:t>Click to add text</a:t>
            </a:r>
          </a:p>
        </p:txBody>
      </p:sp>
      <p:sp>
        <p:nvSpPr>
          <p:cNvPr id="3" name="Content Placeholder 2"/>
          <p:cNvSpPr>
            <a:spLocks noGrp="1"/>
          </p:cNvSpPr>
          <p:nvPr>
            <p:ph idx="1" hasCustomPrompt="1"/>
          </p:nvPr>
        </p:nvSpPr>
        <p:spPr bwMode="gray"/>
        <p:txBody>
          <a:bodyPr/>
          <a:lstStyle>
            <a:lvl1pPr marL="0" marR="0" indent="0" algn="l" defTabSz="1072758" rtl="0" eaLnBrk="1" fontAlgn="auto" latinLnBrk="0" hangingPunct="1">
              <a:lnSpc>
                <a:spcPct val="100000"/>
              </a:lnSpc>
              <a:spcBef>
                <a:spcPts val="704"/>
              </a:spcBef>
              <a:spcAft>
                <a:spcPts val="0"/>
              </a:spcAft>
              <a:buClrTx/>
              <a:buSzTx/>
              <a:buFont typeface="Arial" pitchFamily="34" charset="0"/>
              <a:buNone/>
              <a:tabLst/>
              <a:defRPr/>
            </a:lvl1pPr>
            <a:lvl2pPr marL="0" marR="0" indent="0" algn="l" defTabSz="1072758" rtl="0" eaLnBrk="1" fontAlgn="auto" latinLnBrk="0" hangingPunct="1">
              <a:lnSpc>
                <a:spcPct val="100000"/>
              </a:lnSpc>
              <a:spcBef>
                <a:spcPts val="704"/>
              </a:spcBef>
              <a:spcAft>
                <a:spcPts val="0"/>
              </a:spcAft>
              <a:buClrTx/>
              <a:buSzTx/>
              <a:buFont typeface="Arial" pitchFamily="34" charset="0"/>
              <a:buNone/>
              <a:tabLst/>
              <a:defRPr sz="1900"/>
            </a:lvl2pPr>
            <a:lvl3pPr marL="212318" marR="0" indent="-212318" algn="l" defTabSz="1072758" rtl="0" eaLnBrk="1" fontAlgn="auto" latinLnBrk="0" hangingPunct="1">
              <a:lnSpc>
                <a:spcPct val="100000"/>
              </a:lnSpc>
              <a:spcBef>
                <a:spcPts val="352"/>
              </a:spcBef>
              <a:spcAft>
                <a:spcPts val="0"/>
              </a:spcAft>
              <a:buClrTx/>
              <a:buSzTx/>
              <a:buFont typeface="Arial" pitchFamily="34" charset="0"/>
              <a:buChar char="•"/>
              <a:tabLst/>
              <a:defRPr sz="1900"/>
            </a:lvl3pPr>
            <a:lvl4pPr marL="422347" marR="0" indent="-212318" algn="l" defTabSz="1072758" rtl="0" eaLnBrk="1" fontAlgn="auto" latinLnBrk="0" hangingPunct="1">
              <a:lnSpc>
                <a:spcPct val="100000"/>
              </a:lnSpc>
              <a:spcBef>
                <a:spcPts val="352"/>
              </a:spcBef>
              <a:spcAft>
                <a:spcPts val="0"/>
              </a:spcAft>
              <a:buClrTx/>
              <a:buSzTx/>
              <a:buFont typeface="Arial" pitchFamily="34" charset="0"/>
              <a:buChar char="•"/>
              <a:tabLst/>
              <a:defRPr sz="1900"/>
            </a:lvl4pPr>
            <a:lvl5pPr marL="633521" marR="0" indent="-212318" algn="l" defTabSz="1072758" rtl="0" eaLnBrk="1" fontAlgn="auto" latinLnBrk="0" hangingPunct="1">
              <a:lnSpc>
                <a:spcPct val="100000"/>
              </a:lnSpc>
              <a:spcBef>
                <a:spcPts val="352"/>
              </a:spcBef>
              <a:spcAft>
                <a:spcPts val="0"/>
              </a:spcAft>
              <a:buClrTx/>
              <a:buSzTx/>
              <a:buFont typeface="Arial" pitchFamily="34" charset="0"/>
              <a:buChar char="•"/>
              <a:tabLst/>
              <a:defRPr sz="1900"/>
            </a:lvl5pPr>
            <a:lvl6pPr marL="633521" marR="0" indent="-212318" algn="l" defTabSz="1072758" rtl="0" eaLnBrk="1" fontAlgn="auto" latinLnBrk="0" hangingPunct="1">
              <a:lnSpc>
                <a:spcPct val="100000"/>
              </a:lnSpc>
              <a:spcBef>
                <a:spcPts val="352"/>
              </a:spcBef>
              <a:spcAft>
                <a:spcPts val="0"/>
              </a:spcAft>
              <a:buClrTx/>
              <a:buSzTx/>
              <a:buFont typeface="Arial" pitchFamily="34" charset="0"/>
              <a:buChar char="•"/>
              <a:tabLst/>
              <a:defRPr sz="1900"/>
            </a:lvl6pPr>
            <a:lvl7pPr marL="633521" marR="0" indent="-212318" algn="l" defTabSz="1072758" rtl="0" eaLnBrk="1" fontAlgn="auto" latinLnBrk="0" hangingPunct="1">
              <a:lnSpc>
                <a:spcPct val="100000"/>
              </a:lnSpc>
              <a:spcBef>
                <a:spcPts val="352"/>
              </a:spcBef>
              <a:spcAft>
                <a:spcPts val="0"/>
              </a:spcAft>
              <a:buClrTx/>
              <a:buSzTx/>
              <a:buFont typeface="Arial" pitchFamily="34" charset="0"/>
              <a:buChar char="•"/>
              <a:tabLst/>
              <a:defRPr sz="1900"/>
            </a:lvl7pPr>
            <a:lvl8pPr>
              <a:defRPr sz="1900"/>
            </a:lvl8pPr>
            <a:lvl9pPr marL="633521" marR="0" indent="-212318" algn="l" defTabSz="1072758" rtl="0" eaLnBrk="1" fontAlgn="auto" latinLnBrk="0" hangingPunct="1">
              <a:lnSpc>
                <a:spcPct val="100000"/>
              </a:lnSpc>
              <a:spcBef>
                <a:spcPts val="352"/>
              </a:spcBef>
              <a:spcAft>
                <a:spcPts val="0"/>
              </a:spcAft>
              <a:buClrTx/>
              <a:buSzTx/>
              <a:buFont typeface="Arial" pitchFamily="34" charset="0"/>
              <a:buChar char="•"/>
              <a:tabLst/>
              <a:defRPr sz="1900"/>
            </a:lvl9p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6"/>
            <a:r>
              <a:rPr lang="en-US" noProof="0" dirty="0"/>
              <a:t>Eighth level</a:t>
            </a:r>
          </a:p>
          <a:p>
            <a:pPr lvl="8"/>
            <a:r>
              <a:rPr lang="en-US" noProof="0" dirty="0"/>
              <a:t>Ninth level</a:t>
            </a:r>
          </a:p>
        </p:txBody>
      </p:sp>
      <p:sp>
        <p:nvSpPr>
          <p:cNvPr id="5" name="Textplatzhalter 6"/>
          <p:cNvSpPr>
            <a:spLocks noGrp="1"/>
          </p:cNvSpPr>
          <p:nvPr>
            <p:ph type="body" sz="quarter" idx="12" hasCustomPrompt="1"/>
          </p:nvPr>
        </p:nvSpPr>
        <p:spPr bwMode="gray">
          <a:xfrm>
            <a:off x="323853" y="4804060"/>
            <a:ext cx="8496300" cy="144462"/>
          </a:xfrm>
        </p:spPr>
        <p:txBody>
          <a:bodyPr tIns="0" bIns="42235" anchor="b" anchorCtr="0"/>
          <a:lstStyle>
            <a:lvl1pPr marL="0" indent="0">
              <a:spcBef>
                <a:spcPts val="0"/>
              </a:spcBef>
              <a:spcAft>
                <a:spcPts val="0"/>
              </a:spcAft>
              <a:buFont typeface="Arial" pitchFamily="34" charset="0"/>
              <a:buNone/>
              <a:defRPr sz="900" baseline="0">
                <a:solidFill>
                  <a:schemeClr val="bg2"/>
                </a:solidFill>
              </a:defRPr>
            </a:lvl1pPr>
            <a:lvl2pPr marL="0" indent="0">
              <a:spcBef>
                <a:spcPts val="0"/>
              </a:spcBef>
              <a:spcAft>
                <a:spcPts val="0"/>
              </a:spcAft>
              <a:buFont typeface="Arial" pitchFamily="34" charset="0"/>
              <a:buNone/>
              <a:defRPr sz="900">
                <a:solidFill>
                  <a:schemeClr val="bg2"/>
                </a:solidFill>
              </a:defRPr>
            </a:lvl2pPr>
            <a:lvl3pPr marL="0" indent="0">
              <a:spcBef>
                <a:spcPts val="0"/>
              </a:spcBef>
              <a:spcAft>
                <a:spcPts val="0"/>
              </a:spcAft>
              <a:buFont typeface="Arial" pitchFamily="34" charset="0"/>
              <a:buNone/>
              <a:defRPr sz="900">
                <a:solidFill>
                  <a:schemeClr val="bg2"/>
                </a:solidFill>
              </a:defRPr>
            </a:lvl3pPr>
            <a:lvl4pPr marL="0" indent="0">
              <a:spcBef>
                <a:spcPts val="0"/>
              </a:spcBef>
              <a:spcAft>
                <a:spcPts val="0"/>
              </a:spcAft>
              <a:buNone/>
              <a:defRPr sz="900">
                <a:solidFill>
                  <a:schemeClr val="bg2"/>
                </a:solidFill>
              </a:defRPr>
            </a:lvl4pPr>
            <a:lvl5pPr marL="0" indent="0">
              <a:spcBef>
                <a:spcPts val="352"/>
              </a:spcBef>
              <a:spcAft>
                <a:spcPts val="0"/>
              </a:spcAft>
              <a:buNone/>
              <a:defRPr sz="1100" b="0">
                <a:solidFill>
                  <a:schemeClr val="bg2"/>
                </a:solidFill>
              </a:defRPr>
            </a:lvl5pPr>
            <a:lvl6pPr marL="0" indent="0">
              <a:spcBef>
                <a:spcPts val="0"/>
              </a:spcBef>
              <a:buFont typeface="Arial" pitchFamily="34" charset="0"/>
              <a:buNone/>
              <a:defRPr sz="900">
                <a:solidFill>
                  <a:schemeClr val="bg2"/>
                </a:solidFill>
              </a:defRPr>
            </a:lvl6pPr>
            <a:lvl7pPr marL="0" indent="0">
              <a:spcBef>
                <a:spcPts val="0"/>
              </a:spcBef>
              <a:buFont typeface="Arial" pitchFamily="34" charset="0"/>
              <a:buNone/>
              <a:defRPr sz="900">
                <a:solidFill>
                  <a:schemeClr val="bg2"/>
                </a:solidFill>
              </a:defRPr>
            </a:lvl7pPr>
            <a:lvl8pPr marL="0" indent="0">
              <a:spcBef>
                <a:spcPts val="0"/>
              </a:spcBef>
              <a:buFont typeface="Arial" pitchFamily="34" charset="0"/>
              <a:buNone/>
              <a:defRPr sz="900">
                <a:solidFill>
                  <a:schemeClr val="bg2"/>
                </a:solidFill>
              </a:defRPr>
            </a:lvl8pPr>
            <a:lvl9pPr marL="0" indent="0">
              <a:spcBef>
                <a:spcPts val="0"/>
              </a:spcBef>
              <a:buFont typeface="Arial" pitchFamily="34" charset="0"/>
              <a:buNone/>
              <a:defRPr sz="900">
                <a:solidFill>
                  <a:schemeClr val="bg2"/>
                </a:solidFill>
              </a:defRPr>
            </a:lvl9pPr>
          </a:lstStyle>
          <a:p>
            <a:pPr lvl="0"/>
            <a:r>
              <a:rPr lang="en-US" noProof="0" dirty="0"/>
              <a:t>[Source information]</a:t>
            </a:r>
          </a:p>
        </p:txBody>
      </p:sp>
    </p:spTree>
    <p:extLst>
      <p:ext uri="{BB962C8B-B14F-4D97-AF65-F5344CB8AC3E}">
        <p14:creationId xmlns:p14="http://schemas.microsoft.com/office/powerpoint/2010/main" val="1554134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di testo con grafico">
    <p:spTree>
      <p:nvGrpSpPr>
        <p:cNvPr id="1" name=""/>
        <p:cNvGrpSpPr/>
        <p:nvPr/>
      </p:nvGrpSpPr>
      <p:grpSpPr>
        <a:xfrm>
          <a:off x="0" y="0"/>
          <a:ext cx="0" cy="0"/>
          <a:chOff x="0" y="0"/>
          <a:chExt cx="0" cy="0"/>
        </a:xfrm>
      </p:grpSpPr>
      <p:sp>
        <p:nvSpPr>
          <p:cNvPr id="4" name="Chart Placeholder 3"/>
          <p:cNvSpPr>
            <a:spLocks noGrp="1"/>
          </p:cNvSpPr>
          <p:nvPr>
            <p:ph type="chart" sz="quarter" idx="14"/>
          </p:nvPr>
        </p:nvSpPr>
        <p:spPr>
          <a:xfrm>
            <a:off x="971550" y="1347788"/>
            <a:ext cx="3168650" cy="2952750"/>
          </a:xfrm>
          <a:prstGeom prst="rect">
            <a:avLst/>
          </a:prstGeom>
        </p:spPr>
        <p:txBody>
          <a:bodyPr/>
          <a:lstStyle>
            <a:lvl1pPr>
              <a:defRPr sz="2000"/>
            </a:lvl1pPr>
          </a:lstStyle>
          <a:p>
            <a:r>
              <a:rPr lang="en-US"/>
              <a:t>Click icon to add chart</a:t>
            </a:r>
            <a:endParaRPr lang="it-IT" dirty="0"/>
          </a:p>
        </p:txBody>
      </p:sp>
      <p:sp>
        <p:nvSpPr>
          <p:cNvPr id="11" name="Slide Number Placeholder 3"/>
          <p:cNvSpPr txBox="1">
            <a:spLocks/>
          </p:cNvSpPr>
          <p:nvPr userDrawn="1"/>
        </p:nvSpPr>
        <p:spPr>
          <a:xfrm>
            <a:off x="8316416" y="4869656"/>
            <a:ext cx="584448" cy="273844"/>
          </a:xfrm>
          <a:prstGeom prst="rect">
            <a:avLst/>
          </a:prstGeom>
        </p:spPr>
        <p:txBody>
          <a:bodyPr/>
          <a:lstStyle>
            <a:defPPr>
              <a:defRPr lang="it-IT"/>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BCAD4E4-6D22-4104-B8CE-92BAC657C71B}" type="slidenum">
              <a:rPr lang="it-IT" sz="900" b="1" smtClean="0"/>
              <a:t>‹#›</a:t>
            </a:fld>
            <a:endParaRPr lang="it-IT" sz="900" b="1" dirty="0"/>
          </a:p>
        </p:txBody>
      </p:sp>
      <p:sp>
        <p:nvSpPr>
          <p:cNvPr id="18" name="Text Placeholder 17"/>
          <p:cNvSpPr>
            <a:spLocks noGrp="1"/>
          </p:cNvSpPr>
          <p:nvPr>
            <p:ph type="body" sz="quarter" idx="11" hasCustomPrompt="1"/>
          </p:nvPr>
        </p:nvSpPr>
        <p:spPr>
          <a:xfrm>
            <a:off x="251991" y="267495"/>
            <a:ext cx="7272337" cy="576064"/>
          </a:xfrm>
          <a:prstGeom prst="rect">
            <a:avLst/>
          </a:prstGeom>
        </p:spPr>
        <p:txBody>
          <a:bodyPr/>
          <a:lstStyle>
            <a:lvl1pPr marL="0" indent="0" algn="l">
              <a:buNone/>
              <a:defRPr sz="3600" b="0">
                <a:solidFill>
                  <a:srgbClr val="D3061A"/>
                </a:solidFill>
                <a:latin typeface="Calibri" panose="020F0502020204030204" pitchFamily="34" charset="0"/>
              </a:defRPr>
            </a:lvl1pPr>
          </a:lstStyle>
          <a:p>
            <a:pPr lvl="0"/>
            <a:r>
              <a:rPr lang="en-US" dirty="0"/>
              <a:t>0. TITOLO SLIDE</a:t>
            </a:r>
          </a:p>
        </p:txBody>
      </p:sp>
      <p:sp>
        <p:nvSpPr>
          <p:cNvPr id="20" name="Text Placeholder 19"/>
          <p:cNvSpPr>
            <a:spLocks noGrp="1"/>
          </p:cNvSpPr>
          <p:nvPr>
            <p:ph type="body" sz="quarter" idx="12" hasCustomPrompt="1"/>
          </p:nvPr>
        </p:nvSpPr>
        <p:spPr>
          <a:xfrm>
            <a:off x="4572000" y="1332000"/>
            <a:ext cx="3600000" cy="1584325"/>
          </a:xfrm>
          <a:prstGeom prst="rect">
            <a:avLst/>
          </a:prstGeom>
        </p:spPr>
        <p:txBody>
          <a:bodyPr/>
          <a:lstStyle>
            <a:lvl1pPr marL="571500" indent="-571500">
              <a:buClr>
                <a:srgbClr val="D3061A"/>
              </a:buClr>
              <a:buFont typeface="Arial" panose="020B0604020202020204" pitchFamily="34" charset="0"/>
              <a:buChar char="•"/>
              <a:defRPr sz="2400">
                <a:solidFill>
                  <a:srgbClr val="000000"/>
                </a:solidFill>
                <a:latin typeface="Calibri Light" panose="020F0302020204030204" pitchFamily="34" charset="0"/>
              </a:defRPr>
            </a:lvl1pPr>
          </a:lstStyle>
          <a:p>
            <a:pPr lvl="0"/>
            <a:r>
              <a:rPr lang="en-US" dirty="0" err="1"/>
              <a:t>Inserisci</a:t>
            </a:r>
            <a:r>
              <a:rPr lang="en-US" dirty="0"/>
              <a:t> qui </a:t>
            </a:r>
            <a:r>
              <a:rPr lang="en-US" dirty="0" err="1"/>
              <a:t>il</a:t>
            </a:r>
            <a:r>
              <a:rPr lang="en-US" dirty="0"/>
              <a:t> </a:t>
            </a:r>
            <a:r>
              <a:rPr lang="en-US" dirty="0" err="1"/>
              <a:t>tuo</a:t>
            </a:r>
            <a:r>
              <a:rPr lang="en-US" dirty="0"/>
              <a:t> </a:t>
            </a:r>
            <a:r>
              <a:rPr lang="en-US" dirty="0" err="1"/>
              <a:t>testo</a:t>
            </a:r>
            <a:r>
              <a:rPr lang="en-US" dirty="0"/>
              <a:t> (</a:t>
            </a:r>
            <a:r>
              <a:rPr lang="en-US" dirty="0" err="1"/>
              <a:t>sintetico</a:t>
            </a:r>
            <a:r>
              <a:rPr lang="en-US" dirty="0"/>
              <a:t>)…</a:t>
            </a:r>
          </a:p>
        </p:txBody>
      </p:sp>
      <p:sp>
        <p:nvSpPr>
          <p:cNvPr id="8" name="Text Placeholder 19"/>
          <p:cNvSpPr>
            <a:spLocks noGrp="1"/>
          </p:cNvSpPr>
          <p:nvPr>
            <p:ph type="body" sz="quarter" idx="15" hasCustomPrompt="1"/>
          </p:nvPr>
        </p:nvSpPr>
        <p:spPr>
          <a:xfrm>
            <a:off x="4572000" y="3939902"/>
            <a:ext cx="3600000" cy="360039"/>
          </a:xfrm>
          <a:prstGeom prst="rect">
            <a:avLst/>
          </a:prstGeom>
        </p:spPr>
        <p:txBody>
          <a:bodyPr/>
          <a:lstStyle>
            <a:lvl1pPr marL="0" indent="0">
              <a:buClr>
                <a:srgbClr val="D3061A"/>
              </a:buClr>
              <a:buFont typeface="Arial" panose="020B0604020202020204" pitchFamily="34" charset="0"/>
              <a:buNone/>
              <a:defRPr sz="1600" b="0">
                <a:solidFill>
                  <a:schemeClr val="tx1"/>
                </a:solidFill>
                <a:latin typeface="Calibri" panose="020F0502020204030204" pitchFamily="34" charset="0"/>
              </a:defRPr>
            </a:lvl1pPr>
          </a:lstStyle>
          <a:p>
            <a:pPr lvl="0"/>
            <a:r>
              <a:rPr lang="en-US" dirty="0"/>
              <a:t>www.altroconsumo.it/iocondivido</a:t>
            </a:r>
          </a:p>
        </p:txBody>
      </p:sp>
      <p:sp>
        <p:nvSpPr>
          <p:cNvPr id="9" name="Segnaposto testo 2"/>
          <p:cNvSpPr>
            <a:spLocks noGrp="1"/>
          </p:cNvSpPr>
          <p:nvPr>
            <p:ph type="body" sz="quarter" idx="13" hasCustomPrompt="1"/>
          </p:nvPr>
        </p:nvSpPr>
        <p:spPr>
          <a:xfrm>
            <a:off x="2267744" y="4869656"/>
            <a:ext cx="3455987" cy="232647"/>
          </a:xfrm>
          <a:prstGeom prst="rect">
            <a:avLst/>
          </a:prstGeom>
        </p:spPr>
        <p:txBody>
          <a:bodyPr/>
          <a:lstStyle>
            <a:lvl1pPr marL="0" indent="0">
              <a:buNone/>
              <a:defRPr sz="1050">
                <a:solidFill>
                  <a:schemeClr val="bg1"/>
                </a:solidFill>
                <a:latin typeface="Calibri" panose="020F0502020204030204" pitchFamily="34" charset="0"/>
              </a:defRPr>
            </a:lvl1pPr>
          </a:lstStyle>
          <a:p>
            <a:pPr lvl="0"/>
            <a:r>
              <a:rPr lang="it-IT" dirty="0"/>
              <a:t>TITOLO PRESENTAZIONE IN MAIUSCOLO – Nome Cognome</a:t>
            </a:r>
          </a:p>
        </p:txBody>
      </p:sp>
    </p:spTree>
    <p:extLst>
      <p:ext uri="{BB962C8B-B14F-4D97-AF65-F5344CB8AC3E}">
        <p14:creationId xmlns:p14="http://schemas.microsoft.com/office/powerpoint/2010/main" val="2635322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confonto">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971550" y="1347788"/>
            <a:ext cx="3168650" cy="2952750"/>
          </a:xfrm>
          <a:prstGeom prst="rect">
            <a:avLst/>
          </a:prstGeom>
        </p:spPr>
        <p:txBody>
          <a:bodyPr/>
          <a:lstStyle>
            <a:lvl1pPr marL="0" indent="0">
              <a:buNone/>
              <a:defRPr sz="2000">
                <a:solidFill>
                  <a:srgbClr val="000000"/>
                </a:solidFill>
              </a:defRPr>
            </a:lvl1pPr>
          </a:lstStyle>
          <a:p>
            <a:pPr lvl="0"/>
            <a:r>
              <a:rPr lang="en-US"/>
              <a:t>Click to edit Master text styles</a:t>
            </a:r>
          </a:p>
        </p:txBody>
      </p:sp>
      <p:sp>
        <p:nvSpPr>
          <p:cNvPr id="11" name="Slide Number Placeholder 3"/>
          <p:cNvSpPr txBox="1">
            <a:spLocks/>
          </p:cNvSpPr>
          <p:nvPr userDrawn="1"/>
        </p:nvSpPr>
        <p:spPr>
          <a:xfrm>
            <a:off x="8316416" y="4869656"/>
            <a:ext cx="584448" cy="273844"/>
          </a:xfrm>
          <a:prstGeom prst="rect">
            <a:avLst/>
          </a:prstGeom>
        </p:spPr>
        <p:txBody>
          <a:bodyPr/>
          <a:lstStyle>
            <a:defPPr>
              <a:defRPr lang="it-IT"/>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BCAD4E4-6D22-4104-B8CE-92BAC657C71B}" type="slidenum">
              <a:rPr lang="it-IT" sz="900" b="1" smtClean="0"/>
              <a:t>‹#›</a:t>
            </a:fld>
            <a:endParaRPr lang="it-IT" sz="900" b="1" dirty="0"/>
          </a:p>
        </p:txBody>
      </p:sp>
      <p:sp>
        <p:nvSpPr>
          <p:cNvPr id="18" name="Text Placeholder 17"/>
          <p:cNvSpPr>
            <a:spLocks noGrp="1"/>
          </p:cNvSpPr>
          <p:nvPr>
            <p:ph type="body" sz="quarter" idx="11" hasCustomPrompt="1"/>
          </p:nvPr>
        </p:nvSpPr>
        <p:spPr>
          <a:xfrm>
            <a:off x="251991" y="267495"/>
            <a:ext cx="7272337" cy="576064"/>
          </a:xfrm>
          <a:prstGeom prst="rect">
            <a:avLst/>
          </a:prstGeom>
        </p:spPr>
        <p:txBody>
          <a:bodyPr/>
          <a:lstStyle>
            <a:lvl1pPr marL="0" indent="0" algn="l">
              <a:buNone/>
              <a:defRPr sz="3600" b="0">
                <a:solidFill>
                  <a:srgbClr val="D3061A"/>
                </a:solidFill>
                <a:latin typeface="Calibri" panose="020F0502020204030204" pitchFamily="34" charset="0"/>
              </a:defRPr>
            </a:lvl1pPr>
          </a:lstStyle>
          <a:p>
            <a:pPr lvl="0"/>
            <a:r>
              <a:rPr lang="en-US" dirty="0"/>
              <a:t>0. TITOLO SLIDE</a:t>
            </a:r>
          </a:p>
        </p:txBody>
      </p:sp>
      <p:sp>
        <p:nvSpPr>
          <p:cNvPr id="9" name="Content Placeholder 2"/>
          <p:cNvSpPr>
            <a:spLocks noGrp="1"/>
          </p:cNvSpPr>
          <p:nvPr>
            <p:ph sz="quarter" idx="16"/>
          </p:nvPr>
        </p:nvSpPr>
        <p:spPr>
          <a:xfrm>
            <a:off x="5004048" y="1347614"/>
            <a:ext cx="3168650" cy="2952750"/>
          </a:xfrm>
          <a:prstGeom prst="rect">
            <a:avLst/>
          </a:prstGeom>
        </p:spPr>
        <p:txBody>
          <a:bodyPr/>
          <a:lstStyle>
            <a:lvl1pPr marL="0" indent="0">
              <a:buNone/>
              <a:defRPr sz="2000">
                <a:solidFill>
                  <a:srgbClr val="000000"/>
                </a:solidFill>
              </a:defRPr>
            </a:lvl1pPr>
          </a:lstStyle>
          <a:p>
            <a:pPr lvl="0"/>
            <a:r>
              <a:rPr lang="en-US"/>
              <a:t>Click to edit Master text styles</a:t>
            </a:r>
          </a:p>
        </p:txBody>
      </p:sp>
      <p:sp>
        <p:nvSpPr>
          <p:cNvPr id="12" name="Segnaposto testo 2"/>
          <p:cNvSpPr>
            <a:spLocks noGrp="1"/>
          </p:cNvSpPr>
          <p:nvPr>
            <p:ph type="body" sz="quarter" idx="13" hasCustomPrompt="1"/>
          </p:nvPr>
        </p:nvSpPr>
        <p:spPr>
          <a:xfrm>
            <a:off x="2267744" y="4869656"/>
            <a:ext cx="3455987" cy="232647"/>
          </a:xfrm>
          <a:prstGeom prst="rect">
            <a:avLst/>
          </a:prstGeom>
        </p:spPr>
        <p:txBody>
          <a:bodyPr/>
          <a:lstStyle>
            <a:lvl1pPr marL="0" indent="0">
              <a:buNone/>
              <a:defRPr sz="1050">
                <a:solidFill>
                  <a:schemeClr val="bg1"/>
                </a:solidFill>
                <a:latin typeface="Calibri" panose="020F0502020204030204" pitchFamily="34" charset="0"/>
              </a:defRPr>
            </a:lvl1pPr>
          </a:lstStyle>
          <a:p>
            <a:pPr lvl="0"/>
            <a:r>
              <a:rPr lang="it-IT" dirty="0"/>
              <a:t>TITOLO PRESENTAZIONE IN MAIUSCOLO – Nome Cognome</a:t>
            </a:r>
          </a:p>
        </p:txBody>
      </p:sp>
    </p:spTree>
    <p:extLst>
      <p:ext uri="{BB962C8B-B14F-4D97-AF65-F5344CB8AC3E}">
        <p14:creationId xmlns:p14="http://schemas.microsoft.com/office/powerpoint/2010/main" val="853541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a punti">
    <p:spTree>
      <p:nvGrpSpPr>
        <p:cNvPr id="1" name=""/>
        <p:cNvGrpSpPr/>
        <p:nvPr/>
      </p:nvGrpSpPr>
      <p:grpSpPr>
        <a:xfrm>
          <a:off x="0" y="0"/>
          <a:ext cx="0" cy="0"/>
          <a:chOff x="0" y="0"/>
          <a:chExt cx="0" cy="0"/>
        </a:xfrm>
      </p:grpSpPr>
      <p:sp>
        <p:nvSpPr>
          <p:cNvPr id="11" name="Slide Number Placeholder 3"/>
          <p:cNvSpPr txBox="1">
            <a:spLocks/>
          </p:cNvSpPr>
          <p:nvPr userDrawn="1"/>
        </p:nvSpPr>
        <p:spPr>
          <a:xfrm>
            <a:off x="8316416" y="4869656"/>
            <a:ext cx="584448" cy="273844"/>
          </a:xfrm>
          <a:prstGeom prst="rect">
            <a:avLst/>
          </a:prstGeom>
        </p:spPr>
        <p:txBody>
          <a:bodyPr/>
          <a:lstStyle>
            <a:defPPr>
              <a:defRPr lang="it-IT"/>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BCAD4E4-6D22-4104-B8CE-92BAC657C71B}" type="slidenum">
              <a:rPr lang="it-IT" sz="900" b="1" smtClean="0"/>
              <a:t>‹#›</a:t>
            </a:fld>
            <a:endParaRPr lang="it-IT" sz="900" b="1" dirty="0"/>
          </a:p>
        </p:txBody>
      </p:sp>
      <p:sp>
        <p:nvSpPr>
          <p:cNvPr id="18" name="Text Placeholder 17"/>
          <p:cNvSpPr>
            <a:spLocks noGrp="1"/>
          </p:cNvSpPr>
          <p:nvPr>
            <p:ph type="body" sz="quarter" idx="11" hasCustomPrompt="1"/>
          </p:nvPr>
        </p:nvSpPr>
        <p:spPr>
          <a:xfrm>
            <a:off x="251991" y="267495"/>
            <a:ext cx="7272337" cy="576064"/>
          </a:xfrm>
          <a:prstGeom prst="rect">
            <a:avLst/>
          </a:prstGeom>
        </p:spPr>
        <p:txBody>
          <a:bodyPr/>
          <a:lstStyle>
            <a:lvl1pPr marL="0" indent="0" algn="l">
              <a:buNone/>
              <a:defRPr sz="3600" b="0">
                <a:solidFill>
                  <a:srgbClr val="D3061A"/>
                </a:solidFill>
                <a:latin typeface="Calibri" panose="020F0502020204030204" pitchFamily="34" charset="0"/>
              </a:defRPr>
            </a:lvl1pPr>
          </a:lstStyle>
          <a:p>
            <a:pPr lvl="0"/>
            <a:r>
              <a:rPr lang="en-US" dirty="0"/>
              <a:t>0. TITOLO SLIDE</a:t>
            </a:r>
          </a:p>
        </p:txBody>
      </p:sp>
      <p:sp>
        <p:nvSpPr>
          <p:cNvPr id="10" name="Text Placeholder 19"/>
          <p:cNvSpPr>
            <a:spLocks noGrp="1"/>
          </p:cNvSpPr>
          <p:nvPr>
            <p:ph type="body" sz="quarter" idx="16" hasCustomPrompt="1"/>
          </p:nvPr>
        </p:nvSpPr>
        <p:spPr>
          <a:xfrm>
            <a:off x="683568" y="1995686"/>
            <a:ext cx="2304256" cy="2448272"/>
          </a:xfrm>
          <a:prstGeom prst="rect">
            <a:avLst/>
          </a:prstGeom>
        </p:spPr>
        <p:txBody>
          <a:bodyPr/>
          <a:lstStyle>
            <a:lvl1pPr marL="0" indent="0">
              <a:buClr>
                <a:srgbClr val="D3061A"/>
              </a:buClr>
              <a:buFont typeface="Arial" panose="020B0604020202020204" pitchFamily="34" charset="0"/>
              <a:buNone/>
              <a:defRPr sz="2000">
                <a:solidFill>
                  <a:srgbClr val="000000"/>
                </a:solidFill>
                <a:latin typeface="Calibri Light" panose="020F0302020204030204" pitchFamily="34" charset="0"/>
              </a:defRPr>
            </a:lvl1pPr>
          </a:lstStyle>
          <a:p>
            <a:pPr lvl="0"/>
            <a:r>
              <a:rPr lang="en-US" dirty="0" err="1"/>
              <a:t>Inserisci</a:t>
            </a:r>
            <a:r>
              <a:rPr lang="en-US" dirty="0"/>
              <a:t> qui </a:t>
            </a:r>
            <a:r>
              <a:rPr lang="en-US" dirty="0" err="1"/>
              <a:t>il</a:t>
            </a:r>
            <a:r>
              <a:rPr lang="en-US" dirty="0"/>
              <a:t> </a:t>
            </a:r>
            <a:r>
              <a:rPr lang="en-US" dirty="0" err="1"/>
              <a:t>tuo</a:t>
            </a:r>
            <a:r>
              <a:rPr lang="en-US" dirty="0"/>
              <a:t> </a:t>
            </a:r>
            <a:r>
              <a:rPr lang="en-US" dirty="0" err="1"/>
              <a:t>testo</a:t>
            </a:r>
            <a:r>
              <a:rPr lang="en-US" dirty="0"/>
              <a:t> (</a:t>
            </a:r>
            <a:r>
              <a:rPr lang="en-US" dirty="0" err="1"/>
              <a:t>sintetico</a:t>
            </a:r>
            <a:r>
              <a:rPr lang="en-US" dirty="0"/>
              <a:t>)…</a:t>
            </a:r>
          </a:p>
        </p:txBody>
      </p:sp>
      <p:sp>
        <p:nvSpPr>
          <p:cNvPr id="12" name="Text Placeholder 19"/>
          <p:cNvSpPr>
            <a:spLocks noGrp="1"/>
          </p:cNvSpPr>
          <p:nvPr>
            <p:ph type="body" sz="quarter" idx="17" hasCustomPrompt="1"/>
          </p:nvPr>
        </p:nvSpPr>
        <p:spPr>
          <a:xfrm>
            <a:off x="6156176" y="1995686"/>
            <a:ext cx="2304256" cy="2448272"/>
          </a:xfrm>
          <a:prstGeom prst="rect">
            <a:avLst/>
          </a:prstGeom>
        </p:spPr>
        <p:txBody>
          <a:bodyPr/>
          <a:lstStyle>
            <a:lvl1pPr marL="0" indent="0">
              <a:buClr>
                <a:srgbClr val="D3061A"/>
              </a:buClr>
              <a:buFont typeface="Arial" panose="020B0604020202020204" pitchFamily="34" charset="0"/>
              <a:buNone/>
              <a:defRPr sz="2000">
                <a:solidFill>
                  <a:srgbClr val="000000"/>
                </a:solidFill>
                <a:latin typeface="Calibri Light" panose="020F0302020204030204" pitchFamily="34" charset="0"/>
              </a:defRPr>
            </a:lvl1pPr>
          </a:lstStyle>
          <a:p>
            <a:pPr lvl="0"/>
            <a:r>
              <a:rPr lang="en-US" dirty="0" err="1"/>
              <a:t>Inserisci</a:t>
            </a:r>
            <a:r>
              <a:rPr lang="en-US" dirty="0"/>
              <a:t> qui </a:t>
            </a:r>
            <a:r>
              <a:rPr lang="en-US" dirty="0" err="1"/>
              <a:t>il</a:t>
            </a:r>
            <a:r>
              <a:rPr lang="en-US" dirty="0"/>
              <a:t> </a:t>
            </a:r>
            <a:r>
              <a:rPr lang="en-US" dirty="0" err="1"/>
              <a:t>tuo</a:t>
            </a:r>
            <a:r>
              <a:rPr lang="en-US" dirty="0"/>
              <a:t> </a:t>
            </a:r>
            <a:r>
              <a:rPr lang="en-US" dirty="0" err="1"/>
              <a:t>testo</a:t>
            </a:r>
            <a:r>
              <a:rPr lang="en-US" dirty="0"/>
              <a:t> (</a:t>
            </a:r>
            <a:r>
              <a:rPr lang="en-US" dirty="0" err="1"/>
              <a:t>sintetico</a:t>
            </a:r>
            <a:r>
              <a:rPr lang="en-US" dirty="0"/>
              <a:t>)…</a:t>
            </a:r>
          </a:p>
        </p:txBody>
      </p:sp>
      <p:sp>
        <p:nvSpPr>
          <p:cNvPr id="13" name="Text Placeholder 19"/>
          <p:cNvSpPr>
            <a:spLocks noGrp="1"/>
          </p:cNvSpPr>
          <p:nvPr>
            <p:ph type="body" sz="quarter" idx="18" hasCustomPrompt="1"/>
          </p:nvPr>
        </p:nvSpPr>
        <p:spPr>
          <a:xfrm>
            <a:off x="3419872" y="1995686"/>
            <a:ext cx="2304256" cy="2448272"/>
          </a:xfrm>
          <a:prstGeom prst="rect">
            <a:avLst/>
          </a:prstGeom>
        </p:spPr>
        <p:txBody>
          <a:bodyPr/>
          <a:lstStyle>
            <a:lvl1pPr marL="0" indent="0">
              <a:buClr>
                <a:srgbClr val="D3061A"/>
              </a:buClr>
              <a:buFont typeface="Arial" panose="020B0604020202020204" pitchFamily="34" charset="0"/>
              <a:buNone/>
              <a:defRPr sz="2000">
                <a:solidFill>
                  <a:srgbClr val="000000"/>
                </a:solidFill>
                <a:latin typeface="Calibri Light" panose="020F0302020204030204" pitchFamily="34" charset="0"/>
              </a:defRPr>
            </a:lvl1pPr>
          </a:lstStyle>
          <a:p>
            <a:pPr lvl="0"/>
            <a:r>
              <a:rPr lang="en-US" dirty="0" err="1"/>
              <a:t>Inserisci</a:t>
            </a:r>
            <a:r>
              <a:rPr lang="en-US" dirty="0"/>
              <a:t> qui </a:t>
            </a:r>
            <a:r>
              <a:rPr lang="en-US" dirty="0" err="1"/>
              <a:t>il</a:t>
            </a:r>
            <a:r>
              <a:rPr lang="en-US" dirty="0"/>
              <a:t> </a:t>
            </a:r>
            <a:r>
              <a:rPr lang="en-US" dirty="0" err="1"/>
              <a:t>tuo</a:t>
            </a:r>
            <a:r>
              <a:rPr lang="en-US" dirty="0"/>
              <a:t> </a:t>
            </a:r>
            <a:r>
              <a:rPr lang="en-US" dirty="0" err="1"/>
              <a:t>testo</a:t>
            </a:r>
            <a:r>
              <a:rPr lang="en-US" dirty="0"/>
              <a:t> (</a:t>
            </a:r>
            <a:r>
              <a:rPr lang="en-US" dirty="0" err="1"/>
              <a:t>sintetico</a:t>
            </a:r>
            <a:r>
              <a:rPr lang="en-US" dirty="0"/>
              <a:t>)…</a:t>
            </a:r>
          </a:p>
        </p:txBody>
      </p:sp>
      <p:sp>
        <p:nvSpPr>
          <p:cNvPr id="14" name="Ovale 5"/>
          <p:cNvSpPr/>
          <p:nvPr userDrawn="1"/>
        </p:nvSpPr>
        <p:spPr>
          <a:xfrm>
            <a:off x="4319972" y="1347614"/>
            <a:ext cx="504056" cy="504056"/>
          </a:xfrm>
          <a:prstGeom prst="ellipse">
            <a:avLst/>
          </a:prstGeom>
          <a:solidFill>
            <a:srgbClr val="D3061A"/>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5" name="Ovale 5"/>
          <p:cNvSpPr/>
          <p:nvPr userDrawn="1"/>
        </p:nvSpPr>
        <p:spPr>
          <a:xfrm>
            <a:off x="7056276" y="1347614"/>
            <a:ext cx="504056" cy="504056"/>
          </a:xfrm>
          <a:prstGeom prst="ellipse">
            <a:avLst/>
          </a:prstGeom>
          <a:solidFill>
            <a:srgbClr val="D3061A"/>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6" name="Ovale 5"/>
          <p:cNvSpPr/>
          <p:nvPr userDrawn="1"/>
        </p:nvSpPr>
        <p:spPr>
          <a:xfrm>
            <a:off x="1583668" y="1347614"/>
            <a:ext cx="504056" cy="504056"/>
          </a:xfrm>
          <a:prstGeom prst="ellipse">
            <a:avLst/>
          </a:prstGeom>
          <a:solidFill>
            <a:srgbClr val="D3061A"/>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7" name="Text Placeholder 5"/>
          <p:cNvSpPr>
            <a:spLocks noGrp="1"/>
          </p:cNvSpPr>
          <p:nvPr>
            <p:ph type="body" sz="quarter" idx="10" hasCustomPrompt="1"/>
          </p:nvPr>
        </p:nvSpPr>
        <p:spPr>
          <a:xfrm>
            <a:off x="4212000" y="1347614"/>
            <a:ext cx="720000" cy="504056"/>
          </a:xfrm>
          <a:prstGeom prst="rect">
            <a:avLst/>
          </a:prstGeom>
        </p:spPr>
        <p:txBody>
          <a:bodyPr/>
          <a:lstStyle>
            <a:lvl1pPr marL="0" indent="0" algn="ctr">
              <a:buNone/>
              <a:defRPr sz="2400" b="0">
                <a:solidFill>
                  <a:schemeClr val="bg1">
                    <a:lumMod val="95000"/>
                  </a:schemeClr>
                </a:solidFill>
                <a:latin typeface="Calibri" panose="020F0502020204030204" pitchFamily="34" charset="0"/>
              </a:defRPr>
            </a:lvl1pPr>
          </a:lstStyle>
          <a:p>
            <a:pPr lvl="0"/>
            <a:r>
              <a:rPr lang="it-IT" dirty="0"/>
              <a:t>2</a:t>
            </a:r>
          </a:p>
        </p:txBody>
      </p:sp>
      <p:sp>
        <p:nvSpPr>
          <p:cNvPr id="19" name="Text Placeholder 5"/>
          <p:cNvSpPr>
            <a:spLocks noGrp="1"/>
          </p:cNvSpPr>
          <p:nvPr>
            <p:ph type="body" sz="quarter" idx="19" hasCustomPrompt="1"/>
          </p:nvPr>
        </p:nvSpPr>
        <p:spPr>
          <a:xfrm>
            <a:off x="1475696" y="1347614"/>
            <a:ext cx="720000" cy="504056"/>
          </a:xfrm>
          <a:prstGeom prst="rect">
            <a:avLst/>
          </a:prstGeom>
        </p:spPr>
        <p:txBody>
          <a:bodyPr/>
          <a:lstStyle>
            <a:lvl1pPr marL="0" indent="0" algn="ctr">
              <a:buNone/>
              <a:defRPr sz="2400" b="0">
                <a:solidFill>
                  <a:schemeClr val="bg1">
                    <a:lumMod val="95000"/>
                  </a:schemeClr>
                </a:solidFill>
                <a:latin typeface="Calibri" panose="020F0502020204030204" pitchFamily="34" charset="0"/>
              </a:defRPr>
            </a:lvl1pPr>
          </a:lstStyle>
          <a:p>
            <a:pPr lvl="0"/>
            <a:r>
              <a:rPr lang="it-IT" dirty="0"/>
              <a:t>1</a:t>
            </a:r>
          </a:p>
        </p:txBody>
      </p:sp>
      <p:sp>
        <p:nvSpPr>
          <p:cNvPr id="20" name="Text Placeholder 5"/>
          <p:cNvSpPr>
            <a:spLocks noGrp="1"/>
          </p:cNvSpPr>
          <p:nvPr>
            <p:ph type="body" sz="quarter" idx="20" hasCustomPrompt="1"/>
          </p:nvPr>
        </p:nvSpPr>
        <p:spPr>
          <a:xfrm>
            <a:off x="6948304" y="1347614"/>
            <a:ext cx="720000" cy="504056"/>
          </a:xfrm>
          <a:prstGeom prst="rect">
            <a:avLst/>
          </a:prstGeom>
        </p:spPr>
        <p:txBody>
          <a:bodyPr/>
          <a:lstStyle>
            <a:lvl1pPr marL="0" indent="0" algn="ctr">
              <a:buNone/>
              <a:defRPr sz="2400" b="0">
                <a:solidFill>
                  <a:schemeClr val="bg1">
                    <a:lumMod val="95000"/>
                  </a:schemeClr>
                </a:solidFill>
                <a:latin typeface="Calibri" panose="020F0502020204030204" pitchFamily="34" charset="0"/>
              </a:defRPr>
            </a:lvl1pPr>
          </a:lstStyle>
          <a:p>
            <a:pPr lvl="0"/>
            <a:r>
              <a:rPr lang="it-IT" dirty="0"/>
              <a:t>3</a:t>
            </a:r>
          </a:p>
        </p:txBody>
      </p:sp>
      <p:sp>
        <p:nvSpPr>
          <p:cNvPr id="21" name="Segnaposto testo 2"/>
          <p:cNvSpPr>
            <a:spLocks noGrp="1"/>
          </p:cNvSpPr>
          <p:nvPr>
            <p:ph type="body" sz="quarter" idx="13" hasCustomPrompt="1"/>
          </p:nvPr>
        </p:nvSpPr>
        <p:spPr>
          <a:xfrm>
            <a:off x="2267744" y="4869656"/>
            <a:ext cx="3455987" cy="232647"/>
          </a:xfrm>
          <a:prstGeom prst="rect">
            <a:avLst/>
          </a:prstGeom>
        </p:spPr>
        <p:txBody>
          <a:bodyPr/>
          <a:lstStyle>
            <a:lvl1pPr marL="0" indent="0">
              <a:buNone/>
              <a:defRPr sz="1050">
                <a:solidFill>
                  <a:schemeClr val="bg1"/>
                </a:solidFill>
                <a:latin typeface="Calibri" panose="020F0502020204030204" pitchFamily="34" charset="0"/>
              </a:defRPr>
            </a:lvl1pPr>
          </a:lstStyle>
          <a:p>
            <a:pPr lvl="0"/>
            <a:r>
              <a:rPr lang="it-IT" dirty="0"/>
              <a:t>TITOLO PRESENTAZIONE IN MAIUSCOLO – Nome Cognome</a:t>
            </a:r>
          </a:p>
        </p:txBody>
      </p:sp>
    </p:spTree>
    <p:extLst>
      <p:ext uri="{BB962C8B-B14F-4D97-AF65-F5344CB8AC3E}">
        <p14:creationId xmlns:p14="http://schemas.microsoft.com/office/powerpoint/2010/main" val="1300654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fotografica">
    <p:spTree>
      <p:nvGrpSpPr>
        <p:cNvPr id="1" name=""/>
        <p:cNvGrpSpPr/>
        <p:nvPr/>
      </p:nvGrpSpPr>
      <p:grpSpPr>
        <a:xfrm>
          <a:off x="0" y="0"/>
          <a:ext cx="0" cy="0"/>
          <a:chOff x="0" y="0"/>
          <a:chExt cx="0" cy="0"/>
        </a:xfrm>
      </p:grpSpPr>
      <p:sp>
        <p:nvSpPr>
          <p:cNvPr id="9" name="Round Same Side Corner Rectangle 8"/>
          <p:cNvSpPr/>
          <p:nvPr userDrawn="1"/>
        </p:nvSpPr>
        <p:spPr>
          <a:xfrm>
            <a:off x="0" y="4783500"/>
            <a:ext cx="9144000" cy="360000"/>
          </a:xfrm>
          <a:prstGeom prst="round2SameRect">
            <a:avLst>
              <a:gd name="adj1" fmla="val 0"/>
              <a:gd name="adj2" fmla="val 0"/>
            </a:avLst>
          </a:prstGeom>
          <a:solidFill>
            <a:srgbClr val="D3061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a:solidFill>
                <a:srgbClr val="FF0000"/>
              </a:solidFill>
            </a:endParaRPr>
          </a:p>
        </p:txBody>
      </p:sp>
      <p:sp>
        <p:nvSpPr>
          <p:cNvPr id="3" name="Picture Placeholder 2"/>
          <p:cNvSpPr>
            <a:spLocks noGrp="1"/>
          </p:cNvSpPr>
          <p:nvPr>
            <p:ph type="pic" sz="quarter" idx="14"/>
          </p:nvPr>
        </p:nvSpPr>
        <p:spPr>
          <a:xfrm>
            <a:off x="0" y="0"/>
            <a:ext cx="9144000" cy="4783500"/>
          </a:xfrm>
          <a:prstGeom prst="rect">
            <a:avLst/>
          </a:prstGeom>
        </p:spPr>
        <p:txBody>
          <a:bodyPr/>
          <a:lstStyle>
            <a:lvl1pPr>
              <a:defRPr baseline="0"/>
            </a:lvl1pPr>
          </a:lstStyle>
          <a:p>
            <a:r>
              <a:rPr lang="en-US"/>
              <a:t>Click icon to add picture</a:t>
            </a:r>
            <a:endParaRPr lang="it-IT"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00" y="4814217"/>
            <a:ext cx="1296144" cy="298566"/>
          </a:xfrm>
          <a:prstGeom prst="rect">
            <a:avLst/>
          </a:prstGeom>
        </p:spPr>
      </p:pic>
      <p:sp>
        <p:nvSpPr>
          <p:cNvPr id="12" name="Slide Number Placeholder 3"/>
          <p:cNvSpPr txBox="1">
            <a:spLocks/>
          </p:cNvSpPr>
          <p:nvPr userDrawn="1"/>
        </p:nvSpPr>
        <p:spPr>
          <a:xfrm>
            <a:off x="8316416" y="4869656"/>
            <a:ext cx="584448" cy="273844"/>
          </a:xfrm>
          <a:prstGeom prst="rect">
            <a:avLst/>
          </a:prstGeom>
        </p:spPr>
        <p:txBody>
          <a:bodyPr/>
          <a:lstStyle>
            <a:defPPr>
              <a:defRPr lang="it-IT"/>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BCAD4E4-6D22-4104-B8CE-92BAC657C71B}" type="slidenum">
              <a:rPr lang="it-IT" sz="900" b="1" smtClean="0"/>
              <a:t>‹#›</a:t>
            </a:fld>
            <a:endParaRPr lang="it-IT" sz="900" b="1" dirty="0"/>
          </a:p>
        </p:txBody>
      </p:sp>
      <p:sp>
        <p:nvSpPr>
          <p:cNvPr id="5" name="Round Same Side Corner Rectangle 4"/>
          <p:cNvSpPr/>
          <p:nvPr userDrawn="1"/>
        </p:nvSpPr>
        <p:spPr>
          <a:xfrm rot="10800000">
            <a:off x="5436096" y="0"/>
            <a:ext cx="3240360" cy="771550"/>
          </a:xfrm>
          <a:prstGeom prst="round2SameRect">
            <a:avLst/>
          </a:prstGeom>
          <a:solidFill>
            <a:srgbClr val="D306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Text Placeholder 10"/>
          <p:cNvSpPr>
            <a:spLocks noGrp="1"/>
          </p:cNvSpPr>
          <p:nvPr>
            <p:ph type="body" sz="quarter" idx="12" hasCustomPrompt="1"/>
          </p:nvPr>
        </p:nvSpPr>
        <p:spPr>
          <a:xfrm>
            <a:off x="5436096" y="184475"/>
            <a:ext cx="3240360" cy="576065"/>
          </a:xfrm>
          <a:prstGeom prst="rect">
            <a:avLst/>
          </a:prstGeom>
        </p:spPr>
        <p:txBody>
          <a:bodyPr/>
          <a:lstStyle>
            <a:lvl1pPr marL="0" indent="0">
              <a:buNone/>
              <a:defRPr sz="3200" baseline="0">
                <a:solidFill>
                  <a:schemeClr val="bg1"/>
                </a:solidFill>
                <a:latin typeface="Calibri" panose="020F0502020204030204" pitchFamily="34" charset="0"/>
              </a:defRPr>
            </a:lvl1pPr>
          </a:lstStyle>
          <a:p>
            <a:pPr lvl="0"/>
            <a:r>
              <a:rPr lang="en-US" dirty="0" err="1"/>
              <a:t>Parola</a:t>
            </a:r>
            <a:r>
              <a:rPr lang="en-US" dirty="0"/>
              <a:t> </a:t>
            </a:r>
            <a:r>
              <a:rPr lang="en-US" dirty="0" err="1"/>
              <a:t>chiave</a:t>
            </a:r>
            <a:r>
              <a:rPr lang="en-US" dirty="0"/>
              <a:t>…</a:t>
            </a:r>
            <a:endParaRPr lang="it-IT" dirty="0"/>
          </a:p>
        </p:txBody>
      </p:sp>
      <p:sp>
        <p:nvSpPr>
          <p:cNvPr id="10" name="Segnaposto testo 2"/>
          <p:cNvSpPr>
            <a:spLocks noGrp="1"/>
          </p:cNvSpPr>
          <p:nvPr>
            <p:ph type="body" sz="quarter" idx="13" hasCustomPrompt="1"/>
          </p:nvPr>
        </p:nvSpPr>
        <p:spPr>
          <a:xfrm>
            <a:off x="2267744" y="4869656"/>
            <a:ext cx="3455987" cy="232647"/>
          </a:xfrm>
          <a:prstGeom prst="rect">
            <a:avLst/>
          </a:prstGeom>
        </p:spPr>
        <p:txBody>
          <a:bodyPr/>
          <a:lstStyle>
            <a:lvl1pPr marL="0" indent="0">
              <a:buNone/>
              <a:defRPr sz="1050">
                <a:solidFill>
                  <a:schemeClr val="bg1"/>
                </a:solidFill>
                <a:latin typeface="Calibri" panose="020F0502020204030204" pitchFamily="34" charset="0"/>
              </a:defRPr>
            </a:lvl1pPr>
          </a:lstStyle>
          <a:p>
            <a:pPr lvl="0"/>
            <a:r>
              <a:rPr lang="it-IT" dirty="0"/>
              <a:t>TITOLO PRESENTAZIONE IN MAIUSCOLO – Nome Cognome</a:t>
            </a:r>
          </a:p>
        </p:txBody>
      </p:sp>
    </p:spTree>
    <p:extLst>
      <p:ext uri="{BB962C8B-B14F-4D97-AF65-F5344CB8AC3E}">
        <p14:creationId xmlns:p14="http://schemas.microsoft.com/office/powerpoint/2010/main" val="1565940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image" Target="../media/image4.png"/><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image" Target="../media/image3.jpe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tags" Target="../tags/tag2.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tags" Target="../tags/tag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theme" Target="../theme/theme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image" Target="../media/image4.png"/><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image" Target="../media/image3.jpeg"/><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tags" Target="../tags/tag4.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ound Same Side Corner Rectangle 3"/>
          <p:cNvSpPr/>
          <p:nvPr/>
        </p:nvSpPr>
        <p:spPr>
          <a:xfrm>
            <a:off x="0" y="4783500"/>
            <a:ext cx="9144000" cy="360000"/>
          </a:xfrm>
          <a:prstGeom prst="round2SameRect">
            <a:avLst>
              <a:gd name="adj1" fmla="val 0"/>
              <a:gd name="adj2" fmla="val 0"/>
            </a:avLst>
          </a:prstGeom>
          <a:solidFill>
            <a:srgbClr val="D3061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a:solidFill>
                <a:srgbClr val="FF0000"/>
              </a:solidFill>
            </a:endParaRPr>
          </a:p>
        </p:txBody>
      </p:sp>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52000" y="4814217"/>
            <a:ext cx="1296144" cy="298566"/>
          </a:xfrm>
          <a:prstGeom prst="rect">
            <a:avLst/>
          </a:prstGeom>
        </p:spPr>
      </p:pic>
    </p:spTree>
  </p:cSld>
  <p:clrMap bg1="lt1" tx1="dk1" bg2="lt2" tx2="dk2" accent1="accent1" accent2="accent2" accent3="accent3" accent4="accent4" accent5="accent5" accent6="accent6" hlink="hlink" folHlink="folHlink"/>
  <p:sldLayoutIdLst>
    <p:sldLayoutId id="2147483665" r:id="rId1"/>
    <p:sldLayoutId id="2147483666" r:id="rId2"/>
    <p:sldLayoutId id="2147483651" r:id="rId3"/>
    <p:sldLayoutId id="2147483653" r:id="rId4"/>
    <p:sldLayoutId id="2147483667" r:id="rId5"/>
    <p:sldLayoutId id="2147483668" r:id="rId6"/>
    <p:sldLayoutId id="2147483670" r:id="rId7"/>
    <p:sldLayoutId id="2147483673" r:id="rId8"/>
    <p:sldLayoutId id="2147483672" r:id="rId9"/>
    <p:sldLayoutId id="2147483671" r:id="rId10"/>
    <p:sldLayoutId id="2147483674" r:id="rId11"/>
    <p:sldLayoutId id="2147483688" r:id="rId12"/>
  </p:sldLayoutIdLst>
  <p:hf hdr="0" ftr="0" dt="0"/>
  <p:txStyles>
    <p:titleStyle>
      <a:lvl1pPr marL="0" indent="0" algn="l" defTabSz="914400" rtl="0" eaLnBrk="1" latinLnBrk="0" hangingPunct="1">
        <a:spcBef>
          <a:spcPct val="0"/>
        </a:spcBef>
        <a:buFontTx/>
        <a:buNone/>
        <a:defRPr sz="4000" kern="1200" cap="all" baseline="0">
          <a:solidFill>
            <a:srgbClr val="FF0000"/>
          </a:solidFill>
          <a:latin typeface="+mn-lt"/>
          <a:ea typeface="+mj-ea"/>
          <a:cs typeface="+mj-cs"/>
        </a:defRPr>
      </a:lvl1pPr>
    </p:titleStyle>
    <p:bodyStyle>
      <a:lvl1pPr marL="342900" marR="0" indent="-342900" algn="l" defTabSz="914400" rtl="0" eaLnBrk="1" fontAlgn="auto" latinLnBrk="0" hangingPunct="1">
        <a:lnSpc>
          <a:spcPct val="100000"/>
        </a:lnSpc>
        <a:spcBef>
          <a:spcPts val="0"/>
        </a:spcBef>
        <a:spcAft>
          <a:spcPts val="0"/>
        </a:spcAft>
        <a:buClr>
          <a:srgbClr val="FF0000"/>
        </a:buClr>
        <a:buSzTx/>
        <a:buFont typeface="Lucida Grande"/>
        <a:buChar char="»"/>
        <a:tabLst/>
        <a:defRPr sz="2800" kern="1200">
          <a:solidFill>
            <a:schemeClr val="tx1"/>
          </a:solidFill>
          <a:latin typeface="Calibri Light" panose="020F0302020204030204" pitchFamily="34" charset="0"/>
          <a:ea typeface="+mn-ea"/>
          <a:cs typeface="+mn-cs"/>
        </a:defRPr>
      </a:lvl1pPr>
      <a:lvl2pPr marL="742950" indent="-285750" algn="l" defTabSz="914400" rtl="0" eaLnBrk="1" latinLnBrk="0" hangingPunct="1">
        <a:lnSpc>
          <a:spcPct val="100000"/>
        </a:lnSpc>
        <a:spcBef>
          <a:spcPct val="20000"/>
        </a:spcBef>
        <a:buFont typeface="Arial" pitchFamily="34" charset="0"/>
        <a:buChar char="–"/>
        <a:defRPr sz="24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100000"/>
        </a:lnSpc>
        <a:spcBef>
          <a:spcPct val="20000"/>
        </a:spcBef>
        <a:buFont typeface="Arial" pitchFamily="34" charset="0"/>
        <a:buChar char="•"/>
        <a:defRPr sz="20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100000"/>
        </a:lnSpc>
        <a:spcBef>
          <a:spcPct val="20000"/>
        </a:spcBef>
        <a:buFont typeface="Arial" pitchFamily="34" charset="0"/>
        <a:buChar char="–"/>
        <a:defRPr sz="18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100000"/>
        </a:lnSpc>
        <a:spcBef>
          <a:spcPct val="20000"/>
        </a:spcBef>
        <a:buFont typeface="Arial" pitchFamily="34" charset="0"/>
        <a:buChar char="»"/>
        <a:defRPr sz="1800" kern="1200">
          <a:solidFill>
            <a:schemeClr val="tx1"/>
          </a:solidFill>
          <a:latin typeface="Calibri Light" panose="020F03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323850" y="267494"/>
            <a:ext cx="5760360" cy="576105"/>
          </a:xfrm>
          <a:prstGeom prst="rect">
            <a:avLst/>
          </a:prstGeom>
        </p:spPr>
        <p:txBody>
          <a:bodyPr vert="horz" lIns="0" tIns="0" rIns="0" bIns="0" rtlCol="0" anchor="b" anchorCtr="0">
            <a:noAutofit/>
          </a:bodyPr>
          <a:lstStyle/>
          <a:p>
            <a:r>
              <a:rPr lang="en-US" noProof="0" dirty="0"/>
              <a:t>Click to add text</a:t>
            </a:r>
          </a:p>
        </p:txBody>
      </p:sp>
      <p:sp>
        <p:nvSpPr>
          <p:cNvPr id="3" name="Text Placeholder 2"/>
          <p:cNvSpPr>
            <a:spLocks noGrp="1"/>
          </p:cNvSpPr>
          <p:nvPr>
            <p:ph type="body" idx="1"/>
            <p:custDataLst>
              <p:tags r:id="rId22"/>
            </p:custDataLst>
          </p:nvPr>
        </p:nvSpPr>
        <p:spPr bwMode="gray">
          <a:xfrm>
            <a:off x="323850" y="915520"/>
            <a:ext cx="8496300" cy="3816817"/>
          </a:xfrm>
          <a:prstGeom prst="rect">
            <a:avLst/>
          </a:prstGeom>
        </p:spPr>
        <p:txBody>
          <a:bodyPr vert="horz" lIns="0" tIns="18000" rIns="0" bIns="0" spcCol="144000" rtlCol="0" anchor="t" anchorCtr="0">
            <a:noAutofit/>
          </a:body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6"/>
            <a:r>
              <a:rPr lang="en-US" noProof="0" dirty="0"/>
              <a:t>Eighth level</a:t>
            </a:r>
          </a:p>
          <a:p>
            <a:pPr lvl="8"/>
            <a:r>
              <a:rPr lang="en-US" noProof="0" dirty="0"/>
              <a:t>Ninth level</a:t>
            </a:r>
          </a:p>
        </p:txBody>
      </p:sp>
      <p:pic>
        <p:nvPicPr>
          <p:cNvPr id="12" name="Picture 2"/>
          <p:cNvPicPr>
            <a:picLocks noChangeAspect="1" noChangeArrowheads="1"/>
          </p:cNvPicPr>
          <p:nvPr/>
        </p:nvPicPr>
        <p:blipFill>
          <a:blip r:embed="rId24" cstate="print">
            <a:extLst>
              <a:ext uri="{28A0092B-C50C-407E-A947-70E740481C1C}">
                <a14:useLocalDpi xmlns:a14="http://schemas.microsoft.com/office/drawing/2010/main" val="0"/>
              </a:ext>
            </a:extLst>
          </a:blip>
          <a:stretch>
            <a:fillRect/>
          </a:stretch>
        </p:blipFill>
        <p:spPr bwMode="gray">
          <a:xfrm>
            <a:off x="8245708" y="267494"/>
            <a:ext cx="576079" cy="576079"/>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8"/>
          <p:cNvCxnSpPr/>
          <p:nvPr/>
        </p:nvCxnSpPr>
        <p:spPr bwMode="gray">
          <a:xfrm>
            <a:off x="8100490" y="267494"/>
            <a:ext cx="0" cy="57608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5" name="Gruppieren 14"/>
          <p:cNvGrpSpPr/>
          <p:nvPr/>
        </p:nvGrpSpPr>
        <p:grpSpPr bwMode="gray">
          <a:xfrm>
            <a:off x="323850" y="-315520"/>
            <a:ext cx="8496740" cy="216030"/>
            <a:chOff x="323850" y="-531550"/>
            <a:chExt cx="8496740" cy="432060"/>
          </a:xfrm>
        </p:grpSpPr>
        <p:cxnSp>
          <p:nvCxnSpPr>
            <p:cNvPr id="16" name="Gerade Verbindung 15"/>
            <p:cNvCxnSpPr/>
            <p:nvPr userDrawn="1"/>
          </p:nvCxnSpPr>
          <p:spPr bwMode="gray">
            <a:xfrm rot="5400000">
              <a:off x="10782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16"/>
            <p:cNvCxnSpPr/>
            <p:nvPr userDrawn="1"/>
          </p:nvCxnSpPr>
          <p:spPr bwMode="gray">
            <a:xfrm rot="5400000">
              <a:off x="14035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17"/>
            <p:cNvCxnSpPr/>
            <p:nvPr userDrawn="1"/>
          </p:nvCxnSpPr>
          <p:spPr bwMode="gray">
            <a:xfrm rot="5400000">
              <a:off x="154758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18"/>
            <p:cNvCxnSpPr/>
            <p:nvPr userDrawn="1"/>
          </p:nvCxnSpPr>
          <p:spPr bwMode="gray">
            <a:xfrm rot="5400000">
              <a:off x="28437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19"/>
            <p:cNvCxnSpPr/>
            <p:nvPr userDrawn="1"/>
          </p:nvCxnSpPr>
          <p:spPr bwMode="gray">
            <a:xfrm rot="5400000">
              <a:off x="298778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20"/>
            <p:cNvCxnSpPr/>
            <p:nvPr userDrawn="1"/>
          </p:nvCxnSpPr>
          <p:spPr bwMode="gray">
            <a:xfrm rot="5400000">
              <a:off x="42839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userDrawn="1"/>
          </p:nvCxnSpPr>
          <p:spPr bwMode="gray">
            <a:xfrm rot="5400000">
              <a:off x="442798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22"/>
            <p:cNvCxnSpPr/>
            <p:nvPr userDrawn="1"/>
          </p:nvCxnSpPr>
          <p:spPr bwMode="gray">
            <a:xfrm rot="5400000">
              <a:off x="57241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23"/>
            <p:cNvCxnSpPr/>
            <p:nvPr userDrawn="1"/>
          </p:nvCxnSpPr>
          <p:spPr bwMode="gray">
            <a:xfrm rot="5400000">
              <a:off x="586818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24"/>
            <p:cNvCxnSpPr/>
            <p:nvPr userDrawn="1"/>
          </p:nvCxnSpPr>
          <p:spPr bwMode="gray">
            <a:xfrm rot="5400000">
              <a:off x="71643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25"/>
            <p:cNvCxnSpPr/>
            <p:nvPr userDrawn="1"/>
          </p:nvCxnSpPr>
          <p:spPr bwMode="gray">
            <a:xfrm rot="5400000">
              <a:off x="730838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26"/>
            <p:cNvCxnSpPr/>
            <p:nvPr userDrawn="1"/>
          </p:nvCxnSpPr>
          <p:spPr bwMode="gray">
            <a:xfrm rot="5400000">
              <a:off x="86045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 name="Gruppieren 27"/>
          <p:cNvGrpSpPr/>
          <p:nvPr/>
        </p:nvGrpSpPr>
        <p:grpSpPr bwMode="gray">
          <a:xfrm>
            <a:off x="323850" y="5236120"/>
            <a:ext cx="8496740" cy="216030"/>
            <a:chOff x="323850" y="-531550"/>
            <a:chExt cx="8496740" cy="432060"/>
          </a:xfrm>
        </p:grpSpPr>
        <p:cxnSp>
          <p:nvCxnSpPr>
            <p:cNvPr id="29" name="Gerade Verbindung 28"/>
            <p:cNvCxnSpPr/>
            <p:nvPr userDrawn="1"/>
          </p:nvCxnSpPr>
          <p:spPr bwMode="gray">
            <a:xfrm rot="5400000">
              <a:off x="10782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29"/>
            <p:cNvCxnSpPr/>
            <p:nvPr userDrawn="1"/>
          </p:nvCxnSpPr>
          <p:spPr bwMode="gray">
            <a:xfrm rot="5400000">
              <a:off x="14035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0"/>
            <p:cNvCxnSpPr/>
            <p:nvPr userDrawn="1"/>
          </p:nvCxnSpPr>
          <p:spPr bwMode="gray">
            <a:xfrm rot="5400000">
              <a:off x="154758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1"/>
            <p:cNvCxnSpPr/>
            <p:nvPr userDrawn="1"/>
          </p:nvCxnSpPr>
          <p:spPr bwMode="gray">
            <a:xfrm rot="5400000">
              <a:off x="28437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2"/>
            <p:cNvCxnSpPr/>
            <p:nvPr userDrawn="1"/>
          </p:nvCxnSpPr>
          <p:spPr bwMode="gray">
            <a:xfrm rot="5400000">
              <a:off x="298778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p:cNvCxnSpPr/>
            <p:nvPr userDrawn="1"/>
          </p:nvCxnSpPr>
          <p:spPr bwMode="gray">
            <a:xfrm rot="5400000">
              <a:off x="42839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4"/>
            <p:cNvCxnSpPr/>
            <p:nvPr userDrawn="1"/>
          </p:nvCxnSpPr>
          <p:spPr bwMode="gray">
            <a:xfrm rot="5400000">
              <a:off x="442798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5"/>
            <p:cNvCxnSpPr/>
            <p:nvPr userDrawn="1"/>
          </p:nvCxnSpPr>
          <p:spPr bwMode="gray">
            <a:xfrm rot="5400000">
              <a:off x="57241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6"/>
            <p:cNvCxnSpPr/>
            <p:nvPr userDrawn="1"/>
          </p:nvCxnSpPr>
          <p:spPr bwMode="gray">
            <a:xfrm rot="5400000">
              <a:off x="586818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7"/>
            <p:cNvCxnSpPr/>
            <p:nvPr userDrawn="1"/>
          </p:nvCxnSpPr>
          <p:spPr bwMode="gray">
            <a:xfrm rot="5400000">
              <a:off x="71643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38"/>
            <p:cNvCxnSpPr/>
            <p:nvPr userDrawn="1"/>
          </p:nvCxnSpPr>
          <p:spPr bwMode="gray">
            <a:xfrm rot="5400000">
              <a:off x="730838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39"/>
            <p:cNvCxnSpPr/>
            <p:nvPr userDrawn="1"/>
          </p:nvCxnSpPr>
          <p:spPr bwMode="gray">
            <a:xfrm rot="5400000">
              <a:off x="86045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Gruppieren 7"/>
          <p:cNvGrpSpPr/>
          <p:nvPr/>
        </p:nvGrpSpPr>
        <p:grpSpPr bwMode="gray">
          <a:xfrm>
            <a:off x="9252650" y="771500"/>
            <a:ext cx="216030" cy="4176580"/>
            <a:chOff x="9252650" y="771500"/>
            <a:chExt cx="216030" cy="4176580"/>
          </a:xfrm>
        </p:grpSpPr>
        <p:cxnSp>
          <p:nvCxnSpPr>
            <p:cNvPr id="48" name="Gerade Verbindung 47"/>
            <p:cNvCxnSpPr/>
            <p:nvPr userDrawn="1"/>
          </p:nvCxnSpPr>
          <p:spPr bwMode="gray">
            <a:xfrm>
              <a:off x="9252650" y="98753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48"/>
            <p:cNvCxnSpPr/>
            <p:nvPr userDrawn="1"/>
          </p:nvCxnSpPr>
          <p:spPr bwMode="gray">
            <a:xfrm>
              <a:off x="9252650" y="77150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49"/>
            <p:cNvCxnSpPr/>
            <p:nvPr userDrawn="1"/>
          </p:nvCxnSpPr>
          <p:spPr bwMode="gray">
            <a:xfrm>
              <a:off x="9252650" y="494808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50"/>
            <p:cNvCxnSpPr/>
            <p:nvPr userDrawn="1"/>
          </p:nvCxnSpPr>
          <p:spPr bwMode="gray">
            <a:xfrm>
              <a:off x="9252650" y="480406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51"/>
            <p:cNvCxnSpPr/>
            <p:nvPr userDrawn="1"/>
          </p:nvCxnSpPr>
          <p:spPr bwMode="gray">
            <a:xfrm>
              <a:off x="9252650" y="415597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52"/>
            <p:cNvCxnSpPr/>
            <p:nvPr userDrawn="1"/>
          </p:nvCxnSpPr>
          <p:spPr bwMode="gray">
            <a:xfrm>
              <a:off x="9252650" y="401195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53"/>
            <p:cNvCxnSpPr/>
            <p:nvPr userDrawn="1"/>
          </p:nvCxnSpPr>
          <p:spPr bwMode="gray">
            <a:xfrm>
              <a:off x="9252650" y="336386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54"/>
            <p:cNvCxnSpPr/>
            <p:nvPr userDrawn="1"/>
          </p:nvCxnSpPr>
          <p:spPr bwMode="gray">
            <a:xfrm>
              <a:off x="9252650" y="321984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55"/>
            <p:cNvCxnSpPr/>
            <p:nvPr userDrawn="1"/>
          </p:nvCxnSpPr>
          <p:spPr bwMode="gray">
            <a:xfrm>
              <a:off x="9252650" y="257175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bwMode="gray">
            <a:xfrm>
              <a:off x="9252650" y="242773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57"/>
            <p:cNvCxnSpPr/>
            <p:nvPr userDrawn="1"/>
          </p:nvCxnSpPr>
          <p:spPr bwMode="gray">
            <a:xfrm>
              <a:off x="9252650" y="177964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58"/>
            <p:cNvCxnSpPr/>
            <p:nvPr userDrawn="1"/>
          </p:nvCxnSpPr>
          <p:spPr bwMode="gray">
            <a:xfrm>
              <a:off x="9252650" y="163562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59"/>
            <p:cNvCxnSpPr/>
            <p:nvPr userDrawn="1"/>
          </p:nvCxnSpPr>
          <p:spPr bwMode="gray">
            <a:xfrm>
              <a:off x="9252650" y="473205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VCT_Marker_ID_4" hidden="1"/>
          <p:cNvSpPr/>
          <p:nvPr>
            <p:custDataLst>
              <p:tags r:id="rId23"/>
            </p:custDataLst>
          </p:nvPr>
        </p:nvSpPr>
        <p:spPr bwMode="gray">
          <a:xfrm>
            <a:off x="1270000" y="127000"/>
            <a:ext cx="127000" cy="127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buFont typeface="Courier New" pitchFamily="49" charset="0"/>
              <a:buNone/>
            </a:pPr>
            <a:endParaRPr lang="en-US" sz="1600" dirty="0">
              <a:solidFill>
                <a:schemeClr val="tx1"/>
              </a:solidFill>
              <a:latin typeface="Arial" pitchFamily="34" charset="0"/>
            </a:endParaRPr>
          </a:p>
        </p:txBody>
      </p:sp>
      <p:grpSp>
        <p:nvGrpSpPr>
          <p:cNvPr id="64" name="Gruppieren 63"/>
          <p:cNvGrpSpPr/>
          <p:nvPr/>
        </p:nvGrpSpPr>
        <p:grpSpPr bwMode="gray">
          <a:xfrm>
            <a:off x="-324680" y="771500"/>
            <a:ext cx="216030" cy="4176580"/>
            <a:chOff x="9252650" y="771500"/>
            <a:chExt cx="216030" cy="4176580"/>
          </a:xfrm>
        </p:grpSpPr>
        <p:cxnSp>
          <p:nvCxnSpPr>
            <p:cNvPr id="65" name="Gerade Verbindung 64"/>
            <p:cNvCxnSpPr/>
            <p:nvPr userDrawn="1"/>
          </p:nvCxnSpPr>
          <p:spPr bwMode="gray">
            <a:xfrm>
              <a:off x="9252650" y="98753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Gerade Verbindung 66"/>
            <p:cNvCxnSpPr/>
            <p:nvPr userDrawn="1"/>
          </p:nvCxnSpPr>
          <p:spPr bwMode="gray">
            <a:xfrm>
              <a:off x="9252650" y="77150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Gerade Verbindung 67"/>
            <p:cNvCxnSpPr/>
            <p:nvPr userDrawn="1"/>
          </p:nvCxnSpPr>
          <p:spPr bwMode="gray">
            <a:xfrm>
              <a:off x="9252650" y="494808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Gerade Verbindung 68"/>
            <p:cNvCxnSpPr/>
            <p:nvPr userDrawn="1"/>
          </p:nvCxnSpPr>
          <p:spPr bwMode="gray">
            <a:xfrm>
              <a:off x="9252650" y="480406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Gerade Verbindung 69"/>
            <p:cNvCxnSpPr/>
            <p:nvPr userDrawn="1"/>
          </p:nvCxnSpPr>
          <p:spPr bwMode="gray">
            <a:xfrm>
              <a:off x="9252650" y="415597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Gerade Verbindung 70"/>
            <p:cNvCxnSpPr/>
            <p:nvPr userDrawn="1"/>
          </p:nvCxnSpPr>
          <p:spPr bwMode="gray">
            <a:xfrm>
              <a:off x="9252650" y="401195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Gerade Verbindung 71"/>
            <p:cNvCxnSpPr/>
            <p:nvPr userDrawn="1"/>
          </p:nvCxnSpPr>
          <p:spPr bwMode="gray">
            <a:xfrm>
              <a:off x="9252650" y="336386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Gerade Verbindung 72"/>
            <p:cNvCxnSpPr/>
            <p:nvPr userDrawn="1"/>
          </p:nvCxnSpPr>
          <p:spPr bwMode="gray">
            <a:xfrm>
              <a:off x="9252650" y="321984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Gerade Verbindung 73"/>
            <p:cNvCxnSpPr/>
            <p:nvPr userDrawn="1"/>
          </p:nvCxnSpPr>
          <p:spPr bwMode="gray">
            <a:xfrm>
              <a:off x="9252650" y="257175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Gerade Verbindung 74"/>
            <p:cNvCxnSpPr/>
            <p:nvPr userDrawn="1"/>
          </p:nvCxnSpPr>
          <p:spPr bwMode="gray">
            <a:xfrm>
              <a:off x="9252650" y="242773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Gerade Verbindung 75"/>
            <p:cNvCxnSpPr/>
            <p:nvPr userDrawn="1"/>
          </p:nvCxnSpPr>
          <p:spPr bwMode="gray">
            <a:xfrm>
              <a:off x="9252650" y="177964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Gerade Verbindung 76"/>
            <p:cNvCxnSpPr/>
            <p:nvPr userDrawn="1"/>
          </p:nvCxnSpPr>
          <p:spPr bwMode="gray">
            <a:xfrm>
              <a:off x="9252650" y="163562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Gerade Verbindung 77"/>
            <p:cNvCxnSpPr/>
            <p:nvPr userDrawn="1"/>
          </p:nvCxnSpPr>
          <p:spPr bwMode="gray">
            <a:xfrm>
              <a:off x="9252650" y="473205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6" name="Rechteck 65"/>
          <p:cNvSpPr/>
          <p:nvPr/>
        </p:nvSpPr>
        <p:spPr bwMode="gray">
          <a:xfrm>
            <a:off x="7524750" y="4903302"/>
            <a:ext cx="1295840" cy="144000"/>
          </a:xfrm>
          <a:prstGeom prst="rect">
            <a:avLst/>
          </a:prstGeom>
          <a:solidFill>
            <a:schemeClr val="bg1"/>
          </a:solidFill>
          <a:ln w="9525">
            <a:no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r"/>
            <a:fld id="{FCBC2E87-33EB-478A-988F-F7C865AFDA8A}" type="slidenum">
              <a:rPr lang="en-US" sz="800" smtClean="0">
                <a:solidFill>
                  <a:schemeClr val="bg2"/>
                </a:solidFill>
                <a:latin typeface="Arial" pitchFamily="34" charset="0"/>
              </a:rPr>
              <a:t>‹#›</a:t>
            </a:fld>
            <a:endParaRPr lang="en-US" sz="800" dirty="0">
              <a:solidFill>
                <a:schemeClr val="bg2"/>
              </a:solidFill>
              <a:latin typeface="Arial" pitchFamily="34" charset="0"/>
            </a:endParaRPr>
          </a:p>
        </p:txBody>
      </p:sp>
      <p:sp>
        <p:nvSpPr>
          <p:cNvPr id="79" name="Rechteck 13"/>
          <p:cNvSpPr/>
          <p:nvPr/>
        </p:nvSpPr>
        <p:spPr bwMode="gray">
          <a:xfrm>
            <a:off x="324390" y="4903302"/>
            <a:ext cx="7487970" cy="167010"/>
          </a:xfrm>
          <a:prstGeom prst="rect">
            <a:avLst/>
          </a:prstGeom>
          <a:solidFill>
            <a:schemeClr val="bg1"/>
          </a:solidFill>
          <a:ln w="9525">
            <a:no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lvl="8" indent="0">
              <a:tabLst/>
            </a:pPr>
            <a:r>
              <a:rPr lang="en-US" sz="800" noProof="0" dirty="0">
                <a:solidFill>
                  <a:schemeClr val="bg2"/>
                </a:solidFill>
                <a:latin typeface="Arial" pitchFamily="34" charset="0"/>
              </a:rPr>
              <a:t>© GfK 2015 | Consumer survey 2 – Best</a:t>
            </a:r>
            <a:r>
              <a:rPr lang="en-US" sz="800" baseline="0" noProof="0" dirty="0">
                <a:solidFill>
                  <a:schemeClr val="bg2"/>
                </a:solidFill>
                <a:latin typeface="Arial" pitchFamily="34" charset="0"/>
              </a:rPr>
              <a:t> approach to implement the group offer of Renewable Energy Systems | Report Italy</a:t>
            </a:r>
            <a:r>
              <a:rPr lang="en-US" sz="800" noProof="0" dirty="0">
                <a:solidFill>
                  <a:schemeClr val="bg2"/>
                </a:solidFill>
                <a:latin typeface="Arial" pitchFamily="34" charset="0"/>
              </a:rPr>
              <a:t> | </a:t>
            </a:r>
            <a:fld id="{1ED5BC34-0268-453C-B13F-5EB3E5CF3E26}" type="datetime4">
              <a:rPr lang="en-GB" sz="800" noProof="0" smtClean="0">
                <a:solidFill>
                  <a:schemeClr val="bg2"/>
                </a:solidFill>
                <a:latin typeface="Arial" pitchFamily="34" charset="0"/>
              </a:rPr>
              <a:pPr marL="0" lvl="8" indent="0">
                <a:tabLst/>
              </a:pPr>
              <a:t>14 November 2017</a:t>
            </a:fld>
            <a:endParaRPr lang="en-US" sz="800" noProof="0" dirty="0">
              <a:solidFill>
                <a:schemeClr val="bg2"/>
              </a:solidFill>
              <a:latin typeface="Arial" pitchFamily="34" charset="0"/>
            </a:endParaRPr>
          </a:p>
        </p:txBody>
      </p:sp>
      <p:sp>
        <p:nvSpPr>
          <p:cNvPr id="5" name="Rectangle 4"/>
          <p:cNvSpPr/>
          <p:nvPr userDrawn="1"/>
        </p:nvSpPr>
        <p:spPr bwMode="gray">
          <a:xfrm>
            <a:off x="-4259" y="5077277"/>
            <a:ext cx="9148259" cy="75626"/>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tx1"/>
              </a:solidFill>
              <a:latin typeface="Arial" pitchFamily="34" charset="0"/>
              <a:cs typeface="Arial" pitchFamily="34" charset="0"/>
            </a:endParaRPr>
          </a:p>
        </p:txBody>
      </p:sp>
      <p:sp>
        <p:nvSpPr>
          <p:cNvPr id="82" name="Rectangle 81"/>
          <p:cNvSpPr/>
          <p:nvPr userDrawn="1"/>
        </p:nvSpPr>
        <p:spPr bwMode="gray">
          <a:xfrm>
            <a:off x="-4259" y="0"/>
            <a:ext cx="9148259" cy="195420"/>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tx1"/>
              </a:solidFill>
              <a:latin typeface="Arial" pitchFamily="34" charset="0"/>
              <a:cs typeface="Arial" pitchFamily="34" charset="0"/>
            </a:endParaRPr>
          </a:p>
        </p:txBody>
      </p:sp>
      <p:pic>
        <p:nvPicPr>
          <p:cNvPr id="1026" name="Picture 2"/>
          <p:cNvPicPr>
            <a:picLocks noChangeAspect="1" noChangeArrowheads="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6463999" y="267494"/>
            <a:ext cx="1564385" cy="579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279030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Lst>
  <p:hf hdr="0" ftr="0" dt="0"/>
  <p:txStyles>
    <p:titleStyle>
      <a:lvl1pPr algn="l" defTabSz="914400" rtl="0" eaLnBrk="1" latinLnBrk="0" hangingPunct="1">
        <a:spcBef>
          <a:spcPct val="0"/>
        </a:spcBef>
        <a:buNone/>
        <a:defRPr sz="2000" kern="1200">
          <a:solidFill>
            <a:schemeClr val="tx1"/>
          </a:solidFill>
          <a:latin typeface="Calibri" panose="020F0502020204030204" pitchFamily="34" charset="0"/>
          <a:ea typeface="+mj-ea"/>
          <a:cs typeface="+mj-cs"/>
        </a:defRPr>
      </a:lvl1pPr>
    </p:titleStyle>
    <p:body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800" kern="1200">
          <a:solidFill>
            <a:schemeClr val="tx2"/>
          </a:solidFill>
          <a:latin typeface="Calibri" panose="020F0502020204030204" pitchFamily="34" charset="0"/>
          <a:ea typeface="+mn-ea"/>
          <a:cs typeface="Arial" pitchFamily="34" charset="0"/>
        </a:defRPr>
      </a:lvl1pPr>
      <a:lvl2pPr marL="0" marR="0" indent="0" algn="l" defTabSz="914400" rtl="0" eaLnBrk="1" fontAlgn="auto" latinLnBrk="0" hangingPunct="1">
        <a:lnSpc>
          <a:spcPct val="100000"/>
        </a:lnSpc>
        <a:spcBef>
          <a:spcPts val="600"/>
        </a:spcBef>
        <a:spcAft>
          <a:spcPts val="0"/>
        </a:spcAft>
        <a:buClrTx/>
        <a:buSzTx/>
        <a:buFont typeface="Arial" pitchFamily="34" charset="0"/>
        <a:buNone/>
        <a:tabLst/>
        <a:defRPr sz="1600" kern="1200">
          <a:solidFill>
            <a:schemeClr val="tx1"/>
          </a:solidFill>
          <a:latin typeface="Calibri" panose="020F0502020204030204" pitchFamily="34" charset="0"/>
          <a:ea typeface="+mn-ea"/>
          <a:cs typeface="Arial" pitchFamily="34" charset="0"/>
        </a:defRPr>
      </a:lvl2pPr>
      <a:lvl3pPr marL="180975"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kern="1200">
          <a:solidFill>
            <a:schemeClr val="tx1"/>
          </a:solidFill>
          <a:latin typeface="Calibri" panose="020F0502020204030204" pitchFamily="34" charset="0"/>
          <a:ea typeface="+mn-ea"/>
          <a:cs typeface="Arial" pitchFamily="34" charset="0"/>
        </a:defRPr>
      </a:lvl3pPr>
      <a:lvl4pPr marL="36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kern="1200">
          <a:solidFill>
            <a:schemeClr val="tx1"/>
          </a:solidFill>
          <a:latin typeface="Calibri" panose="020F0502020204030204" pitchFamily="34" charset="0"/>
          <a:ea typeface="+mn-ea"/>
          <a:cs typeface="Arial" pitchFamily="34" charset="0"/>
        </a:defRPr>
      </a:lvl4pPr>
      <a:lvl5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kern="1200">
          <a:solidFill>
            <a:schemeClr val="tx1"/>
          </a:solidFill>
          <a:latin typeface="Calibri" panose="020F0502020204030204" pitchFamily="34" charset="0"/>
          <a:ea typeface="+mn-ea"/>
          <a:cs typeface="Arial" pitchFamily="34" charset="0"/>
        </a:defRPr>
      </a:lvl5pPr>
      <a:lvl6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kern="1200">
          <a:solidFill>
            <a:schemeClr val="tx1"/>
          </a:solidFill>
          <a:latin typeface="Calibri" panose="020F0502020204030204" pitchFamily="34" charset="0"/>
          <a:ea typeface="+mn-ea"/>
          <a:cs typeface="Arial" pitchFamily="34" charset="0"/>
        </a:defRPr>
      </a:lvl6pPr>
      <a:lvl7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kern="1200">
          <a:solidFill>
            <a:schemeClr val="tx1"/>
          </a:solidFill>
          <a:latin typeface="Calibri" panose="020F0502020204030204" pitchFamily="34" charset="0"/>
          <a:ea typeface="+mn-ea"/>
          <a:cs typeface="Arial" pitchFamily="34" charset="0"/>
        </a:defRPr>
      </a:lvl7pPr>
      <a:lvl8pPr marL="540000" indent="-180000" algn="l" defTabSz="914400" rtl="0" eaLnBrk="1" latinLnBrk="0" hangingPunct="1">
        <a:spcBef>
          <a:spcPts val="300"/>
        </a:spcBef>
        <a:spcAft>
          <a:spcPts val="0"/>
        </a:spcAft>
        <a:buFont typeface="Arial" pitchFamily="34" charset="0"/>
        <a:buChar char="•"/>
        <a:defRPr sz="1600" kern="1200">
          <a:solidFill>
            <a:schemeClr val="tx1"/>
          </a:solidFill>
          <a:latin typeface="Arial" pitchFamily="34" charset="0"/>
          <a:ea typeface="+mn-ea"/>
          <a:cs typeface="Arial" pitchFamily="34" charset="0"/>
        </a:defRPr>
      </a:lvl8pPr>
      <a:lvl9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kern="1200">
          <a:solidFill>
            <a:schemeClr val="tx1"/>
          </a:solidFill>
          <a:latin typeface="Arial" pitchFamily="34" charset="0"/>
          <a:ea typeface="+mn-ea"/>
          <a:cs typeface="Arial"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323850" y="267494"/>
            <a:ext cx="5760360" cy="576105"/>
          </a:xfrm>
          <a:prstGeom prst="rect">
            <a:avLst/>
          </a:prstGeom>
        </p:spPr>
        <p:txBody>
          <a:bodyPr vert="horz" lIns="0" tIns="0" rIns="0" bIns="0" rtlCol="0" anchor="b" anchorCtr="0">
            <a:noAutofit/>
          </a:bodyPr>
          <a:lstStyle/>
          <a:p>
            <a:r>
              <a:rPr lang="en-US" noProof="0" dirty="0"/>
              <a:t>Click to add text</a:t>
            </a:r>
          </a:p>
        </p:txBody>
      </p:sp>
      <p:sp>
        <p:nvSpPr>
          <p:cNvPr id="3" name="Text Placeholder 2"/>
          <p:cNvSpPr>
            <a:spLocks noGrp="1"/>
          </p:cNvSpPr>
          <p:nvPr>
            <p:ph type="body" idx="1"/>
            <p:custDataLst>
              <p:tags r:id="rId22"/>
            </p:custDataLst>
          </p:nvPr>
        </p:nvSpPr>
        <p:spPr bwMode="gray">
          <a:xfrm>
            <a:off x="323850" y="915520"/>
            <a:ext cx="8496300" cy="3816817"/>
          </a:xfrm>
          <a:prstGeom prst="rect">
            <a:avLst/>
          </a:prstGeom>
        </p:spPr>
        <p:txBody>
          <a:bodyPr vert="horz" lIns="0" tIns="18000" rIns="0" bIns="0" spcCol="144000" rtlCol="0" anchor="t" anchorCtr="0">
            <a:noAutofit/>
          </a:body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6"/>
            <a:r>
              <a:rPr lang="en-US" noProof="0" dirty="0"/>
              <a:t>Eighth level</a:t>
            </a:r>
          </a:p>
          <a:p>
            <a:pPr lvl="8"/>
            <a:r>
              <a:rPr lang="en-US" noProof="0" dirty="0"/>
              <a:t>Ninth level</a:t>
            </a:r>
          </a:p>
        </p:txBody>
      </p:sp>
      <p:pic>
        <p:nvPicPr>
          <p:cNvPr id="12" name="Picture 2"/>
          <p:cNvPicPr>
            <a:picLocks noChangeAspect="1" noChangeArrowheads="1"/>
          </p:cNvPicPr>
          <p:nvPr/>
        </p:nvPicPr>
        <p:blipFill>
          <a:blip r:embed="rId24" cstate="print">
            <a:extLst>
              <a:ext uri="{28A0092B-C50C-407E-A947-70E740481C1C}">
                <a14:useLocalDpi xmlns:a14="http://schemas.microsoft.com/office/drawing/2010/main" val="0"/>
              </a:ext>
            </a:extLst>
          </a:blip>
          <a:stretch>
            <a:fillRect/>
          </a:stretch>
        </p:blipFill>
        <p:spPr bwMode="gray">
          <a:xfrm>
            <a:off x="8245708" y="267494"/>
            <a:ext cx="576079" cy="576079"/>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8"/>
          <p:cNvCxnSpPr/>
          <p:nvPr/>
        </p:nvCxnSpPr>
        <p:spPr bwMode="gray">
          <a:xfrm>
            <a:off x="8100490" y="267494"/>
            <a:ext cx="0" cy="57608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5" name="Gruppieren 14"/>
          <p:cNvGrpSpPr/>
          <p:nvPr/>
        </p:nvGrpSpPr>
        <p:grpSpPr bwMode="gray">
          <a:xfrm>
            <a:off x="323850" y="-315520"/>
            <a:ext cx="8496740" cy="216030"/>
            <a:chOff x="323850" y="-531550"/>
            <a:chExt cx="8496740" cy="432060"/>
          </a:xfrm>
        </p:grpSpPr>
        <p:cxnSp>
          <p:nvCxnSpPr>
            <p:cNvPr id="16" name="Gerade Verbindung 15"/>
            <p:cNvCxnSpPr/>
            <p:nvPr userDrawn="1"/>
          </p:nvCxnSpPr>
          <p:spPr bwMode="gray">
            <a:xfrm rot="5400000">
              <a:off x="10782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16"/>
            <p:cNvCxnSpPr/>
            <p:nvPr userDrawn="1"/>
          </p:nvCxnSpPr>
          <p:spPr bwMode="gray">
            <a:xfrm rot="5400000">
              <a:off x="14035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17"/>
            <p:cNvCxnSpPr/>
            <p:nvPr userDrawn="1"/>
          </p:nvCxnSpPr>
          <p:spPr bwMode="gray">
            <a:xfrm rot="5400000">
              <a:off x="154758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18"/>
            <p:cNvCxnSpPr/>
            <p:nvPr userDrawn="1"/>
          </p:nvCxnSpPr>
          <p:spPr bwMode="gray">
            <a:xfrm rot="5400000">
              <a:off x="28437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19"/>
            <p:cNvCxnSpPr/>
            <p:nvPr userDrawn="1"/>
          </p:nvCxnSpPr>
          <p:spPr bwMode="gray">
            <a:xfrm rot="5400000">
              <a:off x="298778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20"/>
            <p:cNvCxnSpPr/>
            <p:nvPr userDrawn="1"/>
          </p:nvCxnSpPr>
          <p:spPr bwMode="gray">
            <a:xfrm rot="5400000">
              <a:off x="42839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userDrawn="1"/>
          </p:nvCxnSpPr>
          <p:spPr bwMode="gray">
            <a:xfrm rot="5400000">
              <a:off x="442798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22"/>
            <p:cNvCxnSpPr/>
            <p:nvPr userDrawn="1"/>
          </p:nvCxnSpPr>
          <p:spPr bwMode="gray">
            <a:xfrm rot="5400000">
              <a:off x="57241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23"/>
            <p:cNvCxnSpPr/>
            <p:nvPr userDrawn="1"/>
          </p:nvCxnSpPr>
          <p:spPr bwMode="gray">
            <a:xfrm rot="5400000">
              <a:off x="586818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24"/>
            <p:cNvCxnSpPr/>
            <p:nvPr userDrawn="1"/>
          </p:nvCxnSpPr>
          <p:spPr bwMode="gray">
            <a:xfrm rot="5400000">
              <a:off x="71643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25"/>
            <p:cNvCxnSpPr/>
            <p:nvPr userDrawn="1"/>
          </p:nvCxnSpPr>
          <p:spPr bwMode="gray">
            <a:xfrm rot="5400000">
              <a:off x="730838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26"/>
            <p:cNvCxnSpPr/>
            <p:nvPr userDrawn="1"/>
          </p:nvCxnSpPr>
          <p:spPr bwMode="gray">
            <a:xfrm rot="5400000">
              <a:off x="86045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 name="Gruppieren 27"/>
          <p:cNvGrpSpPr/>
          <p:nvPr/>
        </p:nvGrpSpPr>
        <p:grpSpPr bwMode="gray">
          <a:xfrm>
            <a:off x="323850" y="5236120"/>
            <a:ext cx="8496740" cy="216030"/>
            <a:chOff x="323850" y="-531550"/>
            <a:chExt cx="8496740" cy="432060"/>
          </a:xfrm>
        </p:grpSpPr>
        <p:cxnSp>
          <p:nvCxnSpPr>
            <p:cNvPr id="29" name="Gerade Verbindung 28"/>
            <p:cNvCxnSpPr/>
            <p:nvPr userDrawn="1"/>
          </p:nvCxnSpPr>
          <p:spPr bwMode="gray">
            <a:xfrm rot="5400000">
              <a:off x="10782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29"/>
            <p:cNvCxnSpPr/>
            <p:nvPr userDrawn="1"/>
          </p:nvCxnSpPr>
          <p:spPr bwMode="gray">
            <a:xfrm rot="5400000">
              <a:off x="14035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0"/>
            <p:cNvCxnSpPr/>
            <p:nvPr userDrawn="1"/>
          </p:nvCxnSpPr>
          <p:spPr bwMode="gray">
            <a:xfrm rot="5400000">
              <a:off x="154758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1"/>
            <p:cNvCxnSpPr/>
            <p:nvPr userDrawn="1"/>
          </p:nvCxnSpPr>
          <p:spPr bwMode="gray">
            <a:xfrm rot="5400000">
              <a:off x="28437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2"/>
            <p:cNvCxnSpPr/>
            <p:nvPr userDrawn="1"/>
          </p:nvCxnSpPr>
          <p:spPr bwMode="gray">
            <a:xfrm rot="5400000">
              <a:off x="298778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p:cNvCxnSpPr/>
            <p:nvPr userDrawn="1"/>
          </p:nvCxnSpPr>
          <p:spPr bwMode="gray">
            <a:xfrm rot="5400000">
              <a:off x="42839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4"/>
            <p:cNvCxnSpPr/>
            <p:nvPr userDrawn="1"/>
          </p:nvCxnSpPr>
          <p:spPr bwMode="gray">
            <a:xfrm rot="5400000">
              <a:off x="442798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5"/>
            <p:cNvCxnSpPr/>
            <p:nvPr userDrawn="1"/>
          </p:nvCxnSpPr>
          <p:spPr bwMode="gray">
            <a:xfrm rot="5400000">
              <a:off x="57241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6"/>
            <p:cNvCxnSpPr/>
            <p:nvPr userDrawn="1"/>
          </p:nvCxnSpPr>
          <p:spPr bwMode="gray">
            <a:xfrm rot="5400000">
              <a:off x="586818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7"/>
            <p:cNvCxnSpPr/>
            <p:nvPr userDrawn="1"/>
          </p:nvCxnSpPr>
          <p:spPr bwMode="gray">
            <a:xfrm rot="5400000">
              <a:off x="71643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38"/>
            <p:cNvCxnSpPr/>
            <p:nvPr userDrawn="1"/>
          </p:nvCxnSpPr>
          <p:spPr bwMode="gray">
            <a:xfrm rot="5400000">
              <a:off x="730838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39"/>
            <p:cNvCxnSpPr/>
            <p:nvPr userDrawn="1"/>
          </p:nvCxnSpPr>
          <p:spPr bwMode="gray">
            <a:xfrm rot="5400000">
              <a:off x="86045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Gruppieren 7"/>
          <p:cNvGrpSpPr/>
          <p:nvPr/>
        </p:nvGrpSpPr>
        <p:grpSpPr bwMode="gray">
          <a:xfrm>
            <a:off x="9252650" y="771500"/>
            <a:ext cx="216030" cy="4176580"/>
            <a:chOff x="9252650" y="771500"/>
            <a:chExt cx="216030" cy="4176580"/>
          </a:xfrm>
        </p:grpSpPr>
        <p:cxnSp>
          <p:nvCxnSpPr>
            <p:cNvPr id="48" name="Gerade Verbindung 47"/>
            <p:cNvCxnSpPr/>
            <p:nvPr userDrawn="1"/>
          </p:nvCxnSpPr>
          <p:spPr bwMode="gray">
            <a:xfrm>
              <a:off x="9252650" y="98753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48"/>
            <p:cNvCxnSpPr/>
            <p:nvPr userDrawn="1"/>
          </p:nvCxnSpPr>
          <p:spPr bwMode="gray">
            <a:xfrm>
              <a:off x="9252650" y="77150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49"/>
            <p:cNvCxnSpPr/>
            <p:nvPr userDrawn="1"/>
          </p:nvCxnSpPr>
          <p:spPr bwMode="gray">
            <a:xfrm>
              <a:off x="9252650" y="494808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50"/>
            <p:cNvCxnSpPr/>
            <p:nvPr userDrawn="1"/>
          </p:nvCxnSpPr>
          <p:spPr bwMode="gray">
            <a:xfrm>
              <a:off x="9252650" y="480406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51"/>
            <p:cNvCxnSpPr/>
            <p:nvPr userDrawn="1"/>
          </p:nvCxnSpPr>
          <p:spPr bwMode="gray">
            <a:xfrm>
              <a:off x="9252650" y="415597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52"/>
            <p:cNvCxnSpPr/>
            <p:nvPr userDrawn="1"/>
          </p:nvCxnSpPr>
          <p:spPr bwMode="gray">
            <a:xfrm>
              <a:off x="9252650" y="401195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53"/>
            <p:cNvCxnSpPr/>
            <p:nvPr userDrawn="1"/>
          </p:nvCxnSpPr>
          <p:spPr bwMode="gray">
            <a:xfrm>
              <a:off x="9252650" y="336386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54"/>
            <p:cNvCxnSpPr/>
            <p:nvPr userDrawn="1"/>
          </p:nvCxnSpPr>
          <p:spPr bwMode="gray">
            <a:xfrm>
              <a:off x="9252650" y="321984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55"/>
            <p:cNvCxnSpPr/>
            <p:nvPr userDrawn="1"/>
          </p:nvCxnSpPr>
          <p:spPr bwMode="gray">
            <a:xfrm>
              <a:off x="9252650" y="257175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bwMode="gray">
            <a:xfrm>
              <a:off x="9252650" y="242773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57"/>
            <p:cNvCxnSpPr/>
            <p:nvPr userDrawn="1"/>
          </p:nvCxnSpPr>
          <p:spPr bwMode="gray">
            <a:xfrm>
              <a:off x="9252650" y="177964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58"/>
            <p:cNvCxnSpPr/>
            <p:nvPr userDrawn="1"/>
          </p:nvCxnSpPr>
          <p:spPr bwMode="gray">
            <a:xfrm>
              <a:off x="9252650" y="163562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59"/>
            <p:cNvCxnSpPr/>
            <p:nvPr userDrawn="1"/>
          </p:nvCxnSpPr>
          <p:spPr bwMode="gray">
            <a:xfrm>
              <a:off x="9252650" y="473205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VCT_Marker_ID_4" hidden="1"/>
          <p:cNvSpPr/>
          <p:nvPr>
            <p:custDataLst>
              <p:tags r:id="rId23"/>
            </p:custDataLst>
          </p:nvPr>
        </p:nvSpPr>
        <p:spPr bwMode="gray">
          <a:xfrm>
            <a:off x="1270000" y="127000"/>
            <a:ext cx="127000" cy="127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buFont typeface="Courier New" pitchFamily="49" charset="0"/>
              <a:buNone/>
            </a:pPr>
            <a:endParaRPr lang="en-US" sz="1600" dirty="0">
              <a:solidFill>
                <a:schemeClr val="tx1"/>
              </a:solidFill>
              <a:latin typeface="Arial" pitchFamily="34" charset="0"/>
            </a:endParaRPr>
          </a:p>
        </p:txBody>
      </p:sp>
      <p:grpSp>
        <p:nvGrpSpPr>
          <p:cNvPr id="64" name="Gruppieren 63"/>
          <p:cNvGrpSpPr/>
          <p:nvPr/>
        </p:nvGrpSpPr>
        <p:grpSpPr bwMode="gray">
          <a:xfrm>
            <a:off x="-324680" y="771500"/>
            <a:ext cx="216030" cy="4176580"/>
            <a:chOff x="9252650" y="771500"/>
            <a:chExt cx="216030" cy="4176580"/>
          </a:xfrm>
        </p:grpSpPr>
        <p:cxnSp>
          <p:nvCxnSpPr>
            <p:cNvPr id="65" name="Gerade Verbindung 64"/>
            <p:cNvCxnSpPr/>
            <p:nvPr userDrawn="1"/>
          </p:nvCxnSpPr>
          <p:spPr bwMode="gray">
            <a:xfrm>
              <a:off x="9252650" y="98753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Gerade Verbindung 66"/>
            <p:cNvCxnSpPr/>
            <p:nvPr userDrawn="1"/>
          </p:nvCxnSpPr>
          <p:spPr bwMode="gray">
            <a:xfrm>
              <a:off x="9252650" y="77150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Gerade Verbindung 67"/>
            <p:cNvCxnSpPr/>
            <p:nvPr userDrawn="1"/>
          </p:nvCxnSpPr>
          <p:spPr bwMode="gray">
            <a:xfrm>
              <a:off x="9252650" y="494808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Gerade Verbindung 68"/>
            <p:cNvCxnSpPr/>
            <p:nvPr userDrawn="1"/>
          </p:nvCxnSpPr>
          <p:spPr bwMode="gray">
            <a:xfrm>
              <a:off x="9252650" y="480406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Gerade Verbindung 69"/>
            <p:cNvCxnSpPr/>
            <p:nvPr userDrawn="1"/>
          </p:nvCxnSpPr>
          <p:spPr bwMode="gray">
            <a:xfrm>
              <a:off x="9252650" y="415597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Gerade Verbindung 70"/>
            <p:cNvCxnSpPr/>
            <p:nvPr userDrawn="1"/>
          </p:nvCxnSpPr>
          <p:spPr bwMode="gray">
            <a:xfrm>
              <a:off x="9252650" y="401195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Gerade Verbindung 71"/>
            <p:cNvCxnSpPr/>
            <p:nvPr userDrawn="1"/>
          </p:nvCxnSpPr>
          <p:spPr bwMode="gray">
            <a:xfrm>
              <a:off x="9252650" y="336386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Gerade Verbindung 72"/>
            <p:cNvCxnSpPr/>
            <p:nvPr userDrawn="1"/>
          </p:nvCxnSpPr>
          <p:spPr bwMode="gray">
            <a:xfrm>
              <a:off x="9252650" y="321984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Gerade Verbindung 73"/>
            <p:cNvCxnSpPr/>
            <p:nvPr userDrawn="1"/>
          </p:nvCxnSpPr>
          <p:spPr bwMode="gray">
            <a:xfrm>
              <a:off x="9252650" y="257175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Gerade Verbindung 74"/>
            <p:cNvCxnSpPr/>
            <p:nvPr userDrawn="1"/>
          </p:nvCxnSpPr>
          <p:spPr bwMode="gray">
            <a:xfrm>
              <a:off x="9252650" y="242773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Gerade Verbindung 75"/>
            <p:cNvCxnSpPr/>
            <p:nvPr userDrawn="1"/>
          </p:nvCxnSpPr>
          <p:spPr bwMode="gray">
            <a:xfrm>
              <a:off x="9252650" y="177964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Gerade Verbindung 76"/>
            <p:cNvCxnSpPr/>
            <p:nvPr userDrawn="1"/>
          </p:nvCxnSpPr>
          <p:spPr bwMode="gray">
            <a:xfrm>
              <a:off x="9252650" y="163562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Gerade Verbindung 77"/>
            <p:cNvCxnSpPr/>
            <p:nvPr userDrawn="1"/>
          </p:nvCxnSpPr>
          <p:spPr bwMode="gray">
            <a:xfrm>
              <a:off x="9252650" y="473205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6" name="Rechteck 65"/>
          <p:cNvSpPr/>
          <p:nvPr/>
        </p:nvSpPr>
        <p:spPr bwMode="gray">
          <a:xfrm>
            <a:off x="7524750" y="4903302"/>
            <a:ext cx="1295840" cy="144000"/>
          </a:xfrm>
          <a:prstGeom prst="rect">
            <a:avLst/>
          </a:prstGeom>
          <a:solidFill>
            <a:schemeClr val="bg1"/>
          </a:solidFill>
          <a:ln w="9525">
            <a:no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r"/>
            <a:fld id="{FCBC2E87-33EB-478A-988F-F7C865AFDA8A}" type="slidenum">
              <a:rPr lang="en-US" sz="800" smtClean="0">
                <a:solidFill>
                  <a:schemeClr val="bg2"/>
                </a:solidFill>
                <a:latin typeface="Arial" pitchFamily="34" charset="0"/>
              </a:rPr>
              <a:t>‹#›</a:t>
            </a:fld>
            <a:endParaRPr lang="en-US" sz="800" dirty="0">
              <a:solidFill>
                <a:schemeClr val="bg2"/>
              </a:solidFill>
              <a:latin typeface="Arial" pitchFamily="34" charset="0"/>
            </a:endParaRPr>
          </a:p>
        </p:txBody>
      </p:sp>
      <p:sp>
        <p:nvSpPr>
          <p:cNvPr id="79" name="Rechteck 13"/>
          <p:cNvSpPr/>
          <p:nvPr/>
        </p:nvSpPr>
        <p:spPr bwMode="gray">
          <a:xfrm>
            <a:off x="324390" y="4903302"/>
            <a:ext cx="7487970" cy="167010"/>
          </a:xfrm>
          <a:prstGeom prst="rect">
            <a:avLst/>
          </a:prstGeom>
          <a:solidFill>
            <a:schemeClr val="bg1"/>
          </a:solidFill>
          <a:ln w="9525">
            <a:no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lvl="8" indent="0">
              <a:tabLst/>
            </a:pPr>
            <a:r>
              <a:rPr lang="en-US" sz="800" noProof="0" dirty="0">
                <a:solidFill>
                  <a:schemeClr val="bg2"/>
                </a:solidFill>
                <a:latin typeface="Arial" pitchFamily="34" charset="0"/>
              </a:rPr>
              <a:t>© GfK 2015 | Consumer survey 2 – Best</a:t>
            </a:r>
            <a:r>
              <a:rPr lang="en-US" sz="800" baseline="0" noProof="0" dirty="0">
                <a:solidFill>
                  <a:schemeClr val="bg2"/>
                </a:solidFill>
                <a:latin typeface="Arial" pitchFamily="34" charset="0"/>
              </a:rPr>
              <a:t> approach to implement the group offer of Renewable Energy Systems</a:t>
            </a:r>
            <a:r>
              <a:rPr lang="en-US" sz="800" noProof="0" dirty="0">
                <a:solidFill>
                  <a:schemeClr val="bg2"/>
                </a:solidFill>
                <a:latin typeface="Arial" pitchFamily="34" charset="0"/>
              </a:rPr>
              <a:t> | Presentation Den Haag | 05 March 2015</a:t>
            </a:r>
          </a:p>
        </p:txBody>
      </p:sp>
      <p:sp>
        <p:nvSpPr>
          <p:cNvPr id="5" name="Rectangle 4"/>
          <p:cNvSpPr/>
          <p:nvPr userDrawn="1"/>
        </p:nvSpPr>
        <p:spPr bwMode="gray">
          <a:xfrm>
            <a:off x="-4259" y="5077277"/>
            <a:ext cx="9148259" cy="75626"/>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tx1"/>
              </a:solidFill>
              <a:latin typeface="Arial" pitchFamily="34" charset="0"/>
              <a:cs typeface="Arial" pitchFamily="34" charset="0"/>
            </a:endParaRPr>
          </a:p>
        </p:txBody>
      </p:sp>
      <p:sp>
        <p:nvSpPr>
          <p:cNvPr id="82" name="Rectangle 81"/>
          <p:cNvSpPr/>
          <p:nvPr userDrawn="1"/>
        </p:nvSpPr>
        <p:spPr bwMode="gray">
          <a:xfrm>
            <a:off x="-4259" y="0"/>
            <a:ext cx="9148259" cy="195420"/>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tx1"/>
              </a:solidFill>
              <a:latin typeface="Arial" pitchFamily="34" charset="0"/>
              <a:cs typeface="Arial" pitchFamily="34" charset="0"/>
            </a:endParaRPr>
          </a:p>
        </p:txBody>
      </p:sp>
      <p:pic>
        <p:nvPicPr>
          <p:cNvPr id="1026" name="Picture 2"/>
          <p:cNvPicPr>
            <a:picLocks noChangeAspect="1" noChangeArrowheads="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6463999" y="267494"/>
            <a:ext cx="1564385" cy="579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757591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Lst>
  <p:hf hdr="0" ftr="0" dt="0"/>
  <p:txStyles>
    <p:titleStyle>
      <a:lvl1pPr algn="l" defTabSz="914400" rtl="0" eaLnBrk="1" latinLnBrk="0" hangingPunct="1">
        <a:spcBef>
          <a:spcPct val="0"/>
        </a:spcBef>
        <a:buNone/>
        <a:defRPr sz="2000" kern="1200">
          <a:solidFill>
            <a:schemeClr val="tx1"/>
          </a:solidFill>
          <a:latin typeface="Calibri" panose="020F0502020204030204" pitchFamily="34" charset="0"/>
          <a:ea typeface="+mj-ea"/>
          <a:cs typeface="+mj-cs"/>
        </a:defRPr>
      </a:lvl1pPr>
    </p:titleStyle>
    <p:body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800" kern="1200">
          <a:solidFill>
            <a:schemeClr val="tx2"/>
          </a:solidFill>
          <a:latin typeface="Calibri" panose="020F0502020204030204" pitchFamily="34" charset="0"/>
          <a:ea typeface="+mn-ea"/>
          <a:cs typeface="Arial" pitchFamily="34" charset="0"/>
        </a:defRPr>
      </a:lvl1pPr>
      <a:lvl2pPr marL="0" marR="0" indent="0" algn="l" defTabSz="914400" rtl="0" eaLnBrk="1" fontAlgn="auto" latinLnBrk="0" hangingPunct="1">
        <a:lnSpc>
          <a:spcPct val="100000"/>
        </a:lnSpc>
        <a:spcBef>
          <a:spcPts val="600"/>
        </a:spcBef>
        <a:spcAft>
          <a:spcPts val="0"/>
        </a:spcAft>
        <a:buClrTx/>
        <a:buSzTx/>
        <a:buFont typeface="Arial" pitchFamily="34" charset="0"/>
        <a:buNone/>
        <a:tabLst/>
        <a:defRPr sz="1600" kern="1200">
          <a:solidFill>
            <a:schemeClr val="tx1"/>
          </a:solidFill>
          <a:latin typeface="Calibri" panose="020F0502020204030204" pitchFamily="34" charset="0"/>
          <a:ea typeface="+mn-ea"/>
          <a:cs typeface="Arial" pitchFamily="34" charset="0"/>
        </a:defRPr>
      </a:lvl2pPr>
      <a:lvl3pPr marL="180975"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kern="1200">
          <a:solidFill>
            <a:schemeClr val="tx1"/>
          </a:solidFill>
          <a:latin typeface="Calibri" panose="020F0502020204030204" pitchFamily="34" charset="0"/>
          <a:ea typeface="+mn-ea"/>
          <a:cs typeface="Arial" pitchFamily="34" charset="0"/>
        </a:defRPr>
      </a:lvl3pPr>
      <a:lvl4pPr marL="36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kern="1200">
          <a:solidFill>
            <a:schemeClr val="tx1"/>
          </a:solidFill>
          <a:latin typeface="Calibri" panose="020F0502020204030204" pitchFamily="34" charset="0"/>
          <a:ea typeface="+mn-ea"/>
          <a:cs typeface="Arial" pitchFamily="34" charset="0"/>
        </a:defRPr>
      </a:lvl4pPr>
      <a:lvl5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kern="1200">
          <a:solidFill>
            <a:schemeClr val="tx1"/>
          </a:solidFill>
          <a:latin typeface="Calibri" panose="020F0502020204030204" pitchFamily="34" charset="0"/>
          <a:ea typeface="+mn-ea"/>
          <a:cs typeface="Arial" pitchFamily="34" charset="0"/>
        </a:defRPr>
      </a:lvl5pPr>
      <a:lvl6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kern="1200">
          <a:solidFill>
            <a:schemeClr val="tx1"/>
          </a:solidFill>
          <a:latin typeface="Calibri" panose="020F0502020204030204" pitchFamily="34" charset="0"/>
          <a:ea typeface="+mn-ea"/>
          <a:cs typeface="Arial" pitchFamily="34" charset="0"/>
        </a:defRPr>
      </a:lvl6pPr>
      <a:lvl7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kern="1200">
          <a:solidFill>
            <a:schemeClr val="tx1"/>
          </a:solidFill>
          <a:latin typeface="Calibri" panose="020F0502020204030204" pitchFamily="34" charset="0"/>
          <a:ea typeface="+mn-ea"/>
          <a:cs typeface="Arial" pitchFamily="34" charset="0"/>
        </a:defRPr>
      </a:lvl7pPr>
      <a:lvl8pPr marL="540000" indent="-180000" algn="l" defTabSz="914400" rtl="0" eaLnBrk="1" latinLnBrk="0" hangingPunct="1">
        <a:spcBef>
          <a:spcPts val="300"/>
        </a:spcBef>
        <a:spcAft>
          <a:spcPts val="0"/>
        </a:spcAft>
        <a:buFont typeface="Arial" pitchFamily="34" charset="0"/>
        <a:buChar char="•"/>
        <a:defRPr sz="1600" kern="1200">
          <a:solidFill>
            <a:schemeClr val="tx1"/>
          </a:solidFill>
          <a:latin typeface="Arial" pitchFamily="34" charset="0"/>
          <a:ea typeface="+mn-ea"/>
          <a:cs typeface="Arial" pitchFamily="34" charset="0"/>
        </a:defRPr>
      </a:lvl8pPr>
      <a:lvl9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kern="1200">
          <a:solidFill>
            <a:schemeClr val="tx1"/>
          </a:solidFill>
          <a:latin typeface="Arial" pitchFamily="34" charset="0"/>
          <a:ea typeface="+mn-ea"/>
          <a:cs typeface="Arial"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hyperlink" Target="http://www.casarinnovabile.it/" TargetMode="External"/><Relationship Id="rId4" Type="http://schemas.openxmlformats.org/officeDocument/2006/relationships/hyperlink" Target="https://casarinnovabile.it/"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hyperlink" Target="https://casarinnovabile.it/pompadicalore/m/articoli/46" TargetMode="External"/><Relationship Id="rId1" Type="http://schemas.openxmlformats.org/officeDocument/2006/relationships/slideLayout" Target="../slideLayouts/slideLayout4.xml"/><Relationship Id="rId6" Type="http://schemas.openxmlformats.org/officeDocument/2006/relationships/hyperlink" Target="https://casarinnovabile.it/solarefotovoltaico/m/articoli/60" TargetMode="External"/><Relationship Id="rId11" Type="http://schemas.openxmlformats.org/officeDocument/2006/relationships/image" Target="../media/image30.png"/><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hyperlink" Target="https://casarinnovabile.it/solaretermico/m/articoli/62" TargetMode="External"/><Relationship Id="rId9"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7.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8.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hyperlink" Target="http://www.altroconsumo.it/" TargetMode="Externa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8" Type="http://schemas.openxmlformats.org/officeDocument/2006/relationships/hyperlink" Target="http://www.pattodeisindaci.eu/index_it.html" TargetMode="External"/><Relationship Id="rId13" Type="http://schemas.openxmlformats.org/officeDocument/2006/relationships/image" Target="../media/image55.png"/><Relationship Id="rId3" Type="http://schemas.openxmlformats.org/officeDocument/2006/relationships/image" Target="../media/image15.png"/><Relationship Id="rId7" Type="http://schemas.openxmlformats.org/officeDocument/2006/relationships/image" Target="../media/image52.png"/><Relationship Id="rId12" Type="http://schemas.openxmlformats.org/officeDocument/2006/relationships/hyperlink" Target="http://www.comune.ra.it/Notizie-di-copertina/Firmato-l-Accordo-di-collaborazione-tra-Comune-di-Ravenna-e-Altroconsumo-capitalizzazione-dei-risultati-tra-i-progetti-europei-FIESTA-e-CLEAR-Casarinnovabile.it" TargetMode="External"/><Relationship Id="rId17" Type="http://schemas.openxmlformats.org/officeDocument/2006/relationships/image" Target="../media/image57.png"/><Relationship Id="rId2" Type="http://schemas.openxmlformats.org/officeDocument/2006/relationships/image" Target="../media/image30.png"/><Relationship Id="rId16" Type="http://schemas.openxmlformats.org/officeDocument/2006/relationships/hyperlink" Target="http://ambiente.comune.trieste.it/fiesta-gruppi-di-acquisto-accordo-con-altroconsumo-casarinnovabile-it/" TargetMode="External"/><Relationship Id="rId1" Type="http://schemas.openxmlformats.org/officeDocument/2006/relationships/slideLayout" Target="../slideLayouts/slideLayout4.xml"/><Relationship Id="rId6" Type="http://schemas.openxmlformats.org/officeDocument/2006/relationships/hyperlink" Target="http://www.fiesta-audit.eu/it/" TargetMode="External"/><Relationship Id="rId11" Type="http://schemas.openxmlformats.org/officeDocument/2006/relationships/image" Target="../media/image54.png"/><Relationship Id="rId5" Type="http://schemas.openxmlformats.org/officeDocument/2006/relationships/image" Target="../media/image51.png"/><Relationship Id="rId15" Type="http://schemas.openxmlformats.org/officeDocument/2006/relationships/image" Target="../media/image56.png"/><Relationship Id="rId10" Type="http://schemas.openxmlformats.org/officeDocument/2006/relationships/hyperlink" Target="http://www.comune.sassari.it/comune/ufficio_stampa/settembre_2016/casa_rinnovabile.html" TargetMode="External"/><Relationship Id="rId4" Type="http://schemas.openxmlformats.org/officeDocument/2006/relationships/image" Target="../media/image50.jpeg"/><Relationship Id="rId9" Type="http://schemas.openxmlformats.org/officeDocument/2006/relationships/image" Target="../media/image53.jpeg"/><Relationship Id="rId14" Type="http://schemas.openxmlformats.org/officeDocument/2006/relationships/hyperlink" Target="http://www.comune.verbania.it/DIARIO/Il-comune-di-Verbania-sostiene-il-sito-www.casarinnovabile.it-il-portale-europeo-per-risparmiare-sulle-energie-rinnovabili"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9.png"/><Relationship Id="rId11" Type="http://schemas.openxmlformats.org/officeDocument/2006/relationships/image" Target="../media/image14.jpe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1.xml"/><Relationship Id="rId6" Type="http://schemas.openxmlformats.org/officeDocument/2006/relationships/image" Target="../media/image20.tmp"/><Relationship Id="rId5" Type="http://schemas.openxmlformats.org/officeDocument/2006/relationships/image" Target="../media/image19.tmp"/><Relationship Id="rId4" Type="http://schemas.openxmlformats.org/officeDocument/2006/relationships/image" Target="../media/image18.tmp"/></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chart" Target="../charts/chart1.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chart" Target="../charts/chart3.xml"/><Relationship Id="rId1" Type="http://schemas.openxmlformats.org/officeDocument/2006/relationships/slideLayout" Target="../slideLayouts/slideLayout4.xml"/><Relationship Id="rId4" Type="http://schemas.openxmlformats.org/officeDocument/2006/relationships/chart" Target="../charts/char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268538" y="4515966"/>
            <a:ext cx="6335910" cy="586259"/>
          </a:xfrm>
        </p:spPr>
        <p:txBody>
          <a:bodyPr/>
          <a:lstStyle/>
          <a:p>
            <a:r>
              <a:rPr lang="it-IT" sz="1200" dirty="0"/>
              <a:t>Workshop on </a:t>
            </a:r>
            <a:r>
              <a:rPr lang="it-IT" sz="1200" dirty="0" err="1"/>
              <a:t>Provision</a:t>
            </a:r>
            <a:r>
              <a:rPr lang="it-IT" sz="1200" dirty="0"/>
              <a:t> of </a:t>
            </a:r>
            <a:r>
              <a:rPr lang="it-IT" sz="1200" dirty="0" err="1"/>
              <a:t>Higly</a:t>
            </a:r>
            <a:r>
              <a:rPr lang="it-IT" sz="1200" dirty="0"/>
              <a:t> </a:t>
            </a:r>
            <a:r>
              <a:rPr lang="it-IT" sz="1200" dirty="0" err="1"/>
              <a:t>Efficient</a:t>
            </a:r>
            <a:r>
              <a:rPr lang="it-IT" sz="1200" dirty="0"/>
              <a:t> </a:t>
            </a:r>
            <a:r>
              <a:rPr lang="it-IT" sz="1200" dirty="0" err="1"/>
              <a:t>Heating</a:t>
            </a:r>
            <a:r>
              <a:rPr lang="it-IT" sz="1200" dirty="0"/>
              <a:t> and </a:t>
            </a:r>
            <a:r>
              <a:rPr lang="it-IT" sz="1200" dirty="0" err="1"/>
              <a:t>Cooling</a:t>
            </a:r>
            <a:r>
              <a:rPr lang="it-IT" sz="1200" dirty="0"/>
              <a:t> Solutions for </a:t>
            </a:r>
            <a:r>
              <a:rPr lang="it-IT" sz="1200" dirty="0" err="1"/>
              <a:t>Residential</a:t>
            </a:r>
            <a:r>
              <a:rPr lang="it-IT" sz="1200" dirty="0"/>
              <a:t> </a:t>
            </a:r>
            <a:r>
              <a:rPr lang="it-IT" sz="1200" dirty="0" err="1"/>
              <a:t>Buildings</a:t>
            </a:r>
            <a:endParaRPr lang="it-IT" sz="1200" dirty="0"/>
          </a:p>
          <a:p>
            <a:r>
              <a:rPr lang="it-IT" dirty="0"/>
              <a:t> </a:t>
            </a:r>
            <a:r>
              <a:rPr lang="it-IT" sz="1100" b="1" dirty="0"/>
              <a:t>Villa Cagnola (Gazzada Schianno, Varese)  19 </a:t>
            </a:r>
            <a:r>
              <a:rPr lang="it-IT" sz="1100" b="1" dirty="0" err="1"/>
              <a:t>October</a:t>
            </a:r>
            <a:r>
              <a:rPr lang="it-IT" sz="1100" b="1" dirty="0"/>
              <a:t> 2017</a:t>
            </a:r>
          </a:p>
        </p:txBody>
      </p:sp>
      <p:sp>
        <p:nvSpPr>
          <p:cNvPr id="3" name="Text Placeholder 2"/>
          <p:cNvSpPr>
            <a:spLocks noGrp="1"/>
          </p:cNvSpPr>
          <p:nvPr>
            <p:ph type="body" sz="quarter" idx="11"/>
          </p:nvPr>
        </p:nvSpPr>
        <p:spPr/>
        <p:txBody>
          <a:bodyPr/>
          <a:lstStyle/>
          <a:p>
            <a:r>
              <a:rPr lang="it-IT" dirty="0"/>
              <a:t>The CLEAR </a:t>
            </a:r>
            <a:r>
              <a:rPr lang="it-IT" dirty="0" err="1"/>
              <a:t>experience</a:t>
            </a:r>
            <a:endParaRPr lang="it-IT" dirty="0"/>
          </a:p>
        </p:txBody>
      </p:sp>
      <p:sp>
        <p:nvSpPr>
          <p:cNvPr id="4" name="Text Placeholder 3"/>
          <p:cNvSpPr>
            <a:spLocks noGrp="1"/>
          </p:cNvSpPr>
          <p:nvPr>
            <p:ph type="body" sz="quarter" idx="12"/>
          </p:nvPr>
        </p:nvSpPr>
        <p:spPr>
          <a:xfrm>
            <a:off x="4644008" y="2283718"/>
            <a:ext cx="3600450" cy="1584325"/>
          </a:xfrm>
        </p:spPr>
        <p:txBody>
          <a:bodyPr/>
          <a:lstStyle/>
          <a:p>
            <a:r>
              <a:rPr lang="it-IT" sz="2400" b="1" dirty="0" err="1"/>
              <a:t>Providing</a:t>
            </a:r>
            <a:r>
              <a:rPr lang="it-IT" sz="2400" b="1" dirty="0"/>
              <a:t> information and</a:t>
            </a:r>
          </a:p>
          <a:p>
            <a:r>
              <a:rPr lang="it-IT" sz="2400" b="1" dirty="0" err="1"/>
              <a:t>valuable</a:t>
            </a:r>
            <a:r>
              <a:rPr lang="it-IT" sz="2400" b="1" dirty="0"/>
              <a:t> </a:t>
            </a:r>
            <a:r>
              <a:rPr lang="it-IT" sz="2400" b="1" dirty="0" err="1"/>
              <a:t>solutions</a:t>
            </a:r>
            <a:r>
              <a:rPr lang="it-IT" sz="2400" b="1" dirty="0"/>
              <a:t> to consumers</a:t>
            </a:r>
            <a:endParaRPr lang="it-IT" sz="2400" dirty="0"/>
          </a:p>
        </p:txBody>
      </p:sp>
    </p:spTree>
    <p:extLst>
      <p:ext uri="{BB962C8B-B14F-4D97-AF65-F5344CB8AC3E}">
        <p14:creationId xmlns:p14="http://schemas.microsoft.com/office/powerpoint/2010/main" val="3663373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2"/>
          <p:cNvSpPr>
            <a:spLocks noGrp="1" noChangeAspect="1" noChangeArrowheads="1"/>
          </p:cNvSpPr>
          <p:nvPr>
            <p:ph type="title"/>
          </p:nvPr>
        </p:nvSpPr>
        <p:spPr bwMode="gray">
          <a:xfrm>
            <a:off x="198828" y="-166208"/>
            <a:ext cx="6408450" cy="576105"/>
          </a:xfrm>
        </p:spPr>
        <p:txBody>
          <a:bodyPr/>
          <a:lstStyle/>
          <a:p>
            <a:r>
              <a:rPr lang="nl-BE" noProof="1"/>
              <a:t>Purchase jouney of Renewable Energy Solutions</a:t>
            </a:r>
            <a:endParaRPr lang="en-US" noProof="1"/>
          </a:p>
        </p:txBody>
      </p:sp>
      <p:pic>
        <p:nvPicPr>
          <p:cNvPr id="61"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gray">
          <a:xfrm>
            <a:off x="8269862" y="103845"/>
            <a:ext cx="641098" cy="554740"/>
          </a:xfrm>
          <a:prstGeom prst="rect">
            <a:avLst/>
          </a:prstGeom>
          <a:noFill/>
          <a:extLst>
            <a:ext uri="{909E8E84-426E-40DD-AFC4-6F175D3DCCD1}">
              <a14:hiddenFill xmlns:a14="http://schemas.microsoft.com/office/drawing/2010/main">
                <a:solidFill>
                  <a:srgbClr val="FFFFFF"/>
                </a:solidFill>
              </a14:hiddenFill>
            </a:ext>
          </a:extLst>
        </p:spPr>
      </p:pic>
      <p:sp>
        <p:nvSpPr>
          <p:cNvPr id="47" name="Freeform 17"/>
          <p:cNvSpPr>
            <a:spLocks noEditPoints="1"/>
          </p:cNvSpPr>
          <p:nvPr/>
        </p:nvSpPr>
        <p:spPr bwMode="auto">
          <a:xfrm>
            <a:off x="5442702" y="4186105"/>
            <a:ext cx="1119835" cy="670581"/>
          </a:xfrm>
          <a:custGeom>
            <a:avLst/>
            <a:gdLst>
              <a:gd name="T0" fmla="*/ 733 w 839"/>
              <a:gd name="T1" fmla="*/ 126 h 654"/>
              <a:gd name="T2" fmla="*/ 626 w 839"/>
              <a:gd name="T3" fmla="*/ 158 h 654"/>
              <a:gd name="T4" fmla="*/ 535 w 839"/>
              <a:gd name="T5" fmla="*/ 278 h 654"/>
              <a:gd name="T6" fmla="*/ 557 w 839"/>
              <a:gd name="T7" fmla="*/ 288 h 654"/>
              <a:gd name="T8" fmla="*/ 492 w 839"/>
              <a:gd name="T9" fmla="*/ 314 h 654"/>
              <a:gd name="T10" fmla="*/ 501 w 839"/>
              <a:gd name="T11" fmla="*/ 361 h 654"/>
              <a:gd name="T12" fmla="*/ 583 w 839"/>
              <a:gd name="T13" fmla="*/ 346 h 654"/>
              <a:gd name="T14" fmla="*/ 644 w 839"/>
              <a:gd name="T15" fmla="*/ 347 h 654"/>
              <a:gd name="T16" fmla="*/ 424 w 839"/>
              <a:gd name="T17" fmla="*/ 427 h 654"/>
              <a:gd name="T18" fmla="*/ 431 w 839"/>
              <a:gd name="T19" fmla="*/ 477 h 654"/>
              <a:gd name="T20" fmla="*/ 616 w 839"/>
              <a:gd name="T21" fmla="*/ 461 h 654"/>
              <a:gd name="T22" fmla="*/ 496 w 839"/>
              <a:gd name="T23" fmla="*/ 574 h 654"/>
              <a:gd name="T24" fmla="*/ 618 w 839"/>
              <a:gd name="T25" fmla="*/ 538 h 654"/>
              <a:gd name="T26" fmla="*/ 613 w 839"/>
              <a:gd name="T27" fmla="*/ 654 h 654"/>
              <a:gd name="T28" fmla="*/ 718 w 839"/>
              <a:gd name="T29" fmla="*/ 489 h 654"/>
              <a:gd name="T30" fmla="*/ 754 w 839"/>
              <a:gd name="T31" fmla="*/ 378 h 654"/>
              <a:gd name="T32" fmla="*/ 780 w 839"/>
              <a:gd name="T33" fmla="*/ 358 h 654"/>
              <a:gd name="T34" fmla="*/ 786 w 839"/>
              <a:gd name="T35" fmla="*/ 305 h 654"/>
              <a:gd name="T36" fmla="*/ 786 w 839"/>
              <a:gd name="T37" fmla="*/ 303 h 654"/>
              <a:gd name="T38" fmla="*/ 805 w 839"/>
              <a:gd name="T39" fmla="*/ 221 h 654"/>
              <a:gd name="T40" fmla="*/ 497 w 839"/>
              <a:gd name="T41" fmla="*/ 352 h 654"/>
              <a:gd name="T42" fmla="*/ 536 w 839"/>
              <a:gd name="T43" fmla="*/ 338 h 654"/>
              <a:gd name="T44" fmla="*/ 664 w 839"/>
              <a:gd name="T45" fmla="*/ 269 h 654"/>
              <a:gd name="T46" fmla="*/ 652 w 839"/>
              <a:gd name="T47" fmla="*/ 281 h 654"/>
              <a:gd name="T48" fmla="*/ 664 w 839"/>
              <a:gd name="T49" fmla="*/ 314 h 654"/>
              <a:gd name="T50" fmla="*/ 776 w 839"/>
              <a:gd name="T51" fmla="*/ 307 h 654"/>
              <a:gd name="T52" fmla="*/ 774 w 839"/>
              <a:gd name="T53" fmla="*/ 319 h 654"/>
              <a:gd name="T54" fmla="*/ 768 w 839"/>
              <a:gd name="T55" fmla="*/ 359 h 654"/>
              <a:gd name="T56" fmla="*/ 717 w 839"/>
              <a:gd name="T57" fmla="*/ 379 h 654"/>
              <a:gd name="T58" fmla="*/ 642 w 839"/>
              <a:gd name="T59" fmla="*/ 389 h 654"/>
              <a:gd name="T60" fmla="*/ 434 w 839"/>
              <a:gd name="T61" fmla="*/ 429 h 654"/>
              <a:gd name="T62" fmla="*/ 681 w 839"/>
              <a:gd name="T63" fmla="*/ 351 h 654"/>
              <a:gd name="T64" fmla="*/ 743 w 839"/>
              <a:gd name="T65" fmla="*/ 336 h 654"/>
              <a:gd name="T66" fmla="*/ 753 w 839"/>
              <a:gd name="T67" fmla="*/ 331 h 654"/>
              <a:gd name="T68" fmla="*/ 775 w 839"/>
              <a:gd name="T69" fmla="*/ 309 h 654"/>
              <a:gd name="T70" fmla="*/ 782 w 839"/>
              <a:gd name="T71" fmla="*/ 116 h 654"/>
              <a:gd name="T72" fmla="*/ 638 w 839"/>
              <a:gd name="T73" fmla="*/ 107 h 654"/>
              <a:gd name="T74" fmla="*/ 715 w 839"/>
              <a:gd name="T75" fmla="*/ 41 h 654"/>
              <a:gd name="T76" fmla="*/ 720 w 839"/>
              <a:gd name="T77" fmla="*/ 26 h 654"/>
              <a:gd name="T78" fmla="*/ 644 w 839"/>
              <a:gd name="T79" fmla="*/ 81 h 654"/>
              <a:gd name="T80" fmla="*/ 638 w 839"/>
              <a:gd name="T81" fmla="*/ 107 h 654"/>
              <a:gd name="T82" fmla="*/ 272 w 839"/>
              <a:gd name="T83" fmla="*/ 293 h 654"/>
              <a:gd name="T84" fmla="*/ 423 w 839"/>
              <a:gd name="T85" fmla="*/ 276 h 654"/>
              <a:gd name="T86" fmla="*/ 317 w 839"/>
              <a:gd name="T87" fmla="*/ 245 h 654"/>
              <a:gd name="T88" fmla="*/ 264 w 839"/>
              <a:gd name="T89" fmla="*/ 124 h 654"/>
              <a:gd name="T90" fmla="*/ 242 w 839"/>
              <a:gd name="T91" fmla="*/ 128 h 654"/>
              <a:gd name="T92" fmla="*/ 81 w 839"/>
              <a:gd name="T93" fmla="*/ 301 h 654"/>
              <a:gd name="T94" fmla="*/ 137 w 839"/>
              <a:gd name="T95" fmla="*/ 322 h 654"/>
              <a:gd name="T96" fmla="*/ 164 w 839"/>
              <a:gd name="T97" fmla="*/ 320 h 654"/>
              <a:gd name="T98" fmla="*/ 129 w 839"/>
              <a:gd name="T99" fmla="*/ 462 h 654"/>
              <a:gd name="T100" fmla="*/ 38 w 839"/>
              <a:gd name="T101" fmla="*/ 590 h 654"/>
              <a:gd name="T102" fmla="*/ 188 w 839"/>
              <a:gd name="T103" fmla="*/ 496 h 654"/>
              <a:gd name="T104" fmla="*/ 252 w 839"/>
              <a:gd name="T105" fmla="*/ 487 h 654"/>
              <a:gd name="T106" fmla="*/ 253 w 839"/>
              <a:gd name="T107" fmla="*/ 633 h 654"/>
              <a:gd name="T108" fmla="*/ 316 w 839"/>
              <a:gd name="T109" fmla="*/ 461 h 654"/>
              <a:gd name="T110" fmla="*/ 296 w 839"/>
              <a:gd name="T111" fmla="*/ 116 h 654"/>
              <a:gd name="T112" fmla="*/ 238 w 839"/>
              <a:gd name="T113" fmla="*/ 58 h 654"/>
              <a:gd name="T114" fmla="*/ 179 w 839"/>
              <a:gd name="T115" fmla="*/ 86 h 654"/>
              <a:gd name="T116" fmla="*/ 229 w 839"/>
              <a:gd name="T117" fmla="*/ 41 h 654"/>
              <a:gd name="T118" fmla="*/ 219 w 839"/>
              <a:gd name="T119" fmla="*/ 19 h 654"/>
              <a:gd name="T120" fmla="*/ 151 w 839"/>
              <a:gd name="T121" fmla="*/ 95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39" h="654">
                <a:moveTo>
                  <a:pt x="750" y="124"/>
                </a:moveTo>
                <a:cubicBezTo>
                  <a:pt x="747" y="124"/>
                  <a:pt x="747" y="124"/>
                  <a:pt x="747" y="124"/>
                </a:cubicBezTo>
                <a:cubicBezTo>
                  <a:pt x="742" y="124"/>
                  <a:pt x="738" y="125"/>
                  <a:pt x="733" y="126"/>
                </a:cubicBezTo>
                <a:cubicBezTo>
                  <a:pt x="732" y="126"/>
                  <a:pt x="730" y="126"/>
                  <a:pt x="729" y="127"/>
                </a:cubicBezTo>
                <a:cubicBezTo>
                  <a:pt x="633" y="155"/>
                  <a:pt x="633" y="155"/>
                  <a:pt x="633" y="155"/>
                </a:cubicBezTo>
                <a:cubicBezTo>
                  <a:pt x="630" y="156"/>
                  <a:pt x="628" y="157"/>
                  <a:pt x="626" y="158"/>
                </a:cubicBezTo>
                <a:cubicBezTo>
                  <a:pt x="520" y="222"/>
                  <a:pt x="520" y="222"/>
                  <a:pt x="520" y="222"/>
                </a:cubicBezTo>
                <a:cubicBezTo>
                  <a:pt x="506" y="230"/>
                  <a:pt x="501" y="249"/>
                  <a:pt x="509" y="263"/>
                </a:cubicBezTo>
                <a:cubicBezTo>
                  <a:pt x="515" y="272"/>
                  <a:pt x="525" y="278"/>
                  <a:pt x="535" y="278"/>
                </a:cubicBezTo>
                <a:cubicBezTo>
                  <a:pt x="541" y="278"/>
                  <a:pt x="546" y="276"/>
                  <a:pt x="551" y="273"/>
                </a:cubicBezTo>
                <a:cubicBezTo>
                  <a:pt x="610" y="238"/>
                  <a:pt x="610" y="238"/>
                  <a:pt x="610" y="238"/>
                </a:cubicBezTo>
                <a:cubicBezTo>
                  <a:pt x="557" y="288"/>
                  <a:pt x="557" y="288"/>
                  <a:pt x="557" y="288"/>
                </a:cubicBezTo>
                <a:cubicBezTo>
                  <a:pt x="521" y="298"/>
                  <a:pt x="500" y="306"/>
                  <a:pt x="499" y="307"/>
                </a:cubicBezTo>
                <a:cubicBezTo>
                  <a:pt x="493" y="309"/>
                  <a:pt x="493" y="309"/>
                  <a:pt x="493" y="309"/>
                </a:cubicBezTo>
                <a:cubicBezTo>
                  <a:pt x="492" y="314"/>
                  <a:pt x="492" y="314"/>
                  <a:pt x="492" y="314"/>
                </a:cubicBezTo>
                <a:cubicBezTo>
                  <a:pt x="487" y="350"/>
                  <a:pt x="487" y="350"/>
                  <a:pt x="487" y="350"/>
                </a:cubicBezTo>
                <a:cubicBezTo>
                  <a:pt x="484" y="369"/>
                  <a:pt x="484" y="369"/>
                  <a:pt x="484" y="369"/>
                </a:cubicBezTo>
                <a:cubicBezTo>
                  <a:pt x="501" y="361"/>
                  <a:pt x="501" y="361"/>
                  <a:pt x="501" y="361"/>
                </a:cubicBezTo>
                <a:cubicBezTo>
                  <a:pt x="512" y="356"/>
                  <a:pt x="526" y="351"/>
                  <a:pt x="542" y="346"/>
                </a:cubicBezTo>
                <a:cubicBezTo>
                  <a:pt x="548" y="352"/>
                  <a:pt x="555" y="355"/>
                  <a:pt x="563" y="355"/>
                </a:cubicBezTo>
                <a:cubicBezTo>
                  <a:pt x="570" y="355"/>
                  <a:pt x="577" y="352"/>
                  <a:pt x="583" y="346"/>
                </a:cubicBezTo>
                <a:cubicBezTo>
                  <a:pt x="596" y="334"/>
                  <a:pt x="596" y="334"/>
                  <a:pt x="596" y="334"/>
                </a:cubicBezTo>
                <a:cubicBezTo>
                  <a:pt x="617" y="331"/>
                  <a:pt x="638" y="327"/>
                  <a:pt x="657" y="325"/>
                </a:cubicBezTo>
                <a:cubicBezTo>
                  <a:pt x="644" y="347"/>
                  <a:pt x="644" y="347"/>
                  <a:pt x="644" y="347"/>
                </a:cubicBezTo>
                <a:cubicBezTo>
                  <a:pt x="476" y="374"/>
                  <a:pt x="429" y="420"/>
                  <a:pt x="427" y="422"/>
                </a:cubicBezTo>
                <a:cubicBezTo>
                  <a:pt x="425" y="425"/>
                  <a:pt x="425" y="425"/>
                  <a:pt x="425" y="425"/>
                </a:cubicBezTo>
                <a:cubicBezTo>
                  <a:pt x="424" y="427"/>
                  <a:pt x="424" y="427"/>
                  <a:pt x="424" y="427"/>
                </a:cubicBezTo>
                <a:cubicBezTo>
                  <a:pt x="416" y="466"/>
                  <a:pt x="416" y="466"/>
                  <a:pt x="416" y="466"/>
                </a:cubicBezTo>
                <a:cubicBezTo>
                  <a:pt x="411" y="489"/>
                  <a:pt x="411" y="489"/>
                  <a:pt x="411" y="489"/>
                </a:cubicBezTo>
                <a:cubicBezTo>
                  <a:pt x="431" y="477"/>
                  <a:pt x="431" y="477"/>
                  <a:pt x="431" y="477"/>
                </a:cubicBezTo>
                <a:cubicBezTo>
                  <a:pt x="481" y="446"/>
                  <a:pt x="529" y="421"/>
                  <a:pt x="608" y="405"/>
                </a:cubicBezTo>
                <a:cubicBezTo>
                  <a:pt x="573" y="461"/>
                  <a:pt x="573" y="461"/>
                  <a:pt x="573" y="461"/>
                </a:cubicBezTo>
                <a:cubicBezTo>
                  <a:pt x="616" y="461"/>
                  <a:pt x="616" y="461"/>
                  <a:pt x="616" y="461"/>
                </a:cubicBezTo>
                <a:cubicBezTo>
                  <a:pt x="615" y="462"/>
                  <a:pt x="615" y="462"/>
                  <a:pt x="615" y="462"/>
                </a:cubicBezTo>
                <a:cubicBezTo>
                  <a:pt x="507" y="529"/>
                  <a:pt x="507" y="529"/>
                  <a:pt x="507" y="529"/>
                </a:cubicBezTo>
                <a:cubicBezTo>
                  <a:pt x="491" y="538"/>
                  <a:pt x="486" y="559"/>
                  <a:pt x="496" y="574"/>
                </a:cubicBezTo>
                <a:cubicBezTo>
                  <a:pt x="502" y="585"/>
                  <a:pt x="513" y="590"/>
                  <a:pt x="524" y="590"/>
                </a:cubicBezTo>
                <a:cubicBezTo>
                  <a:pt x="530" y="590"/>
                  <a:pt x="536" y="589"/>
                  <a:pt x="541" y="585"/>
                </a:cubicBezTo>
                <a:cubicBezTo>
                  <a:pt x="618" y="538"/>
                  <a:pt x="618" y="538"/>
                  <a:pt x="618" y="538"/>
                </a:cubicBezTo>
                <a:cubicBezTo>
                  <a:pt x="583" y="605"/>
                  <a:pt x="583" y="605"/>
                  <a:pt x="583" y="605"/>
                </a:cubicBezTo>
                <a:cubicBezTo>
                  <a:pt x="575" y="621"/>
                  <a:pt x="581" y="641"/>
                  <a:pt x="597" y="650"/>
                </a:cubicBezTo>
                <a:cubicBezTo>
                  <a:pt x="602" y="652"/>
                  <a:pt x="608" y="654"/>
                  <a:pt x="613" y="654"/>
                </a:cubicBezTo>
                <a:cubicBezTo>
                  <a:pt x="625" y="654"/>
                  <a:pt x="636" y="647"/>
                  <a:pt x="642" y="636"/>
                </a:cubicBezTo>
                <a:cubicBezTo>
                  <a:pt x="715" y="497"/>
                  <a:pt x="715" y="497"/>
                  <a:pt x="715" y="497"/>
                </a:cubicBezTo>
                <a:cubicBezTo>
                  <a:pt x="716" y="494"/>
                  <a:pt x="717" y="492"/>
                  <a:pt x="718" y="489"/>
                </a:cubicBezTo>
                <a:cubicBezTo>
                  <a:pt x="724" y="461"/>
                  <a:pt x="724" y="461"/>
                  <a:pt x="724" y="461"/>
                </a:cubicBezTo>
                <a:cubicBezTo>
                  <a:pt x="738" y="461"/>
                  <a:pt x="738" y="461"/>
                  <a:pt x="738" y="461"/>
                </a:cubicBezTo>
                <a:cubicBezTo>
                  <a:pt x="754" y="378"/>
                  <a:pt x="754" y="378"/>
                  <a:pt x="754" y="378"/>
                </a:cubicBezTo>
                <a:cubicBezTo>
                  <a:pt x="770" y="371"/>
                  <a:pt x="776" y="365"/>
                  <a:pt x="777" y="364"/>
                </a:cubicBezTo>
                <a:cubicBezTo>
                  <a:pt x="779" y="362"/>
                  <a:pt x="779" y="362"/>
                  <a:pt x="779" y="362"/>
                </a:cubicBezTo>
                <a:cubicBezTo>
                  <a:pt x="780" y="358"/>
                  <a:pt x="780" y="358"/>
                  <a:pt x="780" y="358"/>
                </a:cubicBezTo>
                <a:cubicBezTo>
                  <a:pt x="785" y="308"/>
                  <a:pt x="785" y="308"/>
                  <a:pt x="785" y="308"/>
                </a:cubicBezTo>
                <a:cubicBezTo>
                  <a:pt x="786" y="307"/>
                  <a:pt x="786" y="306"/>
                  <a:pt x="786" y="305"/>
                </a:cubicBezTo>
                <a:cubicBezTo>
                  <a:pt x="786" y="305"/>
                  <a:pt x="786" y="305"/>
                  <a:pt x="786" y="305"/>
                </a:cubicBezTo>
                <a:cubicBezTo>
                  <a:pt x="786" y="304"/>
                  <a:pt x="786" y="304"/>
                  <a:pt x="786" y="304"/>
                </a:cubicBezTo>
                <a:cubicBezTo>
                  <a:pt x="786" y="304"/>
                  <a:pt x="786" y="303"/>
                  <a:pt x="786" y="303"/>
                </a:cubicBezTo>
                <a:cubicBezTo>
                  <a:pt x="786" y="303"/>
                  <a:pt x="786" y="303"/>
                  <a:pt x="786" y="303"/>
                </a:cubicBezTo>
                <a:cubicBezTo>
                  <a:pt x="786" y="300"/>
                  <a:pt x="784" y="290"/>
                  <a:pt x="772" y="281"/>
                </a:cubicBezTo>
                <a:cubicBezTo>
                  <a:pt x="776" y="259"/>
                  <a:pt x="776" y="259"/>
                  <a:pt x="776" y="259"/>
                </a:cubicBezTo>
                <a:cubicBezTo>
                  <a:pt x="776" y="259"/>
                  <a:pt x="803" y="246"/>
                  <a:pt x="805" y="221"/>
                </a:cubicBezTo>
                <a:cubicBezTo>
                  <a:pt x="810" y="179"/>
                  <a:pt x="777" y="124"/>
                  <a:pt x="750" y="124"/>
                </a:cubicBezTo>
                <a:close/>
                <a:moveTo>
                  <a:pt x="536" y="338"/>
                </a:moveTo>
                <a:cubicBezTo>
                  <a:pt x="521" y="342"/>
                  <a:pt x="507" y="347"/>
                  <a:pt x="497" y="352"/>
                </a:cubicBezTo>
                <a:cubicBezTo>
                  <a:pt x="502" y="316"/>
                  <a:pt x="502" y="316"/>
                  <a:pt x="502" y="316"/>
                </a:cubicBezTo>
                <a:cubicBezTo>
                  <a:pt x="502" y="316"/>
                  <a:pt x="516" y="310"/>
                  <a:pt x="542" y="303"/>
                </a:cubicBezTo>
                <a:cubicBezTo>
                  <a:pt x="532" y="312"/>
                  <a:pt x="530" y="326"/>
                  <a:pt x="536" y="338"/>
                </a:cubicBezTo>
                <a:close/>
                <a:moveTo>
                  <a:pt x="678" y="256"/>
                </a:moveTo>
                <a:cubicBezTo>
                  <a:pt x="675" y="268"/>
                  <a:pt x="675" y="268"/>
                  <a:pt x="675" y="268"/>
                </a:cubicBezTo>
                <a:cubicBezTo>
                  <a:pt x="671" y="269"/>
                  <a:pt x="668" y="269"/>
                  <a:pt x="664" y="269"/>
                </a:cubicBezTo>
                <a:lnTo>
                  <a:pt x="678" y="256"/>
                </a:lnTo>
                <a:close/>
                <a:moveTo>
                  <a:pt x="609" y="322"/>
                </a:moveTo>
                <a:cubicBezTo>
                  <a:pt x="652" y="281"/>
                  <a:pt x="652" y="281"/>
                  <a:pt x="652" y="281"/>
                </a:cubicBezTo>
                <a:cubicBezTo>
                  <a:pt x="659" y="280"/>
                  <a:pt x="666" y="279"/>
                  <a:pt x="673" y="279"/>
                </a:cubicBezTo>
                <a:cubicBezTo>
                  <a:pt x="665" y="313"/>
                  <a:pt x="665" y="313"/>
                  <a:pt x="665" y="313"/>
                </a:cubicBezTo>
                <a:cubicBezTo>
                  <a:pt x="664" y="314"/>
                  <a:pt x="664" y="314"/>
                  <a:pt x="664" y="314"/>
                </a:cubicBezTo>
                <a:cubicBezTo>
                  <a:pt x="648" y="316"/>
                  <a:pt x="629" y="319"/>
                  <a:pt x="609" y="322"/>
                </a:cubicBezTo>
                <a:close/>
                <a:moveTo>
                  <a:pt x="775" y="309"/>
                </a:moveTo>
                <a:cubicBezTo>
                  <a:pt x="775" y="308"/>
                  <a:pt x="775" y="307"/>
                  <a:pt x="776" y="307"/>
                </a:cubicBezTo>
                <a:cubicBezTo>
                  <a:pt x="776" y="304"/>
                  <a:pt x="776" y="304"/>
                  <a:pt x="776" y="304"/>
                </a:cubicBezTo>
                <a:cubicBezTo>
                  <a:pt x="776" y="304"/>
                  <a:pt x="776" y="305"/>
                  <a:pt x="776" y="307"/>
                </a:cubicBezTo>
                <a:cubicBezTo>
                  <a:pt x="774" y="319"/>
                  <a:pt x="774" y="319"/>
                  <a:pt x="774" y="319"/>
                </a:cubicBezTo>
                <a:cubicBezTo>
                  <a:pt x="770" y="354"/>
                  <a:pt x="770" y="354"/>
                  <a:pt x="770" y="354"/>
                </a:cubicBezTo>
                <a:cubicBezTo>
                  <a:pt x="770" y="357"/>
                  <a:pt x="770" y="357"/>
                  <a:pt x="770" y="357"/>
                </a:cubicBezTo>
                <a:cubicBezTo>
                  <a:pt x="770" y="357"/>
                  <a:pt x="769" y="358"/>
                  <a:pt x="768" y="359"/>
                </a:cubicBezTo>
                <a:cubicBezTo>
                  <a:pt x="765" y="361"/>
                  <a:pt x="762" y="363"/>
                  <a:pt x="756" y="366"/>
                </a:cubicBezTo>
                <a:cubicBezTo>
                  <a:pt x="753" y="368"/>
                  <a:pt x="749" y="369"/>
                  <a:pt x="745" y="371"/>
                </a:cubicBezTo>
                <a:cubicBezTo>
                  <a:pt x="738" y="374"/>
                  <a:pt x="729" y="377"/>
                  <a:pt x="717" y="379"/>
                </a:cubicBezTo>
                <a:cubicBezTo>
                  <a:pt x="708" y="381"/>
                  <a:pt x="698" y="383"/>
                  <a:pt x="687" y="384"/>
                </a:cubicBezTo>
                <a:cubicBezTo>
                  <a:pt x="682" y="384"/>
                  <a:pt x="678" y="385"/>
                  <a:pt x="674" y="385"/>
                </a:cubicBezTo>
                <a:cubicBezTo>
                  <a:pt x="663" y="386"/>
                  <a:pt x="652" y="387"/>
                  <a:pt x="642" y="389"/>
                </a:cubicBezTo>
                <a:cubicBezTo>
                  <a:pt x="633" y="390"/>
                  <a:pt x="624" y="392"/>
                  <a:pt x="615" y="393"/>
                </a:cubicBezTo>
                <a:cubicBezTo>
                  <a:pt x="530" y="409"/>
                  <a:pt x="479" y="436"/>
                  <a:pt x="425" y="468"/>
                </a:cubicBezTo>
                <a:cubicBezTo>
                  <a:pt x="434" y="429"/>
                  <a:pt x="434" y="429"/>
                  <a:pt x="434" y="429"/>
                </a:cubicBezTo>
                <a:cubicBezTo>
                  <a:pt x="434" y="429"/>
                  <a:pt x="477" y="385"/>
                  <a:pt x="637" y="358"/>
                </a:cubicBezTo>
                <a:cubicBezTo>
                  <a:pt x="643" y="357"/>
                  <a:pt x="649" y="356"/>
                  <a:pt x="655" y="355"/>
                </a:cubicBezTo>
                <a:cubicBezTo>
                  <a:pt x="663" y="354"/>
                  <a:pt x="672" y="352"/>
                  <a:pt x="681" y="351"/>
                </a:cubicBezTo>
                <a:cubicBezTo>
                  <a:pt x="681" y="351"/>
                  <a:pt x="681" y="351"/>
                  <a:pt x="682" y="351"/>
                </a:cubicBezTo>
                <a:cubicBezTo>
                  <a:pt x="703" y="348"/>
                  <a:pt x="719" y="344"/>
                  <a:pt x="732" y="340"/>
                </a:cubicBezTo>
                <a:cubicBezTo>
                  <a:pt x="736" y="339"/>
                  <a:pt x="739" y="337"/>
                  <a:pt x="743" y="336"/>
                </a:cubicBezTo>
                <a:cubicBezTo>
                  <a:pt x="744" y="335"/>
                  <a:pt x="746" y="334"/>
                  <a:pt x="748" y="334"/>
                </a:cubicBezTo>
                <a:cubicBezTo>
                  <a:pt x="749" y="333"/>
                  <a:pt x="749" y="333"/>
                  <a:pt x="750" y="332"/>
                </a:cubicBezTo>
                <a:cubicBezTo>
                  <a:pt x="751" y="332"/>
                  <a:pt x="752" y="331"/>
                  <a:pt x="753" y="331"/>
                </a:cubicBezTo>
                <a:cubicBezTo>
                  <a:pt x="757" y="328"/>
                  <a:pt x="761" y="326"/>
                  <a:pt x="764" y="323"/>
                </a:cubicBezTo>
                <a:cubicBezTo>
                  <a:pt x="764" y="323"/>
                  <a:pt x="765" y="323"/>
                  <a:pt x="765" y="323"/>
                </a:cubicBezTo>
                <a:cubicBezTo>
                  <a:pt x="771" y="317"/>
                  <a:pt x="773" y="313"/>
                  <a:pt x="775" y="309"/>
                </a:cubicBezTo>
                <a:close/>
                <a:moveTo>
                  <a:pt x="782" y="0"/>
                </a:moveTo>
                <a:cubicBezTo>
                  <a:pt x="750" y="0"/>
                  <a:pt x="724" y="26"/>
                  <a:pt x="724" y="58"/>
                </a:cubicBezTo>
                <a:cubicBezTo>
                  <a:pt x="724" y="90"/>
                  <a:pt x="750" y="116"/>
                  <a:pt x="782" y="116"/>
                </a:cubicBezTo>
                <a:cubicBezTo>
                  <a:pt x="814" y="116"/>
                  <a:pt x="839" y="90"/>
                  <a:pt x="839" y="58"/>
                </a:cubicBezTo>
                <a:cubicBezTo>
                  <a:pt x="839" y="26"/>
                  <a:pt x="814" y="0"/>
                  <a:pt x="782" y="0"/>
                </a:cubicBezTo>
                <a:close/>
                <a:moveTo>
                  <a:pt x="638" y="107"/>
                </a:moveTo>
                <a:cubicBezTo>
                  <a:pt x="648" y="104"/>
                  <a:pt x="659" y="94"/>
                  <a:pt x="665" y="86"/>
                </a:cubicBezTo>
                <a:cubicBezTo>
                  <a:pt x="674" y="75"/>
                  <a:pt x="679" y="59"/>
                  <a:pt x="690" y="49"/>
                </a:cubicBezTo>
                <a:cubicBezTo>
                  <a:pt x="697" y="42"/>
                  <a:pt x="706" y="40"/>
                  <a:pt x="715" y="41"/>
                </a:cubicBezTo>
                <a:cubicBezTo>
                  <a:pt x="715" y="41"/>
                  <a:pt x="715" y="41"/>
                  <a:pt x="715" y="41"/>
                </a:cubicBezTo>
                <a:cubicBezTo>
                  <a:pt x="716" y="36"/>
                  <a:pt x="718" y="31"/>
                  <a:pt x="720" y="26"/>
                </a:cubicBezTo>
                <a:cubicBezTo>
                  <a:pt x="720" y="26"/>
                  <a:pt x="720" y="26"/>
                  <a:pt x="720" y="26"/>
                </a:cubicBezTo>
                <a:cubicBezTo>
                  <a:pt x="715" y="23"/>
                  <a:pt x="709" y="20"/>
                  <a:pt x="705" y="19"/>
                </a:cubicBezTo>
                <a:cubicBezTo>
                  <a:pt x="695" y="16"/>
                  <a:pt x="682" y="16"/>
                  <a:pt x="674" y="22"/>
                </a:cubicBezTo>
                <a:cubicBezTo>
                  <a:pt x="654" y="35"/>
                  <a:pt x="652" y="62"/>
                  <a:pt x="644" y="81"/>
                </a:cubicBezTo>
                <a:cubicBezTo>
                  <a:pt x="642" y="86"/>
                  <a:pt x="640" y="91"/>
                  <a:pt x="636" y="95"/>
                </a:cubicBezTo>
                <a:cubicBezTo>
                  <a:pt x="635" y="98"/>
                  <a:pt x="628" y="102"/>
                  <a:pt x="627" y="104"/>
                </a:cubicBezTo>
                <a:cubicBezTo>
                  <a:pt x="625" y="109"/>
                  <a:pt x="634" y="108"/>
                  <a:pt x="638" y="107"/>
                </a:cubicBezTo>
                <a:close/>
                <a:moveTo>
                  <a:pt x="254" y="348"/>
                </a:moveTo>
                <a:cubicBezTo>
                  <a:pt x="271" y="291"/>
                  <a:pt x="271" y="291"/>
                  <a:pt x="271" y="291"/>
                </a:cubicBezTo>
                <a:cubicBezTo>
                  <a:pt x="272" y="293"/>
                  <a:pt x="272" y="293"/>
                  <a:pt x="272" y="293"/>
                </a:cubicBezTo>
                <a:cubicBezTo>
                  <a:pt x="278" y="307"/>
                  <a:pt x="293" y="314"/>
                  <a:pt x="308" y="310"/>
                </a:cubicBezTo>
                <a:cubicBezTo>
                  <a:pt x="416" y="279"/>
                  <a:pt x="416" y="279"/>
                  <a:pt x="416" y="279"/>
                </a:cubicBezTo>
                <a:cubicBezTo>
                  <a:pt x="419" y="279"/>
                  <a:pt x="421" y="278"/>
                  <a:pt x="423" y="276"/>
                </a:cubicBezTo>
                <a:cubicBezTo>
                  <a:pt x="435" y="270"/>
                  <a:pt x="441" y="256"/>
                  <a:pt x="437" y="242"/>
                </a:cubicBezTo>
                <a:cubicBezTo>
                  <a:pt x="433" y="226"/>
                  <a:pt x="416" y="217"/>
                  <a:pt x="400" y="222"/>
                </a:cubicBezTo>
                <a:cubicBezTo>
                  <a:pt x="317" y="245"/>
                  <a:pt x="317" y="245"/>
                  <a:pt x="317" y="245"/>
                </a:cubicBezTo>
                <a:cubicBezTo>
                  <a:pt x="313" y="236"/>
                  <a:pt x="313" y="236"/>
                  <a:pt x="313" y="236"/>
                </a:cubicBezTo>
                <a:cubicBezTo>
                  <a:pt x="316" y="233"/>
                  <a:pt x="318" y="229"/>
                  <a:pt x="320" y="224"/>
                </a:cubicBezTo>
                <a:cubicBezTo>
                  <a:pt x="329" y="197"/>
                  <a:pt x="291" y="124"/>
                  <a:pt x="264" y="124"/>
                </a:cubicBezTo>
                <a:cubicBezTo>
                  <a:pt x="261" y="124"/>
                  <a:pt x="261" y="124"/>
                  <a:pt x="261" y="124"/>
                </a:cubicBezTo>
                <a:cubicBezTo>
                  <a:pt x="260" y="124"/>
                  <a:pt x="258" y="124"/>
                  <a:pt x="257" y="124"/>
                </a:cubicBezTo>
                <a:cubicBezTo>
                  <a:pt x="252" y="124"/>
                  <a:pt x="247" y="125"/>
                  <a:pt x="242" y="128"/>
                </a:cubicBezTo>
                <a:cubicBezTo>
                  <a:pt x="132" y="187"/>
                  <a:pt x="132" y="187"/>
                  <a:pt x="132" y="187"/>
                </a:cubicBezTo>
                <a:cubicBezTo>
                  <a:pt x="126" y="190"/>
                  <a:pt x="121" y="196"/>
                  <a:pt x="118" y="203"/>
                </a:cubicBezTo>
                <a:cubicBezTo>
                  <a:pt x="81" y="301"/>
                  <a:pt x="81" y="301"/>
                  <a:pt x="81" y="301"/>
                </a:cubicBezTo>
                <a:cubicBezTo>
                  <a:pt x="75" y="316"/>
                  <a:pt x="83" y="333"/>
                  <a:pt x="99" y="339"/>
                </a:cubicBezTo>
                <a:cubicBezTo>
                  <a:pt x="102" y="341"/>
                  <a:pt x="106" y="341"/>
                  <a:pt x="109" y="341"/>
                </a:cubicBezTo>
                <a:cubicBezTo>
                  <a:pt x="121" y="341"/>
                  <a:pt x="133" y="334"/>
                  <a:pt x="137" y="322"/>
                </a:cubicBezTo>
                <a:cubicBezTo>
                  <a:pt x="170" y="235"/>
                  <a:pt x="170" y="235"/>
                  <a:pt x="170" y="235"/>
                </a:cubicBezTo>
                <a:cubicBezTo>
                  <a:pt x="196" y="221"/>
                  <a:pt x="196" y="221"/>
                  <a:pt x="196" y="221"/>
                </a:cubicBezTo>
                <a:cubicBezTo>
                  <a:pt x="164" y="320"/>
                  <a:pt x="164" y="320"/>
                  <a:pt x="164" y="320"/>
                </a:cubicBezTo>
                <a:cubicBezTo>
                  <a:pt x="114" y="461"/>
                  <a:pt x="114" y="461"/>
                  <a:pt x="114" y="461"/>
                </a:cubicBezTo>
                <a:cubicBezTo>
                  <a:pt x="130" y="461"/>
                  <a:pt x="130" y="461"/>
                  <a:pt x="130" y="461"/>
                </a:cubicBezTo>
                <a:cubicBezTo>
                  <a:pt x="129" y="462"/>
                  <a:pt x="129" y="462"/>
                  <a:pt x="129" y="462"/>
                </a:cubicBezTo>
                <a:cubicBezTo>
                  <a:pt x="21" y="529"/>
                  <a:pt x="21" y="529"/>
                  <a:pt x="21" y="529"/>
                </a:cubicBezTo>
                <a:cubicBezTo>
                  <a:pt x="5" y="538"/>
                  <a:pt x="0" y="559"/>
                  <a:pt x="10" y="574"/>
                </a:cubicBezTo>
                <a:cubicBezTo>
                  <a:pt x="16" y="585"/>
                  <a:pt x="27" y="590"/>
                  <a:pt x="38" y="590"/>
                </a:cubicBezTo>
                <a:cubicBezTo>
                  <a:pt x="44" y="590"/>
                  <a:pt x="50" y="589"/>
                  <a:pt x="56" y="585"/>
                </a:cubicBezTo>
                <a:cubicBezTo>
                  <a:pt x="174" y="513"/>
                  <a:pt x="174" y="513"/>
                  <a:pt x="174" y="513"/>
                </a:cubicBezTo>
                <a:cubicBezTo>
                  <a:pt x="180" y="509"/>
                  <a:pt x="185" y="503"/>
                  <a:pt x="188" y="496"/>
                </a:cubicBezTo>
                <a:cubicBezTo>
                  <a:pt x="201" y="461"/>
                  <a:pt x="201" y="461"/>
                  <a:pt x="201" y="461"/>
                </a:cubicBezTo>
                <a:cubicBezTo>
                  <a:pt x="232" y="461"/>
                  <a:pt x="232" y="461"/>
                  <a:pt x="232" y="461"/>
                </a:cubicBezTo>
                <a:cubicBezTo>
                  <a:pt x="252" y="487"/>
                  <a:pt x="252" y="487"/>
                  <a:pt x="252" y="487"/>
                </a:cubicBezTo>
                <a:cubicBezTo>
                  <a:pt x="221" y="591"/>
                  <a:pt x="221" y="591"/>
                  <a:pt x="221" y="591"/>
                </a:cubicBezTo>
                <a:cubicBezTo>
                  <a:pt x="216" y="608"/>
                  <a:pt x="226" y="627"/>
                  <a:pt x="244" y="632"/>
                </a:cubicBezTo>
                <a:cubicBezTo>
                  <a:pt x="247" y="633"/>
                  <a:pt x="250" y="633"/>
                  <a:pt x="253" y="633"/>
                </a:cubicBezTo>
                <a:cubicBezTo>
                  <a:pt x="267" y="633"/>
                  <a:pt x="281" y="624"/>
                  <a:pt x="285" y="609"/>
                </a:cubicBezTo>
                <a:cubicBezTo>
                  <a:pt x="320" y="489"/>
                  <a:pt x="320" y="489"/>
                  <a:pt x="320" y="489"/>
                </a:cubicBezTo>
                <a:cubicBezTo>
                  <a:pt x="323" y="480"/>
                  <a:pt x="321" y="470"/>
                  <a:pt x="316" y="461"/>
                </a:cubicBezTo>
                <a:cubicBezTo>
                  <a:pt x="327" y="461"/>
                  <a:pt x="327" y="461"/>
                  <a:pt x="327" y="461"/>
                </a:cubicBezTo>
                <a:lnTo>
                  <a:pt x="254" y="348"/>
                </a:lnTo>
                <a:close/>
                <a:moveTo>
                  <a:pt x="296" y="116"/>
                </a:moveTo>
                <a:cubicBezTo>
                  <a:pt x="328" y="116"/>
                  <a:pt x="354" y="90"/>
                  <a:pt x="354" y="58"/>
                </a:cubicBezTo>
                <a:cubicBezTo>
                  <a:pt x="354" y="26"/>
                  <a:pt x="328" y="0"/>
                  <a:pt x="296" y="0"/>
                </a:cubicBezTo>
                <a:cubicBezTo>
                  <a:pt x="264" y="0"/>
                  <a:pt x="238" y="26"/>
                  <a:pt x="238" y="58"/>
                </a:cubicBezTo>
                <a:cubicBezTo>
                  <a:pt x="238" y="90"/>
                  <a:pt x="264" y="116"/>
                  <a:pt x="296" y="116"/>
                </a:cubicBezTo>
                <a:close/>
                <a:moveTo>
                  <a:pt x="152" y="107"/>
                </a:moveTo>
                <a:cubicBezTo>
                  <a:pt x="162" y="104"/>
                  <a:pt x="173" y="94"/>
                  <a:pt x="179" y="86"/>
                </a:cubicBezTo>
                <a:cubicBezTo>
                  <a:pt x="189" y="75"/>
                  <a:pt x="193" y="59"/>
                  <a:pt x="204" y="49"/>
                </a:cubicBezTo>
                <a:cubicBezTo>
                  <a:pt x="212" y="42"/>
                  <a:pt x="220" y="40"/>
                  <a:pt x="229" y="41"/>
                </a:cubicBezTo>
                <a:cubicBezTo>
                  <a:pt x="229" y="41"/>
                  <a:pt x="229" y="41"/>
                  <a:pt x="229" y="41"/>
                </a:cubicBezTo>
                <a:cubicBezTo>
                  <a:pt x="230" y="36"/>
                  <a:pt x="232" y="31"/>
                  <a:pt x="234" y="26"/>
                </a:cubicBezTo>
                <a:cubicBezTo>
                  <a:pt x="234" y="26"/>
                  <a:pt x="234" y="26"/>
                  <a:pt x="234" y="26"/>
                </a:cubicBezTo>
                <a:cubicBezTo>
                  <a:pt x="229" y="23"/>
                  <a:pt x="223" y="20"/>
                  <a:pt x="219" y="19"/>
                </a:cubicBezTo>
                <a:cubicBezTo>
                  <a:pt x="209" y="16"/>
                  <a:pt x="197" y="16"/>
                  <a:pt x="188" y="22"/>
                </a:cubicBezTo>
                <a:cubicBezTo>
                  <a:pt x="168" y="35"/>
                  <a:pt x="166" y="62"/>
                  <a:pt x="158" y="81"/>
                </a:cubicBezTo>
                <a:cubicBezTo>
                  <a:pt x="156" y="86"/>
                  <a:pt x="154" y="91"/>
                  <a:pt x="151" y="95"/>
                </a:cubicBezTo>
                <a:cubicBezTo>
                  <a:pt x="149" y="98"/>
                  <a:pt x="142" y="102"/>
                  <a:pt x="141" y="104"/>
                </a:cubicBezTo>
                <a:cubicBezTo>
                  <a:pt x="139" y="109"/>
                  <a:pt x="148" y="108"/>
                  <a:pt x="152" y="107"/>
                </a:cubicBez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 name="TextBox 1"/>
          <p:cNvSpPr txBox="1"/>
          <p:nvPr/>
        </p:nvSpPr>
        <p:spPr>
          <a:xfrm>
            <a:off x="155575" y="803503"/>
            <a:ext cx="2331228" cy="415751"/>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600" b="1" i="0" u="none" strike="noStrike" kern="1200" cap="none" spc="0" normalizeH="0" baseline="0" noProof="0" dirty="0">
                <a:ln>
                  <a:noFill/>
                </a:ln>
                <a:solidFill>
                  <a:srgbClr val="E95E0F"/>
                </a:solidFill>
                <a:effectLst/>
                <a:uLnTx/>
                <a:uFillTx/>
                <a:latin typeface="Calibri" panose="020F0502020204030204" pitchFamily="34" charset="0"/>
                <a:ea typeface="+mn-ea"/>
                <a:cs typeface="Arial" pitchFamily="34" charset="0"/>
              </a:rPr>
              <a:t>Attitude</a:t>
            </a:r>
            <a:r>
              <a:rPr kumimoji="0" lang="en-US" sz="1600" b="1" i="0" u="none" strike="noStrike" kern="1200" cap="none" spc="0" normalizeH="0" baseline="0" noProof="0" dirty="0">
                <a:ln>
                  <a:noFill/>
                </a:ln>
                <a:solidFill>
                  <a:srgbClr val="928580">
                    <a:lumMod val="50000"/>
                  </a:srgbClr>
                </a:solidFill>
                <a:effectLst/>
                <a:uLnTx/>
                <a:uFillTx/>
                <a:latin typeface="Calibri" panose="020F0502020204030204" pitchFamily="34" charset="0"/>
                <a:ea typeface="+mn-ea"/>
                <a:cs typeface="Arial" pitchFamily="34" charset="0"/>
              </a:rPr>
              <a:t> </a:t>
            </a:r>
            <a:r>
              <a:rPr kumimoji="0" lang="en-US" sz="1400" b="1" i="0" u="none" strike="noStrike" kern="1200" cap="none" spc="0" normalizeH="0" baseline="0" noProof="0" dirty="0">
                <a:ln>
                  <a:noFill/>
                </a:ln>
                <a:solidFill>
                  <a:srgbClr val="928580">
                    <a:lumMod val="50000"/>
                  </a:srgbClr>
                </a:solidFill>
                <a:effectLst/>
                <a:uLnTx/>
                <a:uFillTx/>
                <a:latin typeface="Calibri" panose="020F0502020204030204" pitchFamily="34" charset="0"/>
                <a:ea typeface="+mn-ea"/>
                <a:cs typeface="Arial" pitchFamily="34" charset="0"/>
              </a:rPr>
              <a:t>regarding environment and climate is highly important</a:t>
            </a:r>
          </a:p>
        </p:txBody>
      </p:sp>
      <p:grpSp>
        <p:nvGrpSpPr>
          <p:cNvPr id="44" name="Group 43"/>
          <p:cNvGrpSpPr/>
          <p:nvPr/>
        </p:nvGrpSpPr>
        <p:grpSpPr>
          <a:xfrm>
            <a:off x="8115921" y="1508559"/>
            <a:ext cx="1032530" cy="943532"/>
            <a:chOff x="4971255" y="3648075"/>
            <a:chExt cx="873124" cy="793750"/>
          </a:xfrm>
          <a:solidFill>
            <a:schemeClr val="bg2">
              <a:lumMod val="50000"/>
            </a:schemeClr>
          </a:solidFill>
        </p:grpSpPr>
        <p:sp>
          <p:nvSpPr>
            <p:cNvPr id="45" name="Freeform 43"/>
            <p:cNvSpPr>
              <a:spLocks/>
            </p:cNvSpPr>
            <p:nvPr/>
          </p:nvSpPr>
          <p:spPr bwMode="auto">
            <a:xfrm>
              <a:off x="5263354" y="3648075"/>
              <a:ext cx="581025" cy="793750"/>
            </a:xfrm>
            <a:custGeom>
              <a:avLst/>
              <a:gdLst>
                <a:gd name="T0" fmla="*/ 366 w 366"/>
                <a:gd name="T1" fmla="*/ 0 h 500"/>
                <a:gd name="T2" fmla="*/ 351 w 366"/>
                <a:gd name="T3" fmla="*/ 0 h 500"/>
                <a:gd name="T4" fmla="*/ 348 w 366"/>
                <a:gd name="T5" fmla="*/ 8 h 500"/>
                <a:gd name="T6" fmla="*/ 236 w 366"/>
                <a:gd name="T7" fmla="*/ 240 h 500"/>
                <a:gd name="T8" fmla="*/ 0 w 366"/>
                <a:gd name="T9" fmla="*/ 240 h 500"/>
                <a:gd name="T10" fmla="*/ 96 w 366"/>
                <a:gd name="T11" fmla="*/ 438 h 500"/>
                <a:gd name="T12" fmla="*/ 70 w 366"/>
                <a:gd name="T13" fmla="*/ 473 h 500"/>
                <a:gd name="T14" fmla="*/ 122 w 366"/>
                <a:gd name="T15" fmla="*/ 495 h 500"/>
                <a:gd name="T16" fmla="*/ 118 w 366"/>
                <a:gd name="T17" fmla="*/ 500 h 500"/>
                <a:gd name="T18" fmla="*/ 366 w 366"/>
                <a:gd name="T19" fmla="*/ 500 h 500"/>
                <a:gd name="T20" fmla="*/ 366 w 366"/>
                <a:gd name="T21" fmla="*/ 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6" h="500">
                  <a:moveTo>
                    <a:pt x="366" y="0"/>
                  </a:moveTo>
                  <a:lnTo>
                    <a:pt x="351" y="0"/>
                  </a:lnTo>
                  <a:lnTo>
                    <a:pt x="348" y="8"/>
                  </a:lnTo>
                  <a:lnTo>
                    <a:pt x="236" y="240"/>
                  </a:lnTo>
                  <a:lnTo>
                    <a:pt x="0" y="240"/>
                  </a:lnTo>
                  <a:lnTo>
                    <a:pt x="96" y="438"/>
                  </a:lnTo>
                  <a:lnTo>
                    <a:pt x="70" y="473"/>
                  </a:lnTo>
                  <a:lnTo>
                    <a:pt x="122" y="495"/>
                  </a:lnTo>
                  <a:lnTo>
                    <a:pt x="118" y="500"/>
                  </a:lnTo>
                  <a:lnTo>
                    <a:pt x="366" y="500"/>
                  </a:lnTo>
                  <a:lnTo>
                    <a:pt x="3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 name="Freeform 44"/>
            <p:cNvSpPr>
              <a:spLocks/>
            </p:cNvSpPr>
            <p:nvPr/>
          </p:nvSpPr>
          <p:spPr bwMode="auto">
            <a:xfrm>
              <a:off x="4971255" y="3900488"/>
              <a:ext cx="130175" cy="130175"/>
            </a:xfrm>
            <a:custGeom>
              <a:avLst/>
              <a:gdLst>
                <a:gd name="T0" fmla="*/ 17 w 56"/>
                <a:gd name="T1" fmla="*/ 50 h 56"/>
                <a:gd name="T2" fmla="*/ 50 w 56"/>
                <a:gd name="T3" fmla="*/ 39 h 56"/>
                <a:gd name="T4" fmla="*/ 39 w 56"/>
                <a:gd name="T5" fmla="*/ 6 h 56"/>
                <a:gd name="T6" fmla="*/ 6 w 56"/>
                <a:gd name="T7" fmla="*/ 17 h 56"/>
                <a:gd name="T8" fmla="*/ 17 w 56"/>
                <a:gd name="T9" fmla="*/ 50 h 56"/>
              </a:gdLst>
              <a:ahLst/>
              <a:cxnLst>
                <a:cxn ang="0">
                  <a:pos x="T0" y="T1"/>
                </a:cxn>
                <a:cxn ang="0">
                  <a:pos x="T2" y="T3"/>
                </a:cxn>
                <a:cxn ang="0">
                  <a:pos x="T4" y="T5"/>
                </a:cxn>
                <a:cxn ang="0">
                  <a:pos x="T6" y="T7"/>
                </a:cxn>
                <a:cxn ang="0">
                  <a:pos x="T8" y="T9"/>
                </a:cxn>
              </a:cxnLst>
              <a:rect l="0" t="0" r="r" b="b"/>
              <a:pathLst>
                <a:path w="56" h="56">
                  <a:moveTo>
                    <a:pt x="17" y="50"/>
                  </a:moveTo>
                  <a:cubicBezTo>
                    <a:pt x="29" y="56"/>
                    <a:pt x="44" y="51"/>
                    <a:pt x="50" y="39"/>
                  </a:cubicBezTo>
                  <a:cubicBezTo>
                    <a:pt x="56" y="27"/>
                    <a:pt x="51" y="12"/>
                    <a:pt x="39" y="6"/>
                  </a:cubicBezTo>
                  <a:cubicBezTo>
                    <a:pt x="27" y="0"/>
                    <a:pt x="12" y="5"/>
                    <a:pt x="6" y="17"/>
                  </a:cubicBezTo>
                  <a:cubicBezTo>
                    <a:pt x="0" y="29"/>
                    <a:pt x="5" y="44"/>
                    <a:pt x="17"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 name="Freeform 45"/>
            <p:cNvSpPr>
              <a:spLocks/>
            </p:cNvSpPr>
            <p:nvPr/>
          </p:nvSpPr>
          <p:spPr bwMode="auto">
            <a:xfrm>
              <a:off x="4990304" y="3903663"/>
              <a:ext cx="355600" cy="511175"/>
            </a:xfrm>
            <a:custGeom>
              <a:avLst/>
              <a:gdLst>
                <a:gd name="T0" fmla="*/ 126 w 154"/>
                <a:gd name="T1" fmla="*/ 94 h 221"/>
                <a:gd name="T2" fmla="*/ 123 w 154"/>
                <a:gd name="T3" fmla="*/ 91 h 221"/>
                <a:gd name="T4" fmla="*/ 107 w 154"/>
                <a:gd name="T5" fmla="*/ 88 h 221"/>
                <a:gd name="T6" fmla="*/ 79 w 154"/>
                <a:gd name="T7" fmla="*/ 99 h 221"/>
                <a:gd name="T8" fmla="*/ 65 w 154"/>
                <a:gd name="T9" fmla="*/ 69 h 221"/>
                <a:gd name="T10" fmla="*/ 62 w 154"/>
                <a:gd name="T11" fmla="*/ 65 h 221"/>
                <a:gd name="T12" fmla="*/ 58 w 154"/>
                <a:gd name="T13" fmla="*/ 59 h 221"/>
                <a:gd name="T14" fmla="*/ 66 w 154"/>
                <a:gd name="T15" fmla="*/ 51 h 221"/>
                <a:gd name="T16" fmla="*/ 70 w 154"/>
                <a:gd name="T17" fmla="*/ 48 h 221"/>
                <a:gd name="T18" fmla="*/ 70 w 154"/>
                <a:gd name="T19" fmla="*/ 48 h 221"/>
                <a:gd name="T20" fmla="*/ 72 w 154"/>
                <a:gd name="T21" fmla="*/ 45 h 221"/>
                <a:gd name="T22" fmla="*/ 88 w 154"/>
                <a:gd name="T23" fmla="*/ 25 h 221"/>
                <a:gd name="T24" fmla="*/ 71 w 154"/>
                <a:gd name="T25" fmla="*/ 12 h 221"/>
                <a:gd name="T26" fmla="*/ 54 w 154"/>
                <a:gd name="T27" fmla="*/ 33 h 221"/>
                <a:gd name="T28" fmla="*/ 54 w 154"/>
                <a:gd name="T29" fmla="*/ 34 h 221"/>
                <a:gd name="T30" fmla="*/ 33 w 154"/>
                <a:gd name="T31" fmla="*/ 52 h 221"/>
                <a:gd name="T32" fmla="*/ 32 w 154"/>
                <a:gd name="T33" fmla="*/ 53 h 221"/>
                <a:gd name="T34" fmla="*/ 26 w 154"/>
                <a:gd name="T35" fmla="*/ 59 h 221"/>
                <a:gd name="T36" fmla="*/ 24 w 154"/>
                <a:gd name="T37" fmla="*/ 61 h 221"/>
                <a:gd name="T38" fmla="*/ 24 w 154"/>
                <a:gd name="T39" fmla="*/ 61 h 221"/>
                <a:gd name="T40" fmla="*/ 13 w 154"/>
                <a:gd name="T41" fmla="*/ 78 h 221"/>
                <a:gd name="T42" fmla="*/ 13 w 154"/>
                <a:gd name="T43" fmla="*/ 78 h 221"/>
                <a:gd name="T44" fmla="*/ 11 w 154"/>
                <a:gd name="T45" fmla="*/ 81 h 221"/>
                <a:gd name="T46" fmla="*/ 11 w 154"/>
                <a:gd name="T47" fmla="*/ 83 h 221"/>
                <a:gd name="T48" fmla="*/ 3 w 154"/>
                <a:gd name="T49" fmla="*/ 101 h 221"/>
                <a:gd name="T50" fmla="*/ 2 w 154"/>
                <a:gd name="T51" fmla="*/ 103 h 221"/>
                <a:gd name="T52" fmla="*/ 1 w 154"/>
                <a:gd name="T53" fmla="*/ 112 h 221"/>
                <a:gd name="T54" fmla="*/ 2 w 154"/>
                <a:gd name="T55" fmla="*/ 115 h 221"/>
                <a:gd name="T56" fmla="*/ 14 w 154"/>
                <a:gd name="T57" fmla="*/ 141 h 221"/>
                <a:gd name="T58" fmla="*/ 33 w 154"/>
                <a:gd name="T59" fmla="*/ 132 h 221"/>
                <a:gd name="T60" fmla="*/ 23 w 154"/>
                <a:gd name="T61" fmla="*/ 108 h 221"/>
                <a:gd name="T62" fmla="*/ 26 w 154"/>
                <a:gd name="T63" fmla="*/ 101 h 221"/>
                <a:gd name="T64" fmla="*/ 31 w 154"/>
                <a:gd name="T65" fmla="*/ 116 h 221"/>
                <a:gd name="T66" fmla="*/ 35 w 154"/>
                <a:gd name="T67" fmla="*/ 132 h 221"/>
                <a:gd name="T68" fmla="*/ 37 w 154"/>
                <a:gd name="T69" fmla="*/ 135 h 221"/>
                <a:gd name="T70" fmla="*/ 57 w 154"/>
                <a:gd name="T71" fmla="*/ 164 h 221"/>
                <a:gd name="T72" fmla="*/ 43 w 154"/>
                <a:gd name="T73" fmla="*/ 190 h 221"/>
                <a:gd name="T74" fmla="*/ 68 w 154"/>
                <a:gd name="T75" fmla="*/ 203 h 221"/>
                <a:gd name="T76" fmla="*/ 86 w 154"/>
                <a:gd name="T77" fmla="*/ 170 h 221"/>
                <a:gd name="T78" fmla="*/ 86 w 154"/>
                <a:gd name="T79" fmla="*/ 169 h 221"/>
                <a:gd name="T80" fmla="*/ 88 w 154"/>
                <a:gd name="T81" fmla="*/ 161 h 221"/>
                <a:gd name="T82" fmla="*/ 87 w 154"/>
                <a:gd name="T83" fmla="*/ 160 h 221"/>
                <a:gd name="T84" fmla="*/ 87 w 154"/>
                <a:gd name="T85" fmla="*/ 159 h 221"/>
                <a:gd name="T86" fmla="*/ 87 w 154"/>
                <a:gd name="T87" fmla="*/ 157 h 221"/>
                <a:gd name="T88" fmla="*/ 86 w 154"/>
                <a:gd name="T89" fmla="*/ 156 h 221"/>
                <a:gd name="T90" fmla="*/ 85 w 154"/>
                <a:gd name="T91" fmla="*/ 155 h 221"/>
                <a:gd name="T92" fmla="*/ 85 w 154"/>
                <a:gd name="T93" fmla="*/ 154 h 221"/>
                <a:gd name="T94" fmla="*/ 69 w 154"/>
                <a:gd name="T95" fmla="*/ 131 h 221"/>
                <a:gd name="T96" fmla="*/ 78 w 154"/>
                <a:gd name="T97" fmla="*/ 130 h 221"/>
                <a:gd name="T98" fmla="*/ 107 w 154"/>
                <a:gd name="T99" fmla="*/ 119 h 221"/>
                <a:gd name="T100" fmla="*/ 120 w 154"/>
                <a:gd name="T101" fmla="*/ 141 h 221"/>
                <a:gd name="T102" fmla="*/ 144 w 154"/>
                <a:gd name="T103" fmla="*/ 126 h 221"/>
                <a:gd name="T104" fmla="*/ 126 w 154"/>
                <a:gd name="T105" fmla="*/ 9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4" h="221">
                  <a:moveTo>
                    <a:pt x="126" y="94"/>
                  </a:moveTo>
                  <a:cubicBezTo>
                    <a:pt x="125" y="93"/>
                    <a:pt x="124" y="92"/>
                    <a:pt x="123" y="91"/>
                  </a:cubicBezTo>
                  <a:cubicBezTo>
                    <a:pt x="120" y="87"/>
                    <a:pt x="114" y="85"/>
                    <a:pt x="107" y="88"/>
                  </a:cubicBezTo>
                  <a:cubicBezTo>
                    <a:pt x="79" y="99"/>
                    <a:pt x="79" y="99"/>
                    <a:pt x="79" y="99"/>
                  </a:cubicBezTo>
                  <a:cubicBezTo>
                    <a:pt x="65" y="69"/>
                    <a:pt x="65" y="69"/>
                    <a:pt x="65" y="69"/>
                  </a:cubicBezTo>
                  <a:cubicBezTo>
                    <a:pt x="62" y="65"/>
                    <a:pt x="62" y="65"/>
                    <a:pt x="62" y="65"/>
                  </a:cubicBezTo>
                  <a:cubicBezTo>
                    <a:pt x="61" y="62"/>
                    <a:pt x="59" y="60"/>
                    <a:pt x="58" y="59"/>
                  </a:cubicBezTo>
                  <a:cubicBezTo>
                    <a:pt x="66" y="51"/>
                    <a:pt x="66" y="51"/>
                    <a:pt x="66" y="51"/>
                  </a:cubicBezTo>
                  <a:cubicBezTo>
                    <a:pt x="67" y="50"/>
                    <a:pt x="69" y="49"/>
                    <a:pt x="70" y="48"/>
                  </a:cubicBezTo>
                  <a:cubicBezTo>
                    <a:pt x="70" y="48"/>
                    <a:pt x="70" y="48"/>
                    <a:pt x="70" y="48"/>
                  </a:cubicBezTo>
                  <a:cubicBezTo>
                    <a:pt x="71" y="47"/>
                    <a:pt x="71" y="46"/>
                    <a:pt x="72" y="45"/>
                  </a:cubicBezTo>
                  <a:cubicBezTo>
                    <a:pt x="88" y="25"/>
                    <a:pt x="88" y="25"/>
                    <a:pt x="88" y="25"/>
                  </a:cubicBezTo>
                  <a:cubicBezTo>
                    <a:pt x="97" y="13"/>
                    <a:pt x="80" y="0"/>
                    <a:pt x="71" y="12"/>
                  </a:cubicBezTo>
                  <a:cubicBezTo>
                    <a:pt x="54" y="33"/>
                    <a:pt x="54" y="33"/>
                    <a:pt x="54" y="33"/>
                  </a:cubicBezTo>
                  <a:cubicBezTo>
                    <a:pt x="54" y="34"/>
                    <a:pt x="54" y="34"/>
                    <a:pt x="54" y="34"/>
                  </a:cubicBezTo>
                  <a:cubicBezTo>
                    <a:pt x="33" y="52"/>
                    <a:pt x="33" y="52"/>
                    <a:pt x="33" y="52"/>
                  </a:cubicBezTo>
                  <a:cubicBezTo>
                    <a:pt x="32" y="53"/>
                    <a:pt x="32" y="53"/>
                    <a:pt x="32" y="53"/>
                  </a:cubicBezTo>
                  <a:cubicBezTo>
                    <a:pt x="29" y="54"/>
                    <a:pt x="28" y="57"/>
                    <a:pt x="26" y="59"/>
                  </a:cubicBezTo>
                  <a:cubicBezTo>
                    <a:pt x="25" y="60"/>
                    <a:pt x="24" y="60"/>
                    <a:pt x="24" y="61"/>
                  </a:cubicBezTo>
                  <a:cubicBezTo>
                    <a:pt x="24" y="61"/>
                    <a:pt x="24" y="61"/>
                    <a:pt x="24" y="61"/>
                  </a:cubicBezTo>
                  <a:cubicBezTo>
                    <a:pt x="13" y="78"/>
                    <a:pt x="13" y="78"/>
                    <a:pt x="13" y="78"/>
                  </a:cubicBezTo>
                  <a:cubicBezTo>
                    <a:pt x="13" y="78"/>
                    <a:pt x="13" y="78"/>
                    <a:pt x="13" y="78"/>
                  </a:cubicBezTo>
                  <a:cubicBezTo>
                    <a:pt x="13" y="79"/>
                    <a:pt x="12" y="80"/>
                    <a:pt x="11" y="81"/>
                  </a:cubicBezTo>
                  <a:cubicBezTo>
                    <a:pt x="11" y="83"/>
                    <a:pt x="11" y="83"/>
                    <a:pt x="11" y="83"/>
                  </a:cubicBezTo>
                  <a:cubicBezTo>
                    <a:pt x="3" y="101"/>
                    <a:pt x="3" y="101"/>
                    <a:pt x="3" y="101"/>
                  </a:cubicBezTo>
                  <a:cubicBezTo>
                    <a:pt x="2" y="103"/>
                    <a:pt x="2" y="103"/>
                    <a:pt x="2" y="103"/>
                  </a:cubicBezTo>
                  <a:cubicBezTo>
                    <a:pt x="0" y="106"/>
                    <a:pt x="0" y="110"/>
                    <a:pt x="1" y="112"/>
                  </a:cubicBezTo>
                  <a:cubicBezTo>
                    <a:pt x="2" y="113"/>
                    <a:pt x="2" y="114"/>
                    <a:pt x="2" y="115"/>
                  </a:cubicBezTo>
                  <a:cubicBezTo>
                    <a:pt x="14" y="141"/>
                    <a:pt x="14" y="141"/>
                    <a:pt x="14" y="141"/>
                  </a:cubicBezTo>
                  <a:cubicBezTo>
                    <a:pt x="20" y="154"/>
                    <a:pt x="39" y="145"/>
                    <a:pt x="33" y="132"/>
                  </a:cubicBezTo>
                  <a:cubicBezTo>
                    <a:pt x="23" y="108"/>
                    <a:pt x="23" y="108"/>
                    <a:pt x="23" y="108"/>
                  </a:cubicBezTo>
                  <a:cubicBezTo>
                    <a:pt x="26" y="101"/>
                    <a:pt x="26" y="101"/>
                    <a:pt x="26" y="101"/>
                  </a:cubicBezTo>
                  <a:cubicBezTo>
                    <a:pt x="31" y="116"/>
                    <a:pt x="31" y="116"/>
                    <a:pt x="31" y="116"/>
                  </a:cubicBezTo>
                  <a:cubicBezTo>
                    <a:pt x="35" y="132"/>
                    <a:pt x="35" y="132"/>
                    <a:pt x="35" y="132"/>
                  </a:cubicBezTo>
                  <a:cubicBezTo>
                    <a:pt x="35" y="133"/>
                    <a:pt x="36" y="134"/>
                    <a:pt x="37" y="135"/>
                  </a:cubicBezTo>
                  <a:cubicBezTo>
                    <a:pt x="57" y="164"/>
                    <a:pt x="57" y="164"/>
                    <a:pt x="57" y="164"/>
                  </a:cubicBezTo>
                  <a:cubicBezTo>
                    <a:pt x="43" y="190"/>
                    <a:pt x="43" y="190"/>
                    <a:pt x="43" y="190"/>
                  </a:cubicBezTo>
                  <a:cubicBezTo>
                    <a:pt x="34" y="208"/>
                    <a:pt x="60" y="221"/>
                    <a:pt x="68" y="203"/>
                  </a:cubicBezTo>
                  <a:cubicBezTo>
                    <a:pt x="86" y="170"/>
                    <a:pt x="86" y="170"/>
                    <a:pt x="86" y="170"/>
                  </a:cubicBezTo>
                  <a:cubicBezTo>
                    <a:pt x="86" y="169"/>
                    <a:pt x="86" y="169"/>
                    <a:pt x="86" y="169"/>
                  </a:cubicBezTo>
                  <a:cubicBezTo>
                    <a:pt x="87" y="167"/>
                    <a:pt x="88" y="164"/>
                    <a:pt x="88" y="161"/>
                  </a:cubicBezTo>
                  <a:cubicBezTo>
                    <a:pt x="88" y="161"/>
                    <a:pt x="88" y="161"/>
                    <a:pt x="87" y="160"/>
                  </a:cubicBezTo>
                  <a:cubicBezTo>
                    <a:pt x="87" y="160"/>
                    <a:pt x="87" y="159"/>
                    <a:pt x="87" y="159"/>
                  </a:cubicBezTo>
                  <a:cubicBezTo>
                    <a:pt x="87" y="158"/>
                    <a:pt x="87" y="158"/>
                    <a:pt x="87" y="157"/>
                  </a:cubicBezTo>
                  <a:cubicBezTo>
                    <a:pt x="86" y="157"/>
                    <a:pt x="86" y="157"/>
                    <a:pt x="86" y="156"/>
                  </a:cubicBezTo>
                  <a:cubicBezTo>
                    <a:pt x="86" y="156"/>
                    <a:pt x="86" y="155"/>
                    <a:pt x="85" y="155"/>
                  </a:cubicBezTo>
                  <a:cubicBezTo>
                    <a:pt x="85" y="155"/>
                    <a:pt x="85" y="154"/>
                    <a:pt x="85" y="154"/>
                  </a:cubicBezTo>
                  <a:cubicBezTo>
                    <a:pt x="69" y="131"/>
                    <a:pt x="69" y="131"/>
                    <a:pt x="69" y="131"/>
                  </a:cubicBezTo>
                  <a:cubicBezTo>
                    <a:pt x="71" y="132"/>
                    <a:pt x="74" y="131"/>
                    <a:pt x="78" y="130"/>
                  </a:cubicBezTo>
                  <a:cubicBezTo>
                    <a:pt x="107" y="119"/>
                    <a:pt x="107" y="119"/>
                    <a:pt x="107" y="119"/>
                  </a:cubicBezTo>
                  <a:cubicBezTo>
                    <a:pt x="120" y="141"/>
                    <a:pt x="120" y="141"/>
                    <a:pt x="120" y="141"/>
                  </a:cubicBezTo>
                  <a:cubicBezTo>
                    <a:pt x="130" y="158"/>
                    <a:pt x="154" y="142"/>
                    <a:pt x="144" y="126"/>
                  </a:cubicBezTo>
                  <a:lnTo>
                    <a:pt x="126"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 name="Oval 46"/>
            <p:cNvSpPr>
              <a:spLocks noChangeArrowheads="1"/>
            </p:cNvSpPr>
            <p:nvPr/>
          </p:nvSpPr>
          <p:spPr bwMode="auto">
            <a:xfrm>
              <a:off x="5128417" y="3690938"/>
              <a:ext cx="123825" cy="12223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 name="Freeform 47"/>
            <p:cNvSpPr>
              <a:spLocks/>
            </p:cNvSpPr>
            <p:nvPr/>
          </p:nvSpPr>
          <p:spPr bwMode="auto">
            <a:xfrm>
              <a:off x="5169692" y="3711575"/>
              <a:ext cx="457200" cy="307975"/>
            </a:xfrm>
            <a:custGeom>
              <a:avLst/>
              <a:gdLst>
                <a:gd name="T0" fmla="*/ 175 w 197"/>
                <a:gd name="T1" fmla="*/ 102 h 133"/>
                <a:gd name="T2" fmla="*/ 146 w 197"/>
                <a:gd name="T3" fmla="*/ 102 h 133"/>
                <a:gd name="T4" fmla="*/ 120 w 197"/>
                <a:gd name="T5" fmla="*/ 62 h 133"/>
                <a:gd name="T6" fmla="*/ 118 w 197"/>
                <a:gd name="T7" fmla="*/ 60 h 133"/>
                <a:gd name="T8" fmla="*/ 106 w 197"/>
                <a:gd name="T9" fmla="*/ 39 h 133"/>
                <a:gd name="T10" fmla="*/ 96 w 197"/>
                <a:gd name="T11" fmla="*/ 26 h 133"/>
                <a:gd name="T12" fmla="*/ 104 w 197"/>
                <a:gd name="T13" fmla="*/ 28 h 133"/>
                <a:gd name="T14" fmla="*/ 117 w 197"/>
                <a:gd name="T15" fmla="*/ 49 h 133"/>
                <a:gd name="T16" fmla="*/ 137 w 197"/>
                <a:gd name="T17" fmla="*/ 37 h 133"/>
                <a:gd name="T18" fmla="*/ 122 w 197"/>
                <a:gd name="T19" fmla="*/ 13 h 133"/>
                <a:gd name="T20" fmla="*/ 120 w 197"/>
                <a:gd name="T21" fmla="*/ 11 h 133"/>
                <a:gd name="T22" fmla="*/ 112 w 197"/>
                <a:gd name="T23" fmla="*/ 6 h 133"/>
                <a:gd name="T24" fmla="*/ 110 w 197"/>
                <a:gd name="T25" fmla="*/ 5 h 133"/>
                <a:gd name="T26" fmla="*/ 88 w 197"/>
                <a:gd name="T27" fmla="*/ 1 h 133"/>
                <a:gd name="T28" fmla="*/ 87 w 197"/>
                <a:gd name="T29" fmla="*/ 1 h 133"/>
                <a:gd name="T30" fmla="*/ 83 w 197"/>
                <a:gd name="T31" fmla="*/ 1 h 133"/>
                <a:gd name="T32" fmla="*/ 82 w 197"/>
                <a:gd name="T33" fmla="*/ 1 h 133"/>
                <a:gd name="T34" fmla="*/ 62 w 197"/>
                <a:gd name="T35" fmla="*/ 0 h 133"/>
                <a:gd name="T36" fmla="*/ 62 w 197"/>
                <a:gd name="T37" fmla="*/ 0 h 133"/>
                <a:gd name="T38" fmla="*/ 40 w 197"/>
                <a:gd name="T39" fmla="*/ 16 h 133"/>
                <a:gd name="T40" fmla="*/ 40 w 197"/>
                <a:gd name="T41" fmla="*/ 16 h 133"/>
                <a:gd name="T42" fmla="*/ 40 w 197"/>
                <a:gd name="T43" fmla="*/ 16 h 133"/>
                <a:gd name="T44" fmla="*/ 40 w 197"/>
                <a:gd name="T45" fmla="*/ 17 h 133"/>
                <a:gd name="T46" fmla="*/ 36 w 197"/>
                <a:gd name="T47" fmla="*/ 27 h 133"/>
                <a:gd name="T48" fmla="*/ 33 w 197"/>
                <a:gd name="T49" fmla="*/ 32 h 133"/>
                <a:gd name="T50" fmla="*/ 33 w 197"/>
                <a:gd name="T51" fmla="*/ 33 h 133"/>
                <a:gd name="T52" fmla="*/ 24 w 197"/>
                <a:gd name="T53" fmla="*/ 53 h 133"/>
                <a:gd name="T54" fmla="*/ 23 w 197"/>
                <a:gd name="T55" fmla="*/ 55 h 133"/>
                <a:gd name="T56" fmla="*/ 9 w 197"/>
                <a:gd name="T57" fmla="*/ 74 h 133"/>
                <a:gd name="T58" fmla="*/ 28 w 197"/>
                <a:gd name="T59" fmla="*/ 88 h 133"/>
                <a:gd name="T60" fmla="*/ 43 w 197"/>
                <a:gd name="T61" fmla="*/ 68 h 133"/>
                <a:gd name="T62" fmla="*/ 44 w 197"/>
                <a:gd name="T63" fmla="*/ 65 h 133"/>
                <a:gd name="T64" fmla="*/ 44 w 197"/>
                <a:gd name="T65" fmla="*/ 65 h 133"/>
                <a:gd name="T66" fmla="*/ 45 w 197"/>
                <a:gd name="T67" fmla="*/ 63 h 133"/>
                <a:gd name="T68" fmla="*/ 49 w 197"/>
                <a:gd name="T69" fmla="*/ 53 h 133"/>
                <a:gd name="T70" fmla="*/ 57 w 197"/>
                <a:gd name="T71" fmla="*/ 70 h 133"/>
                <a:gd name="T72" fmla="*/ 65 w 197"/>
                <a:gd name="T73" fmla="*/ 83 h 133"/>
                <a:gd name="T74" fmla="*/ 36 w 197"/>
                <a:gd name="T75" fmla="*/ 103 h 133"/>
                <a:gd name="T76" fmla="*/ 33 w 197"/>
                <a:gd name="T77" fmla="*/ 106 h 133"/>
                <a:gd name="T78" fmla="*/ 32 w 197"/>
                <a:gd name="T79" fmla="*/ 107 h 133"/>
                <a:gd name="T80" fmla="*/ 31 w 197"/>
                <a:gd name="T81" fmla="*/ 108 h 133"/>
                <a:gd name="T82" fmla="*/ 30 w 197"/>
                <a:gd name="T83" fmla="*/ 110 h 133"/>
                <a:gd name="T84" fmla="*/ 30 w 197"/>
                <a:gd name="T85" fmla="*/ 111 h 133"/>
                <a:gd name="T86" fmla="*/ 44 w 197"/>
                <a:gd name="T87" fmla="*/ 132 h 133"/>
                <a:gd name="T88" fmla="*/ 97 w 197"/>
                <a:gd name="T89" fmla="*/ 132 h 133"/>
                <a:gd name="T90" fmla="*/ 97 w 197"/>
                <a:gd name="T91" fmla="*/ 101 h 133"/>
                <a:gd name="T92" fmla="*/ 93 w 197"/>
                <a:gd name="T93" fmla="*/ 101 h 133"/>
                <a:gd name="T94" fmla="*/ 95 w 197"/>
                <a:gd name="T95" fmla="*/ 100 h 133"/>
                <a:gd name="T96" fmla="*/ 102 w 197"/>
                <a:gd name="T97" fmla="*/ 91 h 133"/>
                <a:gd name="T98" fmla="*/ 124 w 197"/>
                <a:gd name="T99" fmla="*/ 125 h 133"/>
                <a:gd name="T100" fmla="*/ 138 w 197"/>
                <a:gd name="T101" fmla="*/ 132 h 133"/>
                <a:gd name="T102" fmla="*/ 138 w 197"/>
                <a:gd name="T103" fmla="*/ 133 h 133"/>
                <a:gd name="T104" fmla="*/ 175 w 197"/>
                <a:gd name="T105" fmla="*/ 133 h 133"/>
                <a:gd name="T106" fmla="*/ 175 w 197"/>
                <a:gd name="T107" fmla="*/ 10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7" h="133">
                  <a:moveTo>
                    <a:pt x="175" y="102"/>
                  </a:moveTo>
                  <a:cubicBezTo>
                    <a:pt x="146" y="102"/>
                    <a:pt x="146" y="102"/>
                    <a:pt x="146" y="102"/>
                  </a:cubicBezTo>
                  <a:cubicBezTo>
                    <a:pt x="120" y="62"/>
                    <a:pt x="120" y="62"/>
                    <a:pt x="120" y="62"/>
                  </a:cubicBezTo>
                  <a:cubicBezTo>
                    <a:pt x="119" y="61"/>
                    <a:pt x="119" y="60"/>
                    <a:pt x="118" y="60"/>
                  </a:cubicBezTo>
                  <a:cubicBezTo>
                    <a:pt x="106" y="39"/>
                    <a:pt x="106" y="39"/>
                    <a:pt x="106" y="39"/>
                  </a:cubicBezTo>
                  <a:cubicBezTo>
                    <a:pt x="96" y="26"/>
                    <a:pt x="96" y="26"/>
                    <a:pt x="96" y="26"/>
                  </a:cubicBezTo>
                  <a:cubicBezTo>
                    <a:pt x="104" y="28"/>
                    <a:pt x="104" y="28"/>
                    <a:pt x="104" y="28"/>
                  </a:cubicBezTo>
                  <a:cubicBezTo>
                    <a:pt x="117" y="49"/>
                    <a:pt x="117" y="49"/>
                    <a:pt x="117" y="49"/>
                  </a:cubicBezTo>
                  <a:cubicBezTo>
                    <a:pt x="126" y="63"/>
                    <a:pt x="146" y="51"/>
                    <a:pt x="137" y="37"/>
                  </a:cubicBezTo>
                  <a:cubicBezTo>
                    <a:pt x="122" y="13"/>
                    <a:pt x="122" y="13"/>
                    <a:pt x="122" y="13"/>
                  </a:cubicBezTo>
                  <a:cubicBezTo>
                    <a:pt x="121" y="12"/>
                    <a:pt x="121" y="11"/>
                    <a:pt x="120" y="11"/>
                  </a:cubicBezTo>
                  <a:cubicBezTo>
                    <a:pt x="119" y="8"/>
                    <a:pt x="116" y="6"/>
                    <a:pt x="112" y="6"/>
                  </a:cubicBezTo>
                  <a:cubicBezTo>
                    <a:pt x="110" y="5"/>
                    <a:pt x="110" y="5"/>
                    <a:pt x="110" y="5"/>
                  </a:cubicBezTo>
                  <a:cubicBezTo>
                    <a:pt x="88" y="1"/>
                    <a:pt x="88" y="1"/>
                    <a:pt x="88" y="1"/>
                  </a:cubicBezTo>
                  <a:cubicBezTo>
                    <a:pt x="87" y="1"/>
                    <a:pt x="87" y="1"/>
                    <a:pt x="87" y="1"/>
                  </a:cubicBezTo>
                  <a:cubicBezTo>
                    <a:pt x="86" y="1"/>
                    <a:pt x="84" y="1"/>
                    <a:pt x="83" y="1"/>
                  </a:cubicBezTo>
                  <a:cubicBezTo>
                    <a:pt x="82" y="1"/>
                    <a:pt x="82" y="1"/>
                    <a:pt x="82" y="1"/>
                  </a:cubicBezTo>
                  <a:cubicBezTo>
                    <a:pt x="62" y="0"/>
                    <a:pt x="62" y="0"/>
                    <a:pt x="62" y="0"/>
                  </a:cubicBezTo>
                  <a:cubicBezTo>
                    <a:pt x="62" y="0"/>
                    <a:pt x="62" y="0"/>
                    <a:pt x="62" y="0"/>
                  </a:cubicBezTo>
                  <a:cubicBezTo>
                    <a:pt x="52" y="1"/>
                    <a:pt x="44" y="7"/>
                    <a:pt x="40" y="16"/>
                  </a:cubicBezTo>
                  <a:cubicBezTo>
                    <a:pt x="40" y="16"/>
                    <a:pt x="40" y="16"/>
                    <a:pt x="40" y="16"/>
                  </a:cubicBezTo>
                  <a:cubicBezTo>
                    <a:pt x="40" y="16"/>
                    <a:pt x="40" y="16"/>
                    <a:pt x="40" y="16"/>
                  </a:cubicBezTo>
                  <a:cubicBezTo>
                    <a:pt x="40" y="17"/>
                    <a:pt x="40" y="17"/>
                    <a:pt x="40" y="17"/>
                  </a:cubicBezTo>
                  <a:cubicBezTo>
                    <a:pt x="36" y="27"/>
                    <a:pt x="36" y="27"/>
                    <a:pt x="36" y="27"/>
                  </a:cubicBezTo>
                  <a:cubicBezTo>
                    <a:pt x="35" y="29"/>
                    <a:pt x="34" y="30"/>
                    <a:pt x="33" y="32"/>
                  </a:cubicBezTo>
                  <a:cubicBezTo>
                    <a:pt x="33" y="33"/>
                    <a:pt x="33" y="33"/>
                    <a:pt x="33" y="33"/>
                  </a:cubicBezTo>
                  <a:cubicBezTo>
                    <a:pt x="24" y="53"/>
                    <a:pt x="24" y="53"/>
                    <a:pt x="24" y="53"/>
                  </a:cubicBezTo>
                  <a:cubicBezTo>
                    <a:pt x="23" y="55"/>
                    <a:pt x="23" y="55"/>
                    <a:pt x="23" y="55"/>
                  </a:cubicBezTo>
                  <a:cubicBezTo>
                    <a:pt x="9" y="74"/>
                    <a:pt x="9" y="74"/>
                    <a:pt x="9" y="74"/>
                  </a:cubicBezTo>
                  <a:cubicBezTo>
                    <a:pt x="0" y="88"/>
                    <a:pt x="19" y="101"/>
                    <a:pt x="28" y="88"/>
                  </a:cubicBezTo>
                  <a:cubicBezTo>
                    <a:pt x="43" y="68"/>
                    <a:pt x="43" y="68"/>
                    <a:pt x="43" y="68"/>
                  </a:cubicBezTo>
                  <a:cubicBezTo>
                    <a:pt x="43" y="67"/>
                    <a:pt x="44" y="66"/>
                    <a:pt x="44" y="65"/>
                  </a:cubicBezTo>
                  <a:cubicBezTo>
                    <a:pt x="44" y="65"/>
                    <a:pt x="44" y="65"/>
                    <a:pt x="44" y="65"/>
                  </a:cubicBezTo>
                  <a:cubicBezTo>
                    <a:pt x="45" y="63"/>
                    <a:pt x="45" y="63"/>
                    <a:pt x="45" y="63"/>
                  </a:cubicBezTo>
                  <a:cubicBezTo>
                    <a:pt x="49" y="53"/>
                    <a:pt x="49" y="53"/>
                    <a:pt x="49" y="53"/>
                  </a:cubicBezTo>
                  <a:cubicBezTo>
                    <a:pt x="57" y="70"/>
                    <a:pt x="57" y="70"/>
                    <a:pt x="57" y="70"/>
                  </a:cubicBezTo>
                  <a:cubicBezTo>
                    <a:pt x="65" y="83"/>
                    <a:pt x="65" y="83"/>
                    <a:pt x="65" y="83"/>
                  </a:cubicBezTo>
                  <a:cubicBezTo>
                    <a:pt x="36" y="103"/>
                    <a:pt x="36" y="103"/>
                    <a:pt x="36" y="103"/>
                  </a:cubicBezTo>
                  <a:cubicBezTo>
                    <a:pt x="35" y="104"/>
                    <a:pt x="34" y="105"/>
                    <a:pt x="33" y="106"/>
                  </a:cubicBezTo>
                  <a:cubicBezTo>
                    <a:pt x="32" y="106"/>
                    <a:pt x="32" y="107"/>
                    <a:pt x="32" y="107"/>
                  </a:cubicBezTo>
                  <a:cubicBezTo>
                    <a:pt x="31" y="108"/>
                    <a:pt x="31" y="108"/>
                    <a:pt x="31" y="108"/>
                  </a:cubicBezTo>
                  <a:cubicBezTo>
                    <a:pt x="31" y="109"/>
                    <a:pt x="30" y="109"/>
                    <a:pt x="30" y="110"/>
                  </a:cubicBezTo>
                  <a:cubicBezTo>
                    <a:pt x="30" y="110"/>
                    <a:pt x="30" y="111"/>
                    <a:pt x="30" y="111"/>
                  </a:cubicBezTo>
                  <a:cubicBezTo>
                    <a:pt x="26" y="120"/>
                    <a:pt x="31" y="132"/>
                    <a:pt x="44" y="132"/>
                  </a:cubicBezTo>
                  <a:cubicBezTo>
                    <a:pt x="97" y="132"/>
                    <a:pt x="97" y="132"/>
                    <a:pt x="97" y="132"/>
                  </a:cubicBezTo>
                  <a:cubicBezTo>
                    <a:pt x="118" y="132"/>
                    <a:pt x="118" y="101"/>
                    <a:pt x="97" y="101"/>
                  </a:cubicBezTo>
                  <a:cubicBezTo>
                    <a:pt x="93" y="101"/>
                    <a:pt x="93" y="101"/>
                    <a:pt x="93" y="101"/>
                  </a:cubicBezTo>
                  <a:cubicBezTo>
                    <a:pt x="95" y="100"/>
                    <a:pt x="95" y="100"/>
                    <a:pt x="95" y="100"/>
                  </a:cubicBezTo>
                  <a:cubicBezTo>
                    <a:pt x="99" y="98"/>
                    <a:pt x="101" y="94"/>
                    <a:pt x="102" y="91"/>
                  </a:cubicBezTo>
                  <a:cubicBezTo>
                    <a:pt x="124" y="125"/>
                    <a:pt x="124" y="125"/>
                    <a:pt x="124" y="125"/>
                  </a:cubicBezTo>
                  <a:cubicBezTo>
                    <a:pt x="128" y="131"/>
                    <a:pt x="133" y="133"/>
                    <a:pt x="138" y="132"/>
                  </a:cubicBezTo>
                  <a:cubicBezTo>
                    <a:pt x="138" y="132"/>
                    <a:pt x="138" y="133"/>
                    <a:pt x="138" y="133"/>
                  </a:cubicBezTo>
                  <a:cubicBezTo>
                    <a:pt x="175" y="133"/>
                    <a:pt x="175" y="133"/>
                    <a:pt x="175" y="133"/>
                  </a:cubicBezTo>
                  <a:cubicBezTo>
                    <a:pt x="196" y="133"/>
                    <a:pt x="197" y="102"/>
                    <a:pt x="175"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123" name="Freeform 37"/>
          <p:cNvSpPr>
            <a:spLocks noEditPoints="1"/>
          </p:cNvSpPr>
          <p:nvPr/>
        </p:nvSpPr>
        <p:spPr bwMode="auto">
          <a:xfrm>
            <a:off x="3911670" y="2280967"/>
            <a:ext cx="804346" cy="922407"/>
          </a:xfrm>
          <a:custGeom>
            <a:avLst/>
            <a:gdLst>
              <a:gd name="T0" fmla="*/ 230 w 266"/>
              <a:gd name="T1" fmla="*/ 43 h 389"/>
              <a:gd name="T2" fmla="*/ 246 w 266"/>
              <a:gd name="T3" fmla="*/ 121 h 389"/>
              <a:gd name="T4" fmla="*/ 261 w 266"/>
              <a:gd name="T5" fmla="*/ 44 h 389"/>
              <a:gd name="T6" fmla="*/ 229 w 266"/>
              <a:gd name="T7" fmla="*/ 80 h 389"/>
              <a:gd name="T8" fmla="*/ 231 w 266"/>
              <a:gd name="T9" fmla="*/ 63 h 389"/>
              <a:gd name="T10" fmla="*/ 217 w 266"/>
              <a:gd name="T11" fmla="*/ 42 h 389"/>
              <a:gd name="T12" fmla="*/ 195 w 266"/>
              <a:gd name="T13" fmla="*/ 36 h 389"/>
              <a:gd name="T14" fmla="*/ 176 w 266"/>
              <a:gd name="T15" fmla="*/ 41 h 389"/>
              <a:gd name="T16" fmla="*/ 163 w 266"/>
              <a:gd name="T17" fmla="*/ 53 h 389"/>
              <a:gd name="T18" fmla="*/ 160 w 266"/>
              <a:gd name="T19" fmla="*/ 78 h 389"/>
              <a:gd name="T20" fmla="*/ 170 w 266"/>
              <a:gd name="T21" fmla="*/ 95 h 389"/>
              <a:gd name="T22" fmla="*/ 178 w 266"/>
              <a:gd name="T23" fmla="*/ 121 h 389"/>
              <a:gd name="T24" fmla="*/ 185 w 266"/>
              <a:gd name="T25" fmla="*/ 126 h 389"/>
              <a:gd name="T26" fmla="*/ 197 w 266"/>
              <a:gd name="T27" fmla="*/ 128 h 389"/>
              <a:gd name="T28" fmla="*/ 196 w 266"/>
              <a:gd name="T29" fmla="*/ 129 h 389"/>
              <a:gd name="T30" fmla="*/ 179 w 266"/>
              <a:gd name="T31" fmla="*/ 128 h 389"/>
              <a:gd name="T32" fmla="*/ 178 w 266"/>
              <a:gd name="T33" fmla="*/ 131 h 389"/>
              <a:gd name="T34" fmla="*/ 190 w 266"/>
              <a:gd name="T35" fmla="*/ 136 h 389"/>
              <a:gd name="T36" fmla="*/ 196 w 266"/>
              <a:gd name="T37" fmla="*/ 138 h 389"/>
              <a:gd name="T38" fmla="*/ 180 w 266"/>
              <a:gd name="T39" fmla="*/ 139 h 389"/>
              <a:gd name="T40" fmla="*/ 200 w 266"/>
              <a:gd name="T41" fmla="*/ 146 h 389"/>
              <a:gd name="T42" fmla="*/ 197 w 266"/>
              <a:gd name="T43" fmla="*/ 152 h 389"/>
              <a:gd name="T44" fmla="*/ 212 w 266"/>
              <a:gd name="T45" fmla="*/ 132 h 389"/>
              <a:gd name="T46" fmla="*/ 212 w 266"/>
              <a:gd name="T47" fmla="*/ 125 h 389"/>
              <a:gd name="T48" fmla="*/ 216 w 266"/>
              <a:gd name="T49" fmla="*/ 101 h 389"/>
              <a:gd name="T50" fmla="*/ 214 w 266"/>
              <a:gd name="T51" fmla="*/ 91 h 389"/>
              <a:gd name="T52" fmla="*/ 204 w 266"/>
              <a:gd name="T53" fmla="*/ 119 h 389"/>
              <a:gd name="T54" fmla="*/ 185 w 266"/>
              <a:gd name="T55" fmla="*/ 119 h 389"/>
              <a:gd name="T56" fmla="*/ 182 w 266"/>
              <a:gd name="T57" fmla="*/ 102 h 389"/>
              <a:gd name="T58" fmla="*/ 171 w 266"/>
              <a:gd name="T59" fmla="*/ 54 h 389"/>
              <a:gd name="T60" fmla="*/ 224 w 266"/>
              <a:gd name="T61" fmla="*/ 72 h 389"/>
              <a:gd name="T62" fmla="*/ 266 w 266"/>
              <a:gd name="T63" fmla="*/ 71 h 389"/>
              <a:gd name="T64" fmla="*/ 261 w 266"/>
              <a:gd name="T65" fmla="*/ 98 h 389"/>
              <a:gd name="T66" fmla="*/ 207 w 266"/>
              <a:gd name="T67" fmla="*/ 28 h 389"/>
              <a:gd name="T68" fmla="*/ 145 w 266"/>
              <a:gd name="T69" fmla="*/ 20 h 389"/>
              <a:gd name="T70" fmla="*/ 150 w 266"/>
              <a:gd name="T71" fmla="*/ 66 h 389"/>
              <a:gd name="T72" fmla="*/ 195 w 266"/>
              <a:gd name="T73" fmla="*/ 26 h 389"/>
              <a:gd name="T74" fmla="*/ 195 w 266"/>
              <a:gd name="T75" fmla="*/ 26 h 389"/>
              <a:gd name="T76" fmla="*/ 183 w 266"/>
              <a:gd name="T77" fmla="*/ 28 h 389"/>
              <a:gd name="T78" fmla="*/ 129 w 266"/>
              <a:gd name="T79" fmla="*/ 98 h 389"/>
              <a:gd name="T80" fmla="*/ 145 w 266"/>
              <a:gd name="T81" fmla="*/ 121 h 389"/>
              <a:gd name="T82" fmla="*/ 129 w 266"/>
              <a:gd name="T83" fmla="*/ 44 h 389"/>
              <a:gd name="T84" fmla="*/ 153 w 266"/>
              <a:gd name="T85" fmla="*/ 159 h 389"/>
              <a:gd name="T86" fmla="*/ 93 w 266"/>
              <a:gd name="T87" fmla="*/ 96 h 389"/>
              <a:gd name="T88" fmla="*/ 81 w 266"/>
              <a:gd name="T89" fmla="*/ 105 h 389"/>
              <a:gd name="T90" fmla="*/ 69 w 266"/>
              <a:gd name="T91" fmla="*/ 112 h 389"/>
              <a:gd name="T92" fmla="*/ 0 w 266"/>
              <a:gd name="T93" fmla="*/ 244 h 389"/>
              <a:gd name="T94" fmla="*/ 33 w 266"/>
              <a:gd name="T95" fmla="*/ 157 h 389"/>
              <a:gd name="T96" fmla="*/ 69 w 266"/>
              <a:gd name="T97" fmla="*/ 371 h 389"/>
              <a:gd name="T98" fmla="*/ 75 w 266"/>
              <a:gd name="T99" fmla="*/ 371 h 389"/>
              <a:gd name="T100" fmla="*/ 111 w 266"/>
              <a:gd name="T101" fmla="*/ 146 h 389"/>
              <a:gd name="T102" fmla="*/ 211 w 266"/>
              <a:gd name="T103" fmla="*/ 174 h 389"/>
              <a:gd name="T104" fmla="*/ 72 w 266"/>
              <a:gd name="T105" fmla="*/ 27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 h="389">
                <a:moveTo>
                  <a:pt x="230" y="43"/>
                </a:moveTo>
                <a:cubicBezTo>
                  <a:pt x="246" y="20"/>
                  <a:pt x="246" y="20"/>
                  <a:pt x="246" y="20"/>
                </a:cubicBezTo>
                <a:cubicBezTo>
                  <a:pt x="223" y="36"/>
                  <a:pt x="223" y="36"/>
                  <a:pt x="223" y="36"/>
                </a:cubicBezTo>
                <a:cubicBezTo>
                  <a:pt x="226" y="38"/>
                  <a:pt x="228" y="40"/>
                  <a:pt x="230" y="43"/>
                </a:cubicBezTo>
                <a:close/>
                <a:moveTo>
                  <a:pt x="226" y="99"/>
                </a:moveTo>
                <a:cubicBezTo>
                  <a:pt x="225" y="101"/>
                  <a:pt x="223" y="103"/>
                  <a:pt x="222" y="105"/>
                </a:cubicBezTo>
                <a:cubicBezTo>
                  <a:pt x="222" y="105"/>
                  <a:pt x="222" y="105"/>
                  <a:pt x="222" y="105"/>
                </a:cubicBezTo>
                <a:cubicBezTo>
                  <a:pt x="246" y="121"/>
                  <a:pt x="246" y="121"/>
                  <a:pt x="246" y="121"/>
                </a:cubicBezTo>
                <a:cubicBezTo>
                  <a:pt x="228" y="96"/>
                  <a:pt x="228" y="96"/>
                  <a:pt x="228" y="96"/>
                </a:cubicBezTo>
                <a:cubicBezTo>
                  <a:pt x="228" y="97"/>
                  <a:pt x="227" y="98"/>
                  <a:pt x="226" y="99"/>
                </a:cubicBezTo>
                <a:close/>
                <a:moveTo>
                  <a:pt x="239" y="58"/>
                </a:moveTo>
                <a:cubicBezTo>
                  <a:pt x="261" y="44"/>
                  <a:pt x="261" y="44"/>
                  <a:pt x="261" y="44"/>
                </a:cubicBezTo>
                <a:cubicBezTo>
                  <a:pt x="235" y="49"/>
                  <a:pt x="235" y="49"/>
                  <a:pt x="235" y="49"/>
                </a:cubicBezTo>
                <a:cubicBezTo>
                  <a:pt x="237" y="52"/>
                  <a:pt x="238" y="55"/>
                  <a:pt x="239" y="58"/>
                </a:cubicBezTo>
                <a:close/>
                <a:moveTo>
                  <a:pt x="223" y="91"/>
                </a:moveTo>
                <a:cubicBezTo>
                  <a:pt x="226" y="87"/>
                  <a:pt x="228" y="84"/>
                  <a:pt x="229" y="80"/>
                </a:cubicBezTo>
                <a:cubicBezTo>
                  <a:pt x="230" y="79"/>
                  <a:pt x="230" y="79"/>
                  <a:pt x="230" y="78"/>
                </a:cubicBezTo>
                <a:cubicBezTo>
                  <a:pt x="230" y="77"/>
                  <a:pt x="231" y="75"/>
                  <a:pt x="231" y="73"/>
                </a:cubicBezTo>
                <a:cubicBezTo>
                  <a:pt x="232" y="71"/>
                  <a:pt x="232" y="69"/>
                  <a:pt x="231" y="66"/>
                </a:cubicBezTo>
                <a:cubicBezTo>
                  <a:pt x="231" y="65"/>
                  <a:pt x="231" y="64"/>
                  <a:pt x="231" y="63"/>
                </a:cubicBezTo>
                <a:cubicBezTo>
                  <a:pt x="230" y="60"/>
                  <a:pt x="229" y="56"/>
                  <a:pt x="227" y="53"/>
                </a:cubicBezTo>
                <a:cubicBezTo>
                  <a:pt x="226" y="52"/>
                  <a:pt x="226" y="51"/>
                  <a:pt x="225" y="50"/>
                </a:cubicBezTo>
                <a:cubicBezTo>
                  <a:pt x="225" y="50"/>
                  <a:pt x="225" y="50"/>
                  <a:pt x="224" y="49"/>
                </a:cubicBezTo>
                <a:cubicBezTo>
                  <a:pt x="222" y="47"/>
                  <a:pt x="220" y="44"/>
                  <a:pt x="217" y="42"/>
                </a:cubicBezTo>
                <a:cubicBezTo>
                  <a:pt x="216" y="42"/>
                  <a:pt x="215" y="41"/>
                  <a:pt x="214" y="41"/>
                </a:cubicBezTo>
                <a:cubicBezTo>
                  <a:pt x="211" y="39"/>
                  <a:pt x="207" y="37"/>
                  <a:pt x="203" y="37"/>
                </a:cubicBezTo>
                <a:cubicBezTo>
                  <a:pt x="203" y="36"/>
                  <a:pt x="202" y="36"/>
                  <a:pt x="201" y="36"/>
                </a:cubicBezTo>
                <a:cubicBezTo>
                  <a:pt x="199" y="36"/>
                  <a:pt x="197" y="36"/>
                  <a:pt x="195" y="36"/>
                </a:cubicBezTo>
                <a:cubicBezTo>
                  <a:pt x="195" y="36"/>
                  <a:pt x="195" y="36"/>
                  <a:pt x="195" y="36"/>
                </a:cubicBezTo>
                <a:cubicBezTo>
                  <a:pt x="193" y="36"/>
                  <a:pt x="191" y="36"/>
                  <a:pt x="189" y="36"/>
                </a:cubicBezTo>
                <a:cubicBezTo>
                  <a:pt x="188" y="36"/>
                  <a:pt x="188" y="36"/>
                  <a:pt x="187" y="37"/>
                </a:cubicBezTo>
                <a:cubicBezTo>
                  <a:pt x="183" y="37"/>
                  <a:pt x="179" y="39"/>
                  <a:pt x="176" y="41"/>
                </a:cubicBezTo>
                <a:cubicBezTo>
                  <a:pt x="175" y="41"/>
                  <a:pt x="174" y="42"/>
                  <a:pt x="174" y="42"/>
                </a:cubicBezTo>
                <a:cubicBezTo>
                  <a:pt x="171" y="44"/>
                  <a:pt x="168" y="47"/>
                  <a:pt x="166" y="49"/>
                </a:cubicBezTo>
                <a:cubicBezTo>
                  <a:pt x="165" y="50"/>
                  <a:pt x="165" y="50"/>
                  <a:pt x="165" y="50"/>
                </a:cubicBezTo>
                <a:cubicBezTo>
                  <a:pt x="164" y="51"/>
                  <a:pt x="164" y="52"/>
                  <a:pt x="163" y="53"/>
                </a:cubicBezTo>
                <a:cubicBezTo>
                  <a:pt x="161" y="56"/>
                  <a:pt x="160" y="60"/>
                  <a:pt x="159" y="63"/>
                </a:cubicBezTo>
                <a:cubicBezTo>
                  <a:pt x="159" y="64"/>
                  <a:pt x="159" y="65"/>
                  <a:pt x="159" y="66"/>
                </a:cubicBezTo>
                <a:cubicBezTo>
                  <a:pt x="158" y="69"/>
                  <a:pt x="159" y="71"/>
                  <a:pt x="159" y="73"/>
                </a:cubicBezTo>
                <a:cubicBezTo>
                  <a:pt x="159" y="75"/>
                  <a:pt x="160" y="77"/>
                  <a:pt x="160" y="78"/>
                </a:cubicBezTo>
                <a:cubicBezTo>
                  <a:pt x="160" y="79"/>
                  <a:pt x="160" y="79"/>
                  <a:pt x="161" y="80"/>
                </a:cubicBezTo>
                <a:cubicBezTo>
                  <a:pt x="162" y="84"/>
                  <a:pt x="164" y="87"/>
                  <a:pt x="167" y="91"/>
                </a:cubicBezTo>
                <a:cubicBezTo>
                  <a:pt x="167" y="91"/>
                  <a:pt x="167" y="91"/>
                  <a:pt x="167" y="91"/>
                </a:cubicBezTo>
                <a:cubicBezTo>
                  <a:pt x="168" y="93"/>
                  <a:pt x="169" y="94"/>
                  <a:pt x="170" y="95"/>
                </a:cubicBezTo>
                <a:cubicBezTo>
                  <a:pt x="172" y="97"/>
                  <a:pt x="173" y="99"/>
                  <a:pt x="174" y="101"/>
                </a:cubicBezTo>
                <a:cubicBezTo>
                  <a:pt x="174" y="101"/>
                  <a:pt x="174" y="101"/>
                  <a:pt x="174" y="101"/>
                </a:cubicBezTo>
                <a:cubicBezTo>
                  <a:pt x="176" y="104"/>
                  <a:pt x="177" y="110"/>
                  <a:pt x="177" y="116"/>
                </a:cubicBezTo>
                <a:cubicBezTo>
                  <a:pt x="177" y="118"/>
                  <a:pt x="178" y="120"/>
                  <a:pt x="178" y="121"/>
                </a:cubicBezTo>
                <a:cubicBezTo>
                  <a:pt x="179" y="122"/>
                  <a:pt x="179" y="122"/>
                  <a:pt x="180" y="123"/>
                </a:cubicBezTo>
                <a:cubicBezTo>
                  <a:pt x="180" y="123"/>
                  <a:pt x="181" y="124"/>
                  <a:pt x="182" y="125"/>
                </a:cubicBezTo>
                <a:cubicBezTo>
                  <a:pt x="182" y="125"/>
                  <a:pt x="183" y="125"/>
                  <a:pt x="184" y="126"/>
                </a:cubicBezTo>
                <a:cubicBezTo>
                  <a:pt x="184" y="126"/>
                  <a:pt x="184" y="126"/>
                  <a:pt x="185" y="126"/>
                </a:cubicBezTo>
                <a:cubicBezTo>
                  <a:pt x="185" y="126"/>
                  <a:pt x="185" y="126"/>
                  <a:pt x="186" y="126"/>
                </a:cubicBezTo>
                <a:cubicBezTo>
                  <a:pt x="188" y="127"/>
                  <a:pt x="190" y="127"/>
                  <a:pt x="193" y="128"/>
                </a:cubicBezTo>
                <a:cubicBezTo>
                  <a:pt x="194" y="128"/>
                  <a:pt x="196" y="128"/>
                  <a:pt x="197" y="128"/>
                </a:cubicBezTo>
                <a:cubicBezTo>
                  <a:pt x="197" y="128"/>
                  <a:pt x="197" y="128"/>
                  <a:pt x="197" y="128"/>
                </a:cubicBezTo>
                <a:cubicBezTo>
                  <a:pt x="202" y="128"/>
                  <a:pt x="206" y="127"/>
                  <a:pt x="206" y="127"/>
                </a:cubicBezTo>
                <a:cubicBezTo>
                  <a:pt x="206" y="127"/>
                  <a:pt x="202" y="128"/>
                  <a:pt x="197" y="129"/>
                </a:cubicBezTo>
                <a:cubicBezTo>
                  <a:pt x="197" y="129"/>
                  <a:pt x="197" y="129"/>
                  <a:pt x="197" y="129"/>
                </a:cubicBezTo>
                <a:cubicBezTo>
                  <a:pt x="196" y="129"/>
                  <a:pt x="196" y="129"/>
                  <a:pt x="196" y="129"/>
                </a:cubicBezTo>
                <a:cubicBezTo>
                  <a:pt x="195" y="129"/>
                  <a:pt x="194" y="129"/>
                  <a:pt x="193" y="129"/>
                </a:cubicBezTo>
                <a:cubicBezTo>
                  <a:pt x="189" y="130"/>
                  <a:pt x="184" y="130"/>
                  <a:pt x="179" y="128"/>
                </a:cubicBezTo>
                <a:cubicBezTo>
                  <a:pt x="179" y="128"/>
                  <a:pt x="179" y="128"/>
                  <a:pt x="179" y="128"/>
                </a:cubicBezTo>
                <a:cubicBezTo>
                  <a:pt x="179" y="128"/>
                  <a:pt x="179" y="128"/>
                  <a:pt x="179" y="128"/>
                </a:cubicBezTo>
                <a:cubicBezTo>
                  <a:pt x="179" y="128"/>
                  <a:pt x="178" y="129"/>
                  <a:pt x="178" y="129"/>
                </a:cubicBezTo>
                <a:cubicBezTo>
                  <a:pt x="178" y="129"/>
                  <a:pt x="178" y="130"/>
                  <a:pt x="178" y="130"/>
                </a:cubicBezTo>
                <a:cubicBezTo>
                  <a:pt x="178" y="130"/>
                  <a:pt x="178" y="130"/>
                  <a:pt x="178" y="131"/>
                </a:cubicBezTo>
                <a:cubicBezTo>
                  <a:pt x="178" y="131"/>
                  <a:pt x="178" y="131"/>
                  <a:pt x="178" y="131"/>
                </a:cubicBezTo>
                <a:cubicBezTo>
                  <a:pt x="178" y="131"/>
                  <a:pt x="178" y="131"/>
                  <a:pt x="178" y="131"/>
                </a:cubicBezTo>
                <a:cubicBezTo>
                  <a:pt x="179" y="132"/>
                  <a:pt x="180" y="133"/>
                  <a:pt x="182" y="134"/>
                </a:cubicBezTo>
                <a:cubicBezTo>
                  <a:pt x="183" y="135"/>
                  <a:pt x="184" y="135"/>
                  <a:pt x="185" y="135"/>
                </a:cubicBezTo>
                <a:cubicBezTo>
                  <a:pt x="186" y="136"/>
                  <a:pt x="188" y="136"/>
                  <a:pt x="190" y="136"/>
                </a:cubicBezTo>
                <a:cubicBezTo>
                  <a:pt x="192" y="137"/>
                  <a:pt x="193" y="137"/>
                  <a:pt x="195" y="137"/>
                </a:cubicBezTo>
                <a:cubicBezTo>
                  <a:pt x="195" y="137"/>
                  <a:pt x="195" y="137"/>
                  <a:pt x="195" y="137"/>
                </a:cubicBezTo>
                <a:cubicBezTo>
                  <a:pt x="201" y="137"/>
                  <a:pt x="205" y="137"/>
                  <a:pt x="205" y="137"/>
                </a:cubicBezTo>
                <a:cubicBezTo>
                  <a:pt x="205" y="137"/>
                  <a:pt x="201" y="138"/>
                  <a:pt x="196" y="138"/>
                </a:cubicBezTo>
                <a:cubicBezTo>
                  <a:pt x="196" y="138"/>
                  <a:pt x="196" y="138"/>
                  <a:pt x="195" y="138"/>
                </a:cubicBezTo>
                <a:cubicBezTo>
                  <a:pt x="195" y="138"/>
                  <a:pt x="195" y="138"/>
                  <a:pt x="195" y="138"/>
                </a:cubicBezTo>
                <a:cubicBezTo>
                  <a:pt x="190" y="139"/>
                  <a:pt x="185" y="139"/>
                  <a:pt x="180" y="137"/>
                </a:cubicBezTo>
                <a:cubicBezTo>
                  <a:pt x="180" y="138"/>
                  <a:pt x="180" y="139"/>
                  <a:pt x="180" y="139"/>
                </a:cubicBezTo>
                <a:cubicBezTo>
                  <a:pt x="180" y="140"/>
                  <a:pt x="180" y="140"/>
                  <a:pt x="180" y="140"/>
                </a:cubicBezTo>
                <a:cubicBezTo>
                  <a:pt x="181" y="141"/>
                  <a:pt x="182" y="142"/>
                  <a:pt x="184" y="143"/>
                </a:cubicBezTo>
                <a:cubicBezTo>
                  <a:pt x="188" y="144"/>
                  <a:pt x="194" y="145"/>
                  <a:pt x="197" y="145"/>
                </a:cubicBezTo>
                <a:cubicBezTo>
                  <a:pt x="199" y="145"/>
                  <a:pt x="200" y="146"/>
                  <a:pt x="200" y="146"/>
                </a:cubicBezTo>
                <a:cubicBezTo>
                  <a:pt x="201" y="146"/>
                  <a:pt x="201" y="146"/>
                  <a:pt x="201" y="146"/>
                </a:cubicBezTo>
                <a:cubicBezTo>
                  <a:pt x="201" y="146"/>
                  <a:pt x="194" y="147"/>
                  <a:pt x="186" y="146"/>
                </a:cubicBezTo>
                <a:cubicBezTo>
                  <a:pt x="187" y="149"/>
                  <a:pt x="190" y="152"/>
                  <a:pt x="193" y="152"/>
                </a:cubicBezTo>
                <a:cubicBezTo>
                  <a:pt x="197" y="152"/>
                  <a:pt x="197" y="152"/>
                  <a:pt x="197" y="152"/>
                </a:cubicBezTo>
                <a:cubicBezTo>
                  <a:pt x="201" y="152"/>
                  <a:pt x="204" y="149"/>
                  <a:pt x="205" y="145"/>
                </a:cubicBezTo>
                <a:cubicBezTo>
                  <a:pt x="207" y="145"/>
                  <a:pt x="210" y="143"/>
                  <a:pt x="210" y="139"/>
                </a:cubicBezTo>
                <a:cubicBezTo>
                  <a:pt x="210" y="138"/>
                  <a:pt x="209" y="138"/>
                  <a:pt x="209" y="137"/>
                </a:cubicBezTo>
                <a:cubicBezTo>
                  <a:pt x="211" y="136"/>
                  <a:pt x="212" y="134"/>
                  <a:pt x="212" y="132"/>
                </a:cubicBezTo>
                <a:cubicBezTo>
                  <a:pt x="212" y="131"/>
                  <a:pt x="211" y="130"/>
                  <a:pt x="211" y="130"/>
                </a:cubicBezTo>
                <a:cubicBezTo>
                  <a:pt x="211" y="129"/>
                  <a:pt x="211" y="129"/>
                  <a:pt x="211" y="129"/>
                </a:cubicBezTo>
                <a:cubicBezTo>
                  <a:pt x="212" y="128"/>
                  <a:pt x="212" y="127"/>
                  <a:pt x="212" y="126"/>
                </a:cubicBezTo>
                <a:cubicBezTo>
                  <a:pt x="212" y="126"/>
                  <a:pt x="212" y="125"/>
                  <a:pt x="212" y="125"/>
                </a:cubicBezTo>
                <a:cubicBezTo>
                  <a:pt x="212" y="124"/>
                  <a:pt x="212" y="123"/>
                  <a:pt x="211" y="122"/>
                </a:cubicBezTo>
                <a:cubicBezTo>
                  <a:pt x="212" y="121"/>
                  <a:pt x="213" y="118"/>
                  <a:pt x="213" y="116"/>
                </a:cubicBezTo>
                <a:cubicBezTo>
                  <a:pt x="213" y="110"/>
                  <a:pt x="214" y="104"/>
                  <a:pt x="216" y="101"/>
                </a:cubicBezTo>
                <a:cubicBezTo>
                  <a:pt x="216" y="101"/>
                  <a:pt x="216" y="101"/>
                  <a:pt x="216" y="101"/>
                </a:cubicBezTo>
                <a:cubicBezTo>
                  <a:pt x="217" y="99"/>
                  <a:pt x="219" y="97"/>
                  <a:pt x="220" y="95"/>
                </a:cubicBezTo>
                <a:cubicBezTo>
                  <a:pt x="221" y="94"/>
                  <a:pt x="222" y="93"/>
                  <a:pt x="223" y="91"/>
                </a:cubicBezTo>
                <a:cubicBezTo>
                  <a:pt x="223" y="91"/>
                  <a:pt x="223" y="91"/>
                  <a:pt x="223" y="91"/>
                </a:cubicBezTo>
                <a:close/>
                <a:moveTo>
                  <a:pt x="214" y="91"/>
                </a:moveTo>
                <a:cubicBezTo>
                  <a:pt x="213" y="93"/>
                  <a:pt x="212" y="95"/>
                  <a:pt x="210" y="97"/>
                </a:cubicBezTo>
                <a:cubicBezTo>
                  <a:pt x="209" y="98"/>
                  <a:pt x="209" y="100"/>
                  <a:pt x="208" y="102"/>
                </a:cubicBezTo>
                <a:cubicBezTo>
                  <a:pt x="206" y="107"/>
                  <a:pt x="206" y="114"/>
                  <a:pt x="206" y="116"/>
                </a:cubicBezTo>
                <a:cubicBezTo>
                  <a:pt x="206" y="117"/>
                  <a:pt x="206" y="119"/>
                  <a:pt x="204" y="119"/>
                </a:cubicBezTo>
                <a:cubicBezTo>
                  <a:pt x="203" y="120"/>
                  <a:pt x="199" y="121"/>
                  <a:pt x="195" y="121"/>
                </a:cubicBezTo>
                <a:cubicBezTo>
                  <a:pt x="191" y="121"/>
                  <a:pt x="187" y="120"/>
                  <a:pt x="185" y="119"/>
                </a:cubicBezTo>
                <a:cubicBezTo>
                  <a:pt x="185" y="119"/>
                  <a:pt x="185" y="119"/>
                  <a:pt x="185" y="119"/>
                </a:cubicBezTo>
                <a:cubicBezTo>
                  <a:pt x="185" y="119"/>
                  <a:pt x="185" y="119"/>
                  <a:pt x="185" y="119"/>
                </a:cubicBezTo>
                <a:cubicBezTo>
                  <a:pt x="185" y="119"/>
                  <a:pt x="185" y="119"/>
                  <a:pt x="185" y="119"/>
                </a:cubicBezTo>
                <a:cubicBezTo>
                  <a:pt x="185" y="118"/>
                  <a:pt x="185" y="118"/>
                  <a:pt x="185" y="118"/>
                </a:cubicBezTo>
                <a:cubicBezTo>
                  <a:pt x="184" y="118"/>
                  <a:pt x="184" y="117"/>
                  <a:pt x="184" y="116"/>
                </a:cubicBezTo>
                <a:cubicBezTo>
                  <a:pt x="184" y="114"/>
                  <a:pt x="184" y="107"/>
                  <a:pt x="182" y="102"/>
                </a:cubicBezTo>
                <a:cubicBezTo>
                  <a:pt x="182" y="100"/>
                  <a:pt x="181" y="98"/>
                  <a:pt x="180" y="97"/>
                </a:cubicBezTo>
                <a:cubicBezTo>
                  <a:pt x="178" y="95"/>
                  <a:pt x="177" y="93"/>
                  <a:pt x="176" y="91"/>
                </a:cubicBezTo>
                <a:cubicBezTo>
                  <a:pt x="171" y="86"/>
                  <a:pt x="167" y="80"/>
                  <a:pt x="166" y="72"/>
                </a:cubicBezTo>
                <a:cubicBezTo>
                  <a:pt x="165" y="66"/>
                  <a:pt x="166" y="59"/>
                  <a:pt x="171" y="54"/>
                </a:cubicBezTo>
                <a:cubicBezTo>
                  <a:pt x="177" y="47"/>
                  <a:pt x="186" y="42"/>
                  <a:pt x="195" y="42"/>
                </a:cubicBezTo>
                <a:cubicBezTo>
                  <a:pt x="195" y="42"/>
                  <a:pt x="195" y="42"/>
                  <a:pt x="195" y="42"/>
                </a:cubicBezTo>
                <a:cubicBezTo>
                  <a:pt x="204" y="42"/>
                  <a:pt x="213" y="47"/>
                  <a:pt x="219" y="54"/>
                </a:cubicBezTo>
                <a:cubicBezTo>
                  <a:pt x="224" y="59"/>
                  <a:pt x="226" y="66"/>
                  <a:pt x="224" y="72"/>
                </a:cubicBezTo>
                <a:cubicBezTo>
                  <a:pt x="223" y="80"/>
                  <a:pt x="219" y="86"/>
                  <a:pt x="214" y="91"/>
                </a:cubicBezTo>
                <a:close/>
                <a:moveTo>
                  <a:pt x="239" y="73"/>
                </a:moveTo>
                <a:cubicBezTo>
                  <a:pt x="239" y="74"/>
                  <a:pt x="239" y="75"/>
                  <a:pt x="238" y="76"/>
                </a:cubicBezTo>
                <a:cubicBezTo>
                  <a:pt x="266" y="71"/>
                  <a:pt x="266" y="71"/>
                  <a:pt x="266" y="71"/>
                </a:cubicBezTo>
                <a:cubicBezTo>
                  <a:pt x="240" y="66"/>
                  <a:pt x="240" y="66"/>
                  <a:pt x="240" y="66"/>
                </a:cubicBezTo>
                <a:cubicBezTo>
                  <a:pt x="240" y="68"/>
                  <a:pt x="240" y="71"/>
                  <a:pt x="239" y="73"/>
                </a:cubicBezTo>
                <a:close/>
                <a:moveTo>
                  <a:pt x="231" y="92"/>
                </a:moveTo>
                <a:cubicBezTo>
                  <a:pt x="261" y="98"/>
                  <a:pt x="261" y="98"/>
                  <a:pt x="261" y="98"/>
                </a:cubicBezTo>
                <a:cubicBezTo>
                  <a:pt x="237" y="82"/>
                  <a:pt x="237" y="82"/>
                  <a:pt x="237" y="82"/>
                </a:cubicBezTo>
                <a:cubicBezTo>
                  <a:pt x="235" y="86"/>
                  <a:pt x="233" y="89"/>
                  <a:pt x="231" y="92"/>
                </a:cubicBezTo>
                <a:close/>
                <a:moveTo>
                  <a:pt x="222" y="5"/>
                </a:moveTo>
                <a:cubicBezTo>
                  <a:pt x="207" y="28"/>
                  <a:pt x="207" y="28"/>
                  <a:pt x="207" y="28"/>
                </a:cubicBezTo>
                <a:cubicBezTo>
                  <a:pt x="211" y="29"/>
                  <a:pt x="214" y="30"/>
                  <a:pt x="217" y="32"/>
                </a:cubicBezTo>
                <a:lnTo>
                  <a:pt x="222" y="5"/>
                </a:lnTo>
                <a:close/>
                <a:moveTo>
                  <a:pt x="167" y="36"/>
                </a:moveTo>
                <a:cubicBezTo>
                  <a:pt x="145" y="20"/>
                  <a:pt x="145" y="20"/>
                  <a:pt x="145" y="20"/>
                </a:cubicBezTo>
                <a:cubicBezTo>
                  <a:pt x="160" y="43"/>
                  <a:pt x="160" y="43"/>
                  <a:pt x="160" y="43"/>
                </a:cubicBezTo>
                <a:cubicBezTo>
                  <a:pt x="162" y="40"/>
                  <a:pt x="164" y="38"/>
                  <a:pt x="167" y="36"/>
                </a:cubicBezTo>
                <a:close/>
                <a:moveTo>
                  <a:pt x="151" y="73"/>
                </a:moveTo>
                <a:cubicBezTo>
                  <a:pt x="151" y="71"/>
                  <a:pt x="150" y="68"/>
                  <a:pt x="150" y="66"/>
                </a:cubicBezTo>
                <a:cubicBezTo>
                  <a:pt x="124" y="71"/>
                  <a:pt x="124" y="71"/>
                  <a:pt x="124" y="71"/>
                </a:cubicBezTo>
                <a:cubicBezTo>
                  <a:pt x="152" y="76"/>
                  <a:pt x="152" y="76"/>
                  <a:pt x="152" y="76"/>
                </a:cubicBezTo>
                <a:cubicBezTo>
                  <a:pt x="151" y="75"/>
                  <a:pt x="151" y="74"/>
                  <a:pt x="151" y="73"/>
                </a:cubicBezTo>
                <a:close/>
                <a:moveTo>
                  <a:pt x="195" y="26"/>
                </a:moveTo>
                <a:cubicBezTo>
                  <a:pt x="197" y="26"/>
                  <a:pt x="199" y="26"/>
                  <a:pt x="200" y="27"/>
                </a:cubicBezTo>
                <a:cubicBezTo>
                  <a:pt x="195" y="0"/>
                  <a:pt x="195" y="0"/>
                  <a:pt x="195" y="0"/>
                </a:cubicBezTo>
                <a:cubicBezTo>
                  <a:pt x="190" y="27"/>
                  <a:pt x="190" y="27"/>
                  <a:pt x="190" y="27"/>
                </a:cubicBezTo>
                <a:cubicBezTo>
                  <a:pt x="192" y="26"/>
                  <a:pt x="193" y="26"/>
                  <a:pt x="195" y="26"/>
                </a:cubicBezTo>
                <a:close/>
                <a:moveTo>
                  <a:pt x="183" y="28"/>
                </a:moveTo>
                <a:cubicBezTo>
                  <a:pt x="168" y="5"/>
                  <a:pt x="168" y="5"/>
                  <a:pt x="168" y="5"/>
                </a:cubicBezTo>
                <a:cubicBezTo>
                  <a:pt x="173" y="32"/>
                  <a:pt x="173" y="32"/>
                  <a:pt x="173" y="32"/>
                </a:cubicBezTo>
                <a:cubicBezTo>
                  <a:pt x="176" y="30"/>
                  <a:pt x="180" y="29"/>
                  <a:pt x="183" y="28"/>
                </a:cubicBezTo>
                <a:close/>
                <a:moveTo>
                  <a:pt x="129" y="98"/>
                </a:moveTo>
                <a:cubicBezTo>
                  <a:pt x="159" y="92"/>
                  <a:pt x="159" y="92"/>
                  <a:pt x="159" y="92"/>
                </a:cubicBezTo>
                <a:cubicBezTo>
                  <a:pt x="157" y="89"/>
                  <a:pt x="155" y="86"/>
                  <a:pt x="154" y="82"/>
                </a:cubicBezTo>
                <a:lnTo>
                  <a:pt x="129" y="98"/>
                </a:lnTo>
                <a:close/>
                <a:moveTo>
                  <a:pt x="168" y="105"/>
                </a:moveTo>
                <a:cubicBezTo>
                  <a:pt x="167" y="103"/>
                  <a:pt x="165" y="101"/>
                  <a:pt x="164" y="99"/>
                </a:cubicBezTo>
                <a:cubicBezTo>
                  <a:pt x="163" y="98"/>
                  <a:pt x="162" y="97"/>
                  <a:pt x="162" y="96"/>
                </a:cubicBezTo>
                <a:cubicBezTo>
                  <a:pt x="145" y="121"/>
                  <a:pt x="145" y="121"/>
                  <a:pt x="145" y="121"/>
                </a:cubicBezTo>
                <a:cubicBezTo>
                  <a:pt x="168" y="105"/>
                  <a:pt x="168" y="105"/>
                  <a:pt x="168" y="105"/>
                </a:cubicBezTo>
                <a:cubicBezTo>
                  <a:pt x="168" y="105"/>
                  <a:pt x="168" y="105"/>
                  <a:pt x="168" y="105"/>
                </a:cubicBezTo>
                <a:close/>
                <a:moveTo>
                  <a:pt x="155" y="49"/>
                </a:moveTo>
                <a:cubicBezTo>
                  <a:pt x="129" y="44"/>
                  <a:pt x="129" y="44"/>
                  <a:pt x="129" y="44"/>
                </a:cubicBezTo>
                <a:cubicBezTo>
                  <a:pt x="151" y="58"/>
                  <a:pt x="151" y="58"/>
                  <a:pt x="151" y="58"/>
                </a:cubicBezTo>
                <a:cubicBezTo>
                  <a:pt x="152" y="55"/>
                  <a:pt x="154" y="52"/>
                  <a:pt x="155" y="49"/>
                </a:cubicBezTo>
                <a:close/>
                <a:moveTo>
                  <a:pt x="196" y="159"/>
                </a:moveTo>
                <a:cubicBezTo>
                  <a:pt x="153" y="159"/>
                  <a:pt x="153" y="159"/>
                  <a:pt x="153" y="159"/>
                </a:cubicBezTo>
                <a:cubicBezTo>
                  <a:pt x="153" y="159"/>
                  <a:pt x="127" y="113"/>
                  <a:pt x="127" y="113"/>
                </a:cubicBezTo>
                <a:cubicBezTo>
                  <a:pt x="124" y="110"/>
                  <a:pt x="121" y="107"/>
                  <a:pt x="117" y="105"/>
                </a:cubicBezTo>
                <a:cubicBezTo>
                  <a:pt x="113" y="103"/>
                  <a:pt x="104" y="101"/>
                  <a:pt x="100" y="99"/>
                </a:cubicBezTo>
                <a:cubicBezTo>
                  <a:pt x="98" y="99"/>
                  <a:pt x="95" y="97"/>
                  <a:pt x="93" y="96"/>
                </a:cubicBezTo>
                <a:cubicBezTo>
                  <a:pt x="92" y="95"/>
                  <a:pt x="92" y="95"/>
                  <a:pt x="91" y="94"/>
                </a:cubicBezTo>
                <a:cubicBezTo>
                  <a:pt x="90" y="123"/>
                  <a:pt x="81" y="146"/>
                  <a:pt x="81" y="146"/>
                </a:cubicBezTo>
                <a:cubicBezTo>
                  <a:pt x="81" y="129"/>
                  <a:pt x="75" y="112"/>
                  <a:pt x="75" y="112"/>
                </a:cubicBezTo>
                <a:cubicBezTo>
                  <a:pt x="81" y="105"/>
                  <a:pt x="81" y="105"/>
                  <a:pt x="81" y="105"/>
                </a:cubicBezTo>
                <a:cubicBezTo>
                  <a:pt x="72" y="97"/>
                  <a:pt x="72" y="97"/>
                  <a:pt x="72" y="97"/>
                </a:cubicBezTo>
                <a:cubicBezTo>
                  <a:pt x="72" y="97"/>
                  <a:pt x="72" y="97"/>
                  <a:pt x="72" y="97"/>
                </a:cubicBezTo>
                <a:cubicBezTo>
                  <a:pt x="63" y="105"/>
                  <a:pt x="63" y="105"/>
                  <a:pt x="63" y="105"/>
                </a:cubicBezTo>
                <a:cubicBezTo>
                  <a:pt x="69" y="112"/>
                  <a:pt x="69" y="112"/>
                  <a:pt x="69" y="112"/>
                </a:cubicBezTo>
                <a:cubicBezTo>
                  <a:pt x="69" y="112"/>
                  <a:pt x="62" y="129"/>
                  <a:pt x="62" y="146"/>
                </a:cubicBezTo>
                <a:cubicBezTo>
                  <a:pt x="62" y="146"/>
                  <a:pt x="54" y="123"/>
                  <a:pt x="53" y="94"/>
                </a:cubicBezTo>
                <a:cubicBezTo>
                  <a:pt x="43" y="105"/>
                  <a:pt x="5" y="100"/>
                  <a:pt x="5" y="130"/>
                </a:cubicBezTo>
                <a:cubicBezTo>
                  <a:pt x="0" y="244"/>
                  <a:pt x="0" y="244"/>
                  <a:pt x="0" y="244"/>
                </a:cubicBezTo>
                <a:cubicBezTo>
                  <a:pt x="0" y="252"/>
                  <a:pt x="6" y="259"/>
                  <a:pt x="15" y="259"/>
                </a:cubicBezTo>
                <a:cubicBezTo>
                  <a:pt x="23" y="259"/>
                  <a:pt x="30" y="252"/>
                  <a:pt x="30" y="244"/>
                </a:cubicBezTo>
                <a:cubicBezTo>
                  <a:pt x="30" y="157"/>
                  <a:pt x="30" y="157"/>
                  <a:pt x="30" y="157"/>
                </a:cubicBezTo>
                <a:cubicBezTo>
                  <a:pt x="33" y="157"/>
                  <a:pt x="33" y="157"/>
                  <a:pt x="33" y="157"/>
                </a:cubicBezTo>
                <a:cubicBezTo>
                  <a:pt x="33" y="157"/>
                  <a:pt x="33" y="246"/>
                  <a:pt x="33" y="246"/>
                </a:cubicBezTo>
                <a:cubicBezTo>
                  <a:pt x="33" y="371"/>
                  <a:pt x="33" y="371"/>
                  <a:pt x="33" y="371"/>
                </a:cubicBezTo>
                <a:cubicBezTo>
                  <a:pt x="33" y="381"/>
                  <a:pt x="41" y="389"/>
                  <a:pt x="51" y="389"/>
                </a:cubicBezTo>
                <a:cubicBezTo>
                  <a:pt x="61" y="389"/>
                  <a:pt x="69" y="381"/>
                  <a:pt x="69" y="371"/>
                </a:cubicBezTo>
                <a:cubicBezTo>
                  <a:pt x="69" y="246"/>
                  <a:pt x="69" y="246"/>
                  <a:pt x="69" y="246"/>
                </a:cubicBezTo>
                <a:cubicBezTo>
                  <a:pt x="74" y="246"/>
                  <a:pt x="74" y="246"/>
                  <a:pt x="74" y="246"/>
                </a:cubicBezTo>
                <a:cubicBezTo>
                  <a:pt x="74" y="246"/>
                  <a:pt x="75" y="246"/>
                  <a:pt x="75" y="246"/>
                </a:cubicBezTo>
                <a:cubicBezTo>
                  <a:pt x="75" y="371"/>
                  <a:pt x="75" y="371"/>
                  <a:pt x="75" y="371"/>
                </a:cubicBezTo>
                <a:cubicBezTo>
                  <a:pt x="75" y="381"/>
                  <a:pt x="83" y="389"/>
                  <a:pt x="93" y="389"/>
                </a:cubicBezTo>
                <a:cubicBezTo>
                  <a:pt x="103" y="389"/>
                  <a:pt x="111" y="381"/>
                  <a:pt x="111" y="371"/>
                </a:cubicBezTo>
                <a:cubicBezTo>
                  <a:pt x="111" y="371"/>
                  <a:pt x="111" y="246"/>
                  <a:pt x="111" y="246"/>
                </a:cubicBezTo>
                <a:cubicBezTo>
                  <a:pt x="111" y="146"/>
                  <a:pt x="111" y="146"/>
                  <a:pt x="111" y="146"/>
                </a:cubicBezTo>
                <a:cubicBezTo>
                  <a:pt x="132" y="183"/>
                  <a:pt x="132" y="183"/>
                  <a:pt x="132" y="183"/>
                </a:cubicBezTo>
                <a:cubicBezTo>
                  <a:pt x="135" y="187"/>
                  <a:pt x="140" y="190"/>
                  <a:pt x="145" y="190"/>
                </a:cubicBezTo>
                <a:cubicBezTo>
                  <a:pt x="196" y="190"/>
                  <a:pt x="196" y="190"/>
                  <a:pt x="196" y="190"/>
                </a:cubicBezTo>
                <a:cubicBezTo>
                  <a:pt x="204" y="190"/>
                  <a:pt x="211" y="183"/>
                  <a:pt x="211" y="174"/>
                </a:cubicBezTo>
                <a:cubicBezTo>
                  <a:pt x="211" y="166"/>
                  <a:pt x="204" y="159"/>
                  <a:pt x="196" y="159"/>
                </a:cubicBezTo>
                <a:close/>
                <a:moveTo>
                  <a:pt x="72" y="86"/>
                </a:moveTo>
                <a:cubicBezTo>
                  <a:pt x="88" y="86"/>
                  <a:pt x="101" y="72"/>
                  <a:pt x="101" y="56"/>
                </a:cubicBezTo>
                <a:cubicBezTo>
                  <a:pt x="101" y="40"/>
                  <a:pt x="88" y="27"/>
                  <a:pt x="72" y="27"/>
                </a:cubicBezTo>
                <a:cubicBezTo>
                  <a:pt x="56" y="27"/>
                  <a:pt x="42" y="40"/>
                  <a:pt x="42" y="56"/>
                </a:cubicBezTo>
                <a:cubicBezTo>
                  <a:pt x="42" y="72"/>
                  <a:pt x="56" y="86"/>
                  <a:pt x="72" y="86"/>
                </a:cubicBez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9" name="TextBox 118"/>
          <p:cNvSpPr txBox="1"/>
          <p:nvPr/>
        </p:nvSpPr>
        <p:spPr>
          <a:xfrm>
            <a:off x="198828" y="2086536"/>
            <a:ext cx="3352843" cy="508705"/>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600" b="1" i="0" u="none" strike="noStrike" kern="1200" cap="none" spc="0" normalizeH="0" baseline="0" noProof="0" dirty="0">
                <a:ln>
                  <a:noFill/>
                </a:ln>
                <a:solidFill>
                  <a:srgbClr val="E95E0F"/>
                </a:solidFill>
                <a:effectLst/>
                <a:uLnTx/>
                <a:uFillTx/>
                <a:latin typeface="Calibri" panose="020F0502020204030204" pitchFamily="34" charset="0"/>
                <a:ea typeface="+mn-ea"/>
                <a:cs typeface="Arial" pitchFamily="34" charset="0"/>
              </a:rPr>
              <a:t>Financial aspects </a:t>
            </a:r>
            <a:r>
              <a:rPr kumimoji="0" lang="en-US" sz="1400" b="1" i="0" u="none" strike="noStrike" kern="1200" cap="none" spc="0" normalizeH="0" baseline="0" noProof="0" dirty="0">
                <a:ln>
                  <a:noFill/>
                </a:ln>
                <a:solidFill>
                  <a:srgbClr val="928580">
                    <a:lumMod val="50000"/>
                  </a:srgbClr>
                </a:solidFill>
                <a:effectLst/>
                <a:uLnTx/>
                <a:uFillTx/>
                <a:latin typeface="Calibri" panose="020F0502020204030204" pitchFamily="34" charset="0"/>
                <a:ea typeface="+mn-ea"/>
                <a:cs typeface="Arial" pitchFamily="34" charset="0"/>
              </a:rPr>
              <a:t>are an important player in every step of the decision making process</a:t>
            </a:r>
          </a:p>
        </p:txBody>
      </p:sp>
      <p:sp>
        <p:nvSpPr>
          <p:cNvPr id="121" name="TextBox 120"/>
          <p:cNvSpPr txBox="1"/>
          <p:nvPr/>
        </p:nvSpPr>
        <p:spPr>
          <a:xfrm>
            <a:off x="5750251" y="723345"/>
            <a:ext cx="2906851" cy="576064"/>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1" i="0" u="none" strike="noStrike" kern="1200" cap="none" spc="0" normalizeH="0" baseline="0" noProof="0" dirty="0">
                <a:ln>
                  <a:noFill/>
                </a:ln>
                <a:solidFill>
                  <a:srgbClr val="928580">
                    <a:lumMod val="50000"/>
                  </a:srgbClr>
                </a:solidFill>
                <a:effectLst/>
                <a:uLnTx/>
                <a:uFillTx/>
                <a:latin typeface="Calibri" panose="020F0502020204030204" pitchFamily="34" charset="0"/>
                <a:ea typeface="+mn-ea"/>
                <a:cs typeface="Arial" pitchFamily="34" charset="0"/>
              </a:rPr>
              <a:t>Strengthen the positive attitude regarding RES by </a:t>
            </a:r>
            <a:r>
              <a:rPr kumimoji="0" lang="en-US" sz="1600" b="1" i="0" u="none" strike="noStrike" kern="1200" cap="none" spc="0" normalizeH="0" baseline="0" noProof="0" dirty="0">
                <a:ln>
                  <a:noFill/>
                </a:ln>
                <a:solidFill>
                  <a:srgbClr val="E95E0F"/>
                </a:solidFill>
                <a:effectLst/>
                <a:uLnTx/>
                <a:uFillTx/>
                <a:latin typeface="Calibri" panose="020F0502020204030204" pitchFamily="34" charset="0"/>
                <a:ea typeface="+mn-ea"/>
                <a:cs typeface="Arial" pitchFamily="34" charset="0"/>
              </a:rPr>
              <a:t>reassuring</a:t>
            </a:r>
            <a:r>
              <a:rPr kumimoji="0" lang="en-US" sz="1600" b="1" i="0" u="none" strike="noStrike" kern="1200" cap="none" spc="0" normalizeH="0" baseline="0" noProof="0" dirty="0">
                <a:ln>
                  <a:noFill/>
                </a:ln>
                <a:solidFill>
                  <a:srgbClr val="928580">
                    <a:lumMod val="50000"/>
                  </a:srgbClr>
                </a:solidFill>
                <a:effectLst/>
                <a:uLnTx/>
                <a:uFillTx/>
                <a:latin typeface="Calibri" panose="020F0502020204030204" pitchFamily="34" charset="0"/>
                <a:ea typeface="+mn-ea"/>
                <a:cs typeface="Arial" pitchFamily="34" charset="0"/>
              </a:rPr>
              <a:t> </a:t>
            </a:r>
            <a:r>
              <a:rPr kumimoji="0" lang="en-US" sz="1400" b="1" i="0" u="none" strike="noStrike" kern="1200" cap="none" spc="0" normalizeH="0" baseline="0" noProof="0" dirty="0">
                <a:ln>
                  <a:noFill/>
                </a:ln>
                <a:solidFill>
                  <a:srgbClr val="928580">
                    <a:lumMod val="50000"/>
                  </a:srgbClr>
                </a:solidFill>
                <a:effectLst/>
                <a:uLnTx/>
                <a:uFillTx/>
                <a:latin typeface="Calibri" panose="020F0502020204030204" pitchFamily="34" charset="0"/>
                <a:ea typeface="+mn-ea"/>
                <a:cs typeface="Arial" pitchFamily="34" charset="0"/>
              </a:rPr>
              <a:t>that RES is a wise and suitable choice</a:t>
            </a:r>
          </a:p>
        </p:txBody>
      </p:sp>
      <p:sp>
        <p:nvSpPr>
          <p:cNvPr id="125" name="TextBox 124"/>
          <p:cNvSpPr txBox="1"/>
          <p:nvPr/>
        </p:nvSpPr>
        <p:spPr>
          <a:xfrm>
            <a:off x="4665069" y="2308064"/>
            <a:ext cx="2427211" cy="63367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1" i="0" u="none" strike="noStrike" kern="1200" cap="none" spc="0" normalizeH="0" baseline="0" noProof="0" dirty="0">
                <a:ln>
                  <a:noFill/>
                </a:ln>
                <a:solidFill>
                  <a:srgbClr val="928580">
                    <a:lumMod val="50000"/>
                  </a:srgbClr>
                </a:solidFill>
                <a:effectLst/>
                <a:uLnTx/>
                <a:uFillTx/>
                <a:latin typeface="Calibri" panose="020F0502020204030204" pitchFamily="34" charset="0"/>
                <a:ea typeface="+mn-ea"/>
                <a:cs typeface="Arial" pitchFamily="34" charset="0"/>
              </a:rPr>
              <a:t>Consumers </a:t>
            </a:r>
            <a:r>
              <a:rPr kumimoji="0" lang="en-US" sz="1600" b="1" i="0" u="none" strike="noStrike" kern="1200" cap="none" spc="0" normalizeH="0" baseline="0" noProof="0" dirty="0">
                <a:ln>
                  <a:noFill/>
                </a:ln>
                <a:solidFill>
                  <a:srgbClr val="E95E0F"/>
                </a:solidFill>
                <a:effectLst/>
                <a:uLnTx/>
                <a:uFillTx/>
                <a:latin typeface="Calibri" panose="020F0502020204030204" pitchFamily="34" charset="0"/>
                <a:ea typeface="+mn-ea"/>
                <a:cs typeface="Arial" pitchFamily="34" charset="0"/>
              </a:rPr>
              <a:t>believe</a:t>
            </a:r>
            <a:r>
              <a:rPr kumimoji="0" lang="en-US" sz="1600" b="1" i="0" u="none" strike="noStrike" kern="1200" cap="none" spc="0" normalizeH="0" baseline="0" noProof="0" dirty="0">
                <a:ln>
                  <a:noFill/>
                </a:ln>
                <a:solidFill>
                  <a:srgbClr val="928580">
                    <a:lumMod val="50000"/>
                  </a:srgbClr>
                </a:solidFill>
                <a:effectLst/>
                <a:uLnTx/>
                <a:uFillTx/>
                <a:latin typeface="Calibri" panose="020F0502020204030204" pitchFamily="34" charset="0"/>
                <a:ea typeface="+mn-ea"/>
                <a:cs typeface="Arial" pitchFamily="34" charset="0"/>
              </a:rPr>
              <a:t> </a:t>
            </a:r>
            <a:r>
              <a:rPr kumimoji="0" lang="en-US" sz="1400" b="1" i="0" u="none" strike="noStrike" kern="1200" cap="none" spc="0" normalizeH="0" baseline="0" noProof="0" dirty="0">
                <a:ln>
                  <a:noFill/>
                </a:ln>
                <a:solidFill>
                  <a:srgbClr val="928580">
                    <a:lumMod val="50000"/>
                  </a:srgbClr>
                </a:solidFill>
                <a:effectLst/>
                <a:uLnTx/>
                <a:uFillTx/>
                <a:latin typeface="Calibri" panose="020F0502020204030204" pitchFamily="34" charset="0"/>
                <a:ea typeface="+mn-ea"/>
                <a:cs typeface="Arial" pitchFamily="34" charset="0"/>
              </a:rPr>
              <a:t>in the necessity and correct fit of RES for their situation</a:t>
            </a:r>
          </a:p>
        </p:txBody>
      </p:sp>
      <p:sp>
        <p:nvSpPr>
          <p:cNvPr id="126" name="TextBox 125"/>
          <p:cNvSpPr txBox="1"/>
          <p:nvPr/>
        </p:nvSpPr>
        <p:spPr>
          <a:xfrm>
            <a:off x="1907704" y="3579862"/>
            <a:ext cx="2243591" cy="589506"/>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1" i="0" u="none" strike="noStrike" kern="1200" cap="none" spc="0" normalizeH="0" baseline="0" noProof="0" dirty="0">
                <a:ln>
                  <a:noFill/>
                </a:ln>
                <a:solidFill>
                  <a:srgbClr val="928580">
                    <a:lumMod val="50000"/>
                  </a:srgbClr>
                </a:solidFill>
                <a:effectLst/>
                <a:uLnTx/>
                <a:uFillTx/>
                <a:latin typeface="Calibri" panose="020F0502020204030204" pitchFamily="34" charset="0"/>
                <a:ea typeface="+mn-ea"/>
                <a:cs typeface="Arial" pitchFamily="34" charset="0"/>
              </a:rPr>
              <a:t>Consumers need </a:t>
            </a:r>
            <a:r>
              <a:rPr kumimoji="0" lang="en-US" sz="1600" b="1" i="0" u="none" strike="noStrike" kern="1200" cap="none" spc="0" normalizeH="0" baseline="0" noProof="0" dirty="0">
                <a:ln>
                  <a:noFill/>
                </a:ln>
                <a:solidFill>
                  <a:srgbClr val="E95E0F"/>
                </a:solidFill>
                <a:effectLst/>
                <a:uLnTx/>
                <a:uFillTx/>
                <a:latin typeface="Calibri" panose="020F0502020204030204" pitchFamily="34" charset="0"/>
                <a:ea typeface="+mn-ea"/>
                <a:cs typeface="Arial" pitchFamily="34" charset="0"/>
              </a:rPr>
              <a:t>reassurance</a:t>
            </a:r>
            <a:r>
              <a:rPr kumimoji="0" lang="en-US" sz="1600" b="1" i="0" u="none" strike="noStrike" kern="1200" cap="none" spc="0" normalizeH="0" baseline="0" noProof="0" dirty="0">
                <a:ln>
                  <a:noFill/>
                </a:ln>
                <a:solidFill>
                  <a:srgbClr val="928580">
                    <a:lumMod val="50000"/>
                  </a:srgbClr>
                </a:solidFill>
                <a:effectLst/>
                <a:uLnTx/>
                <a:uFillTx/>
                <a:latin typeface="Calibri" panose="020F0502020204030204" pitchFamily="34" charset="0"/>
                <a:ea typeface="+mn-ea"/>
                <a:cs typeface="Arial" pitchFamily="34" charset="0"/>
              </a:rPr>
              <a:t> </a:t>
            </a:r>
            <a:r>
              <a:rPr kumimoji="0" lang="en-US" sz="1400" b="1" i="0" u="none" strike="noStrike" kern="1200" cap="none" spc="0" normalizeH="0" baseline="0" noProof="0" dirty="0">
                <a:ln>
                  <a:noFill/>
                </a:ln>
                <a:solidFill>
                  <a:srgbClr val="928580">
                    <a:lumMod val="50000"/>
                  </a:srgbClr>
                </a:solidFill>
                <a:effectLst/>
                <a:uLnTx/>
                <a:uFillTx/>
                <a:latin typeface="Calibri" panose="020F0502020204030204" pitchFamily="34" charset="0"/>
                <a:ea typeface="+mn-ea"/>
                <a:cs typeface="Arial" pitchFamily="34" charset="0"/>
              </a:rPr>
              <a:t>as well as </a:t>
            </a:r>
            <a:r>
              <a:rPr kumimoji="0" lang="en-US" sz="1600" b="1" i="0" u="none" strike="noStrike" kern="1200" cap="none" spc="0" normalizeH="0" baseline="0" noProof="0" dirty="0">
                <a:ln>
                  <a:noFill/>
                </a:ln>
                <a:solidFill>
                  <a:srgbClr val="E95E0F"/>
                </a:solidFill>
                <a:effectLst/>
                <a:uLnTx/>
                <a:uFillTx/>
                <a:latin typeface="Calibri" panose="020F0502020204030204" pitchFamily="34" charset="0"/>
                <a:ea typeface="+mn-ea"/>
                <a:cs typeface="Arial" pitchFamily="34" charset="0"/>
              </a:rPr>
              <a:t>product specific </a:t>
            </a:r>
            <a:r>
              <a:rPr kumimoji="0" lang="en-US" sz="1400" b="1" i="0" u="none" strike="noStrike" kern="1200" cap="none" spc="0" normalizeH="0" baseline="0" noProof="0" dirty="0">
                <a:ln>
                  <a:noFill/>
                </a:ln>
                <a:solidFill>
                  <a:srgbClr val="928580">
                    <a:lumMod val="50000"/>
                  </a:srgbClr>
                </a:solidFill>
                <a:effectLst/>
                <a:uLnTx/>
                <a:uFillTx/>
                <a:latin typeface="Calibri" panose="020F0502020204030204" pitchFamily="34" charset="0"/>
                <a:ea typeface="+mn-ea"/>
                <a:cs typeface="Arial" pitchFamily="34" charset="0"/>
              </a:rPr>
              <a:t>information</a:t>
            </a:r>
          </a:p>
        </p:txBody>
      </p:sp>
      <p:sp>
        <p:nvSpPr>
          <p:cNvPr id="127" name="TextBox 126"/>
          <p:cNvSpPr txBox="1"/>
          <p:nvPr/>
        </p:nvSpPr>
        <p:spPr>
          <a:xfrm>
            <a:off x="6688207" y="3485993"/>
            <a:ext cx="2492305" cy="949546"/>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400" b="1" i="0" u="none" strike="noStrike" kern="1200" cap="none" spc="0" normalizeH="0" baseline="0" noProof="0" dirty="0">
                <a:ln>
                  <a:noFill/>
                </a:ln>
                <a:solidFill>
                  <a:srgbClr val="928580">
                    <a:lumMod val="50000"/>
                  </a:srgbClr>
                </a:solidFill>
                <a:effectLst/>
                <a:uLnTx/>
                <a:uFillTx/>
                <a:latin typeface="Calibri" panose="020F0502020204030204" pitchFamily="34" charset="0"/>
                <a:ea typeface="+mn-ea"/>
                <a:cs typeface="Arial" pitchFamily="34" charset="0"/>
              </a:rPr>
              <a:t>A group offer  fits my needs best</a:t>
            </a:r>
          </a:p>
          <a:p>
            <a:pPr marL="171450" marR="0" lvl="0" indent="-171450" algn="ctr"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928580">
                    <a:lumMod val="50000"/>
                  </a:srgbClr>
                </a:solidFill>
                <a:effectLst/>
                <a:uLnTx/>
                <a:uFillTx/>
                <a:latin typeface="Calibri" panose="020F0502020204030204" pitchFamily="34" charset="0"/>
                <a:ea typeface="+mn-ea"/>
                <a:cs typeface="Arial" pitchFamily="34" charset="0"/>
              </a:rPr>
              <a:t>Financial</a:t>
            </a:r>
          </a:p>
          <a:p>
            <a:pPr marL="171450" marR="0" lvl="0" indent="-171450" algn="ctr"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928580">
                    <a:lumMod val="50000"/>
                  </a:srgbClr>
                </a:solidFill>
                <a:effectLst/>
                <a:uLnTx/>
                <a:uFillTx/>
                <a:latin typeface="Calibri" panose="020F0502020204030204" pitchFamily="34" charset="0"/>
                <a:ea typeface="+mn-ea"/>
                <a:cs typeface="Arial" pitchFamily="34" charset="0"/>
              </a:rPr>
              <a:t>Assurances </a:t>
            </a:r>
          </a:p>
          <a:p>
            <a:pPr marL="171450" marR="0" lvl="0" indent="-171450" algn="ctr"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928580">
                    <a:lumMod val="50000"/>
                  </a:srgbClr>
                </a:solidFill>
                <a:effectLst/>
                <a:uLnTx/>
                <a:uFillTx/>
                <a:latin typeface="Calibri" panose="020F0502020204030204" pitchFamily="34" charset="0"/>
                <a:ea typeface="+mn-ea"/>
                <a:cs typeface="Arial" pitchFamily="34" charset="0"/>
              </a:rPr>
              <a:t>Environmental</a:t>
            </a:r>
          </a:p>
          <a:p>
            <a:pPr marL="0" marR="0" lvl="0" indent="0" algn="ctr" defTabSz="914400" rtl="0" eaLnBrk="1" fontAlgn="auto" latinLnBrk="0" hangingPunct="1">
              <a:lnSpc>
                <a:spcPct val="100000"/>
              </a:lnSpc>
              <a:spcBef>
                <a:spcPts val="300"/>
              </a:spcBef>
              <a:spcAft>
                <a:spcPts val="0"/>
              </a:spcAft>
              <a:buClrTx/>
              <a:buSzTx/>
              <a:buFontTx/>
              <a:buNone/>
              <a:tabLst/>
              <a:defRPr/>
            </a:pPr>
            <a:endParaRPr kumimoji="0" lang="en-US" sz="1400" b="1" i="0" u="none" strike="noStrike" kern="1200" cap="none" spc="0" normalizeH="0" baseline="0" noProof="0" dirty="0">
              <a:ln>
                <a:noFill/>
              </a:ln>
              <a:solidFill>
                <a:srgbClr val="928580">
                  <a:lumMod val="50000"/>
                </a:srgbClr>
              </a:solidFill>
              <a:effectLst/>
              <a:uLnTx/>
              <a:uFillTx/>
              <a:latin typeface="Calibri" panose="020F0502020204030204" pitchFamily="34" charset="0"/>
              <a:ea typeface="+mn-ea"/>
              <a:cs typeface="Arial" pitchFamily="34" charset="0"/>
            </a:endParaRPr>
          </a:p>
        </p:txBody>
      </p:sp>
      <p:grpSp>
        <p:nvGrpSpPr>
          <p:cNvPr id="62" name="Group 24"/>
          <p:cNvGrpSpPr>
            <a:grpSpLocks noChangeAspect="1"/>
          </p:cNvGrpSpPr>
          <p:nvPr/>
        </p:nvGrpSpPr>
        <p:grpSpPr bwMode="auto">
          <a:xfrm>
            <a:off x="4151296" y="1131590"/>
            <a:ext cx="589200" cy="642872"/>
            <a:chOff x="2914" y="2083"/>
            <a:chExt cx="494" cy="539"/>
          </a:xfrm>
          <a:solidFill>
            <a:schemeClr val="bg2">
              <a:lumMod val="50000"/>
            </a:schemeClr>
          </a:solidFill>
        </p:grpSpPr>
        <p:sp>
          <p:nvSpPr>
            <p:cNvPr id="63" name="Freeform 25"/>
            <p:cNvSpPr>
              <a:spLocks/>
            </p:cNvSpPr>
            <p:nvPr/>
          </p:nvSpPr>
          <p:spPr bwMode="auto">
            <a:xfrm>
              <a:off x="2994" y="2247"/>
              <a:ext cx="239" cy="60"/>
            </a:xfrm>
            <a:custGeom>
              <a:avLst/>
              <a:gdLst>
                <a:gd name="T0" fmla="*/ 161 w 187"/>
                <a:gd name="T1" fmla="*/ 17 h 47"/>
                <a:gd name="T2" fmla="*/ 94 w 187"/>
                <a:gd name="T3" fmla="*/ 0 h 47"/>
                <a:gd name="T4" fmla="*/ 27 w 187"/>
                <a:gd name="T5" fmla="*/ 17 h 47"/>
                <a:gd name="T6" fmla="*/ 0 w 187"/>
                <a:gd name="T7" fmla="*/ 47 h 47"/>
                <a:gd name="T8" fmla="*/ 187 w 187"/>
                <a:gd name="T9" fmla="*/ 47 h 47"/>
                <a:gd name="T10" fmla="*/ 161 w 187"/>
                <a:gd name="T11" fmla="*/ 17 h 47"/>
              </a:gdLst>
              <a:ahLst/>
              <a:cxnLst>
                <a:cxn ang="0">
                  <a:pos x="T0" y="T1"/>
                </a:cxn>
                <a:cxn ang="0">
                  <a:pos x="T2" y="T3"/>
                </a:cxn>
                <a:cxn ang="0">
                  <a:pos x="T4" y="T5"/>
                </a:cxn>
                <a:cxn ang="0">
                  <a:pos x="T6" y="T7"/>
                </a:cxn>
                <a:cxn ang="0">
                  <a:pos x="T8" y="T9"/>
                </a:cxn>
                <a:cxn ang="0">
                  <a:pos x="T10" y="T11"/>
                </a:cxn>
              </a:cxnLst>
              <a:rect l="0" t="0" r="r" b="b"/>
              <a:pathLst>
                <a:path w="187" h="47">
                  <a:moveTo>
                    <a:pt x="161" y="17"/>
                  </a:moveTo>
                  <a:cubicBezTo>
                    <a:pt x="149" y="7"/>
                    <a:pt x="122" y="0"/>
                    <a:pt x="94" y="0"/>
                  </a:cubicBezTo>
                  <a:cubicBezTo>
                    <a:pt x="66" y="0"/>
                    <a:pt x="38" y="7"/>
                    <a:pt x="27" y="17"/>
                  </a:cubicBezTo>
                  <a:cubicBezTo>
                    <a:pt x="26" y="18"/>
                    <a:pt x="12" y="31"/>
                    <a:pt x="0" y="47"/>
                  </a:cubicBezTo>
                  <a:cubicBezTo>
                    <a:pt x="187" y="47"/>
                    <a:pt x="187" y="47"/>
                    <a:pt x="187" y="47"/>
                  </a:cubicBezTo>
                  <a:cubicBezTo>
                    <a:pt x="175" y="31"/>
                    <a:pt x="162" y="18"/>
                    <a:pt x="161"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4" name="Oval 26"/>
            <p:cNvSpPr>
              <a:spLocks noChangeArrowheads="1"/>
            </p:cNvSpPr>
            <p:nvPr/>
          </p:nvSpPr>
          <p:spPr bwMode="auto">
            <a:xfrm>
              <a:off x="3040" y="2083"/>
              <a:ext cx="147" cy="14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5" name="Freeform 27"/>
            <p:cNvSpPr>
              <a:spLocks/>
            </p:cNvSpPr>
            <p:nvPr/>
          </p:nvSpPr>
          <p:spPr bwMode="auto">
            <a:xfrm>
              <a:off x="2914" y="2254"/>
              <a:ext cx="494" cy="368"/>
            </a:xfrm>
            <a:custGeom>
              <a:avLst/>
              <a:gdLst>
                <a:gd name="T0" fmla="*/ 279 w 387"/>
                <a:gd name="T1" fmla="*/ 11 h 288"/>
                <a:gd name="T2" fmla="*/ 263 w 387"/>
                <a:gd name="T3" fmla="*/ 26 h 288"/>
                <a:gd name="T4" fmla="*/ 271 w 387"/>
                <a:gd name="T5" fmla="*/ 57 h 288"/>
                <a:gd name="T6" fmla="*/ 0 w 387"/>
                <a:gd name="T7" fmla="*/ 57 h 288"/>
                <a:gd name="T8" fmla="*/ 0 w 387"/>
                <a:gd name="T9" fmla="*/ 153 h 288"/>
                <a:gd name="T10" fmla="*/ 156 w 387"/>
                <a:gd name="T11" fmla="*/ 153 h 288"/>
                <a:gd name="T12" fmla="*/ 163 w 387"/>
                <a:gd name="T13" fmla="*/ 160 h 288"/>
                <a:gd name="T14" fmla="*/ 156 w 387"/>
                <a:gd name="T15" fmla="*/ 167 h 288"/>
                <a:gd name="T16" fmla="*/ 103 w 387"/>
                <a:gd name="T17" fmla="*/ 167 h 288"/>
                <a:gd name="T18" fmla="*/ 120 w 387"/>
                <a:gd name="T19" fmla="*/ 274 h 288"/>
                <a:gd name="T20" fmla="*/ 131 w 387"/>
                <a:gd name="T21" fmla="*/ 288 h 288"/>
                <a:gd name="T22" fmla="*/ 182 w 387"/>
                <a:gd name="T23" fmla="*/ 288 h 288"/>
                <a:gd name="T24" fmla="*/ 193 w 387"/>
                <a:gd name="T25" fmla="*/ 274 h 288"/>
                <a:gd name="T26" fmla="*/ 212 w 387"/>
                <a:gd name="T27" fmla="*/ 153 h 288"/>
                <a:gd name="T28" fmla="*/ 271 w 387"/>
                <a:gd name="T29" fmla="*/ 153 h 288"/>
                <a:gd name="T30" fmla="*/ 263 w 387"/>
                <a:gd name="T31" fmla="*/ 184 h 288"/>
                <a:gd name="T32" fmla="*/ 279 w 387"/>
                <a:gd name="T33" fmla="*/ 199 h 288"/>
                <a:gd name="T34" fmla="*/ 387 w 387"/>
                <a:gd name="T35" fmla="*/ 105 h 288"/>
                <a:gd name="T36" fmla="*/ 279 w 387"/>
                <a:gd name="T37" fmla="*/ 11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7" h="288">
                  <a:moveTo>
                    <a:pt x="279" y="11"/>
                  </a:moveTo>
                  <a:cubicBezTo>
                    <a:pt x="267" y="0"/>
                    <a:pt x="259" y="10"/>
                    <a:pt x="263" y="26"/>
                  </a:cubicBezTo>
                  <a:cubicBezTo>
                    <a:pt x="271" y="57"/>
                    <a:pt x="271" y="57"/>
                    <a:pt x="271" y="57"/>
                  </a:cubicBezTo>
                  <a:cubicBezTo>
                    <a:pt x="0" y="57"/>
                    <a:pt x="0" y="57"/>
                    <a:pt x="0" y="57"/>
                  </a:cubicBezTo>
                  <a:cubicBezTo>
                    <a:pt x="0" y="153"/>
                    <a:pt x="0" y="153"/>
                    <a:pt x="0" y="153"/>
                  </a:cubicBezTo>
                  <a:cubicBezTo>
                    <a:pt x="156" y="153"/>
                    <a:pt x="156" y="153"/>
                    <a:pt x="156" y="153"/>
                  </a:cubicBezTo>
                  <a:cubicBezTo>
                    <a:pt x="160" y="153"/>
                    <a:pt x="163" y="156"/>
                    <a:pt x="163" y="160"/>
                  </a:cubicBezTo>
                  <a:cubicBezTo>
                    <a:pt x="163" y="163"/>
                    <a:pt x="160" y="167"/>
                    <a:pt x="156" y="167"/>
                  </a:cubicBezTo>
                  <a:cubicBezTo>
                    <a:pt x="103" y="167"/>
                    <a:pt x="103" y="167"/>
                    <a:pt x="103" y="167"/>
                  </a:cubicBezTo>
                  <a:cubicBezTo>
                    <a:pt x="110" y="215"/>
                    <a:pt x="118" y="265"/>
                    <a:pt x="120" y="274"/>
                  </a:cubicBezTo>
                  <a:cubicBezTo>
                    <a:pt x="124" y="286"/>
                    <a:pt x="125" y="288"/>
                    <a:pt x="131" y="288"/>
                  </a:cubicBezTo>
                  <a:cubicBezTo>
                    <a:pt x="182" y="288"/>
                    <a:pt x="182" y="288"/>
                    <a:pt x="182" y="288"/>
                  </a:cubicBezTo>
                  <a:cubicBezTo>
                    <a:pt x="188" y="288"/>
                    <a:pt x="190" y="286"/>
                    <a:pt x="193" y="274"/>
                  </a:cubicBezTo>
                  <a:cubicBezTo>
                    <a:pt x="196" y="264"/>
                    <a:pt x="211" y="158"/>
                    <a:pt x="212" y="153"/>
                  </a:cubicBezTo>
                  <a:cubicBezTo>
                    <a:pt x="271" y="153"/>
                    <a:pt x="271" y="153"/>
                    <a:pt x="271" y="153"/>
                  </a:cubicBezTo>
                  <a:cubicBezTo>
                    <a:pt x="263" y="184"/>
                    <a:pt x="263" y="184"/>
                    <a:pt x="263" y="184"/>
                  </a:cubicBezTo>
                  <a:cubicBezTo>
                    <a:pt x="259" y="199"/>
                    <a:pt x="267" y="210"/>
                    <a:pt x="279" y="199"/>
                  </a:cubicBezTo>
                  <a:cubicBezTo>
                    <a:pt x="291" y="188"/>
                    <a:pt x="387" y="105"/>
                    <a:pt x="387" y="105"/>
                  </a:cubicBezTo>
                  <a:cubicBezTo>
                    <a:pt x="387" y="105"/>
                    <a:pt x="291" y="22"/>
                    <a:pt x="279"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66" name="Freeform 49"/>
          <p:cNvSpPr>
            <a:spLocks noEditPoints="1"/>
          </p:cNvSpPr>
          <p:nvPr/>
        </p:nvSpPr>
        <p:spPr bwMode="auto">
          <a:xfrm>
            <a:off x="2342059" y="543859"/>
            <a:ext cx="542925" cy="935037"/>
          </a:xfrm>
          <a:custGeom>
            <a:avLst/>
            <a:gdLst>
              <a:gd name="T0" fmla="*/ 199 w 262"/>
              <a:gd name="T1" fmla="*/ 171 h 453"/>
              <a:gd name="T2" fmla="*/ 216 w 262"/>
              <a:gd name="T3" fmla="*/ 138 h 453"/>
              <a:gd name="T4" fmla="*/ 144 w 262"/>
              <a:gd name="T5" fmla="*/ 262 h 453"/>
              <a:gd name="T6" fmla="*/ 156 w 262"/>
              <a:gd name="T7" fmla="*/ 88 h 453"/>
              <a:gd name="T8" fmla="*/ 162 w 262"/>
              <a:gd name="T9" fmla="*/ 67 h 453"/>
              <a:gd name="T10" fmla="*/ 135 w 262"/>
              <a:gd name="T11" fmla="*/ 146 h 453"/>
              <a:gd name="T12" fmla="*/ 130 w 262"/>
              <a:gd name="T13" fmla="*/ 66 h 453"/>
              <a:gd name="T14" fmla="*/ 107 w 262"/>
              <a:gd name="T15" fmla="*/ 51 h 453"/>
              <a:gd name="T16" fmla="*/ 97 w 262"/>
              <a:gd name="T17" fmla="*/ 31 h 453"/>
              <a:gd name="T18" fmla="*/ 127 w 262"/>
              <a:gd name="T19" fmla="*/ 123 h 453"/>
              <a:gd name="T20" fmla="*/ 89 w 262"/>
              <a:gd name="T21" fmla="*/ 183 h 453"/>
              <a:gd name="T22" fmla="*/ 25 w 262"/>
              <a:gd name="T23" fmla="*/ 87 h 453"/>
              <a:gd name="T24" fmla="*/ 35 w 262"/>
              <a:gd name="T25" fmla="*/ 104 h 453"/>
              <a:gd name="T26" fmla="*/ 129 w 262"/>
              <a:gd name="T27" fmla="*/ 242 h 453"/>
              <a:gd name="T28" fmla="*/ 24 w 262"/>
              <a:gd name="T29" fmla="*/ 453 h 453"/>
              <a:gd name="T30" fmla="*/ 145 w 262"/>
              <a:gd name="T31" fmla="*/ 278 h 453"/>
              <a:gd name="T32" fmla="*/ 176 w 262"/>
              <a:gd name="T33" fmla="*/ 120 h 453"/>
              <a:gd name="T34" fmla="*/ 164 w 262"/>
              <a:gd name="T35" fmla="*/ 79 h 453"/>
              <a:gd name="T36" fmla="*/ 186 w 262"/>
              <a:gd name="T37" fmla="*/ 62 h 453"/>
              <a:gd name="T38" fmla="*/ 99 w 262"/>
              <a:gd name="T39" fmla="*/ 153 h 453"/>
              <a:gd name="T40" fmla="*/ 85 w 262"/>
              <a:gd name="T41" fmla="*/ 167 h 453"/>
              <a:gd name="T42" fmla="*/ 74 w 262"/>
              <a:gd name="T43" fmla="*/ 112 h 453"/>
              <a:gd name="T44" fmla="*/ 247 w 262"/>
              <a:gd name="T45" fmla="*/ 172 h 453"/>
              <a:gd name="T46" fmla="*/ 221 w 262"/>
              <a:gd name="T47" fmla="*/ 183 h 453"/>
              <a:gd name="T48" fmla="*/ 216 w 262"/>
              <a:gd name="T49" fmla="*/ 152 h 453"/>
              <a:gd name="T50" fmla="*/ 229 w 262"/>
              <a:gd name="T51" fmla="*/ 138 h 453"/>
              <a:gd name="T52" fmla="*/ 79 w 262"/>
              <a:gd name="T53" fmla="*/ 61 h 453"/>
              <a:gd name="T54" fmla="*/ 54 w 262"/>
              <a:gd name="T55" fmla="*/ 142 h 453"/>
              <a:gd name="T56" fmla="*/ 35 w 262"/>
              <a:gd name="T57" fmla="*/ 145 h 453"/>
              <a:gd name="T58" fmla="*/ 52 w 262"/>
              <a:gd name="T59" fmla="*/ 186 h 453"/>
              <a:gd name="T60" fmla="*/ 28 w 262"/>
              <a:gd name="T61" fmla="*/ 173 h 453"/>
              <a:gd name="T62" fmla="*/ 192 w 262"/>
              <a:gd name="T63" fmla="*/ 156 h 453"/>
              <a:gd name="T64" fmla="*/ 98 w 262"/>
              <a:gd name="T65" fmla="*/ 53 h 453"/>
              <a:gd name="T66" fmla="*/ 80 w 262"/>
              <a:gd name="T67" fmla="*/ 46 h 453"/>
              <a:gd name="T68" fmla="*/ 138 w 262"/>
              <a:gd name="T69" fmla="*/ 57 h 453"/>
              <a:gd name="T70" fmla="*/ 147 w 262"/>
              <a:gd name="T71" fmla="*/ 40 h 453"/>
              <a:gd name="T72" fmla="*/ 138 w 262"/>
              <a:gd name="T73" fmla="*/ 25 h 453"/>
              <a:gd name="T74" fmla="*/ 217 w 262"/>
              <a:gd name="T75" fmla="*/ 125 h 453"/>
              <a:gd name="T76" fmla="*/ 202 w 262"/>
              <a:gd name="T77" fmla="*/ 138 h 453"/>
              <a:gd name="T78" fmla="*/ 175 w 262"/>
              <a:gd name="T79" fmla="*/ 3 h 453"/>
              <a:gd name="T80" fmla="*/ 163 w 262"/>
              <a:gd name="T81" fmla="*/ 25 h 453"/>
              <a:gd name="T82" fmla="*/ 241 w 262"/>
              <a:gd name="T83" fmla="*/ 108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 h="453">
                <a:moveTo>
                  <a:pt x="145" y="278"/>
                </a:moveTo>
                <a:cubicBezTo>
                  <a:pt x="163" y="261"/>
                  <a:pt x="173" y="241"/>
                  <a:pt x="180" y="223"/>
                </a:cubicBezTo>
                <a:cubicBezTo>
                  <a:pt x="188" y="203"/>
                  <a:pt x="193" y="186"/>
                  <a:pt x="199" y="171"/>
                </a:cubicBezTo>
                <a:cubicBezTo>
                  <a:pt x="205" y="156"/>
                  <a:pt x="211" y="145"/>
                  <a:pt x="217" y="139"/>
                </a:cubicBezTo>
                <a:cubicBezTo>
                  <a:pt x="223" y="133"/>
                  <a:pt x="228" y="131"/>
                  <a:pt x="228" y="131"/>
                </a:cubicBezTo>
                <a:cubicBezTo>
                  <a:pt x="228" y="131"/>
                  <a:pt x="223" y="132"/>
                  <a:pt x="216" y="138"/>
                </a:cubicBezTo>
                <a:cubicBezTo>
                  <a:pt x="209" y="144"/>
                  <a:pt x="201" y="154"/>
                  <a:pt x="194" y="169"/>
                </a:cubicBezTo>
                <a:cubicBezTo>
                  <a:pt x="187" y="183"/>
                  <a:pt x="180" y="201"/>
                  <a:pt x="171" y="219"/>
                </a:cubicBezTo>
                <a:cubicBezTo>
                  <a:pt x="164" y="234"/>
                  <a:pt x="156" y="249"/>
                  <a:pt x="144" y="262"/>
                </a:cubicBezTo>
                <a:cubicBezTo>
                  <a:pt x="142" y="223"/>
                  <a:pt x="138" y="187"/>
                  <a:pt x="136" y="156"/>
                </a:cubicBezTo>
                <a:cubicBezTo>
                  <a:pt x="146" y="146"/>
                  <a:pt x="149" y="132"/>
                  <a:pt x="151" y="121"/>
                </a:cubicBezTo>
                <a:cubicBezTo>
                  <a:pt x="154" y="109"/>
                  <a:pt x="154" y="98"/>
                  <a:pt x="156" y="88"/>
                </a:cubicBezTo>
                <a:cubicBezTo>
                  <a:pt x="157" y="79"/>
                  <a:pt x="160" y="72"/>
                  <a:pt x="163" y="68"/>
                </a:cubicBezTo>
                <a:cubicBezTo>
                  <a:pt x="166" y="63"/>
                  <a:pt x="168" y="62"/>
                  <a:pt x="168" y="62"/>
                </a:cubicBezTo>
                <a:cubicBezTo>
                  <a:pt x="168" y="62"/>
                  <a:pt x="165" y="63"/>
                  <a:pt x="162" y="67"/>
                </a:cubicBezTo>
                <a:cubicBezTo>
                  <a:pt x="158" y="71"/>
                  <a:pt x="155" y="78"/>
                  <a:pt x="153" y="88"/>
                </a:cubicBezTo>
                <a:cubicBezTo>
                  <a:pt x="150" y="97"/>
                  <a:pt x="149" y="108"/>
                  <a:pt x="146" y="120"/>
                </a:cubicBezTo>
                <a:cubicBezTo>
                  <a:pt x="144" y="129"/>
                  <a:pt x="141" y="138"/>
                  <a:pt x="135" y="146"/>
                </a:cubicBezTo>
                <a:cubicBezTo>
                  <a:pt x="133" y="112"/>
                  <a:pt x="132" y="85"/>
                  <a:pt x="133" y="66"/>
                </a:cubicBezTo>
                <a:cubicBezTo>
                  <a:pt x="134" y="47"/>
                  <a:pt x="139" y="37"/>
                  <a:pt x="139" y="37"/>
                </a:cubicBezTo>
                <a:cubicBezTo>
                  <a:pt x="139" y="37"/>
                  <a:pt x="133" y="47"/>
                  <a:pt x="130" y="66"/>
                </a:cubicBezTo>
                <a:cubicBezTo>
                  <a:pt x="129" y="79"/>
                  <a:pt x="127" y="95"/>
                  <a:pt x="127" y="114"/>
                </a:cubicBezTo>
                <a:cubicBezTo>
                  <a:pt x="120" y="105"/>
                  <a:pt x="117" y="95"/>
                  <a:pt x="115" y="85"/>
                </a:cubicBezTo>
                <a:cubicBezTo>
                  <a:pt x="112" y="72"/>
                  <a:pt x="110" y="61"/>
                  <a:pt x="107" y="51"/>
                </a:cubicBezTo>
                <a:cubicBezTo>
                  <a:pt x="105" y="42"/>
                  <a:pt x="102" y="34"/>
                  <a:pt x="98" y="30"/>
                </a:cubicBezTo>
                <a:cubicBezTo>
                  <a:pt x="95" y="26"/>
                  <a:pt x="92" y="25"/>
                  <a:pt x="92" y="25"/>
                </a:cubicBezTo>
                <a:cubicBezTo>
                  <a:pt x="92" y="25"/>
                  <a:pt x="94" y="26"/>
                  <a:pt x="97" y="31"/>
                </a:cubicBezTo>
                <a:cubicBezTo>
                  <a:pt x="100" y="35"/>
                  <a:pt x="103" y="43"/>
                  <a:pt x="104" y="52"/>
                </a:cubicBezTo>
                <a:cubicBezTo>
                  <a:pt x="106" y="62"/>
                  <a:pt x="107" y="73"/>
                  <a:pt x="109" y="86"/>
                </a:cubicBezTo>
                <a:cubicBezTo>
                  <a:pt x="112" y="98"/>
                  <a:pt x="115" y="113"/>
                  <a:pt x="127" y="123"/>
                </a:cubicBezTo>
                <a:cubicBezTo>
                  <a:pt x="127" y="131"/>
                  <a:pt x="127" y="140"/>
                  <a:pt x="127" y="148"/>
                </a:cubicBezTo>
                <a:cubicBezTo>
                  <a:pt x="127" y="173"/>
                  <a:pt x="128" y="200"/>
                  <a:pt x="128" y="229"/>
                </a:cubicBezTo>
                <a:cubicBezTo>
                  <a:pt x="111" y="218"/>
                  <a:pt x="98" y="200"/>
                  <a:pt x="89" y="183"/>
                </a:cubicBezTo>
                <a:cubicBezTo>
                  <a:pt x="77" y="164"/>
                  <a:pt x="68" y="145"/>
                  <a:pt x="59" y="130"/>
                </a:cubicBezTo>
                <a:cubicBezTo>
                  <a:pt x="52" y="118"/>
                  <a:pt x="44" y="108"/>
                  <a:pt x="37" y="102"/>
                </a:cubicBezTo>
                <a:cubicBezTo>
                  <a:pt x="36" y="99"/>
                  <a:pt x="33" y="91"/>
                  <a:pt x="25" y="87"/>
                </a:cubicBezTo>
                <a:cubicBezTo>
                  <a:pt x="16" y="82"/>
                  <a:pt x="7" y="82"/>
                  <a:pt x="0" y="84"/>
                </a:cubicBezTo>
                <a:cubicBezTo>
                  <a:pt x="7" y="86"/>
                  <a:pt x="7" y="92"/>
                  <a:pt x="15" y="100"/>
                </a:cubicBezTo>
                <a:cubicBezTo>
                  <a:pt x="20" y="106"/>
                  <a:pt x="31" y="104"/>
                  <a:pt x="35" y="104"/>
                </a:cubicBezTo>
                <a:cubicBezTo>
                  <a:pt x="41" y="110"/>
                  <a:pt x="48" y="120"/>
                  <a:pt x="54" y="132"/>
                </a:cubicBezTo>
                <a:cubicBezTo>
                  <a:pt x="62" y="148"/>
                  <a:pt x="70" y="167"/>
                  <a:pt x="80" y="188"/>
                </a:cubicBezTo>
                <a:cubicBezTo>
                  <a:pt x="91" y="207"/>
                  <a:pt x="105" y="229"/>
                  <a:pt x="129" y="242"/>
                </a:cubicBezTo>
                <a:cubicBezTo>
                  <a:pt x="129" y="251"/>
                  <a:pt x="129" y="261"/>
                  <a:pt x="130" y="270"/>
                </a:cubicBezTo>
                <a:cubicBezTo>
                  <a:pt x="131" y="314"/>
                  <a:pt x="133" y="363"/>
                  <a:pt x="127" y="411"/>
                </a:cubicBezTo>
                <a:cubicBezTo>
                  <a:pt x="91" y="413"/>
                  <a:pt x="55" y="427"/>
                  <a:pt x="24" y="453"/>
                </a:cubicBezTo>
                <a:cubicBezTo>
                  <a:pt x="99" y="425"/>
                  <a:pt x="177" y="425"/>
                  <a:pt x="252" y="453"/>
                </a:cubicBezTo>
                <a:cubicBezTo>
                  <a:pt x="220" y="426"/>
                  <a:pt x="182" y="413"/>
                  <a:pt x="145" y="411"/>
                </a:cubicBezTo>
                <a:cubicBezTo>
                  <a:pt x="151" y="363"/>
                  <a:pt x="148" y="319"/>
                  <a:pt x="145" y="278"/>
                </a:cubicBezTo>
                <a:close/>
                <a:moveTo>
                  <a:pt x="170" y="104"/>
                </a:moveTo>
                <a:cubicBezTo>
                  <a:pt x="161" y="108"/>
                  <a:pt x="156" y="117"/>
                  <a:pt x="156" y="117"/>
                </a:cubicBezTo>
                <a:cubicBezTo>
                  <a:pt x="156" y="117"/>
                  <a:pt x="164" y="123"/>
                  <a:pt x="176" y="120"/>
                </a:cubicBezTo>
                <a:cubicBezTo>
                  <a:pt x="184" y="117"/>
                  <a:pt x="192" y="110"/>
                  <a:pt x="197" y="101"/>
                </a:cubicBezTo>
                <a:cubicBezTo>
                  <a:pt x="191" y="106"/>
                  <a:pt x="178" y="100"/>
                  <a:pt x="170" y="104"/>
                </a:cubicBezTo>
                <a:close/>
                <a:moveTo>
                  <a:pt x="164" y="79"/>
                </a:moveTo>
                <a:cubicBezTo>
                  <a:pt x="159" y="87"/>
                  <a:pt x="160" y="97"/>
                  <a:pt x="160" y="97"/>
                </a:cubicBezTo>
                <a:cubicBezTo>
                  <a:pt x="160" y="97"/>
                  <a:pt x="169" y="98"/>
                  <a:pt x="177" y="89"/>
                </a:cubicBezTo>
                <a:cubicBezTo>
                  <a:pt x="183" y="83"/>
                  <a:pt x="187" y="72"/>
                  <a:pt x="186" y="62"/>
                </a:cubicBezTo>
                <a:cubicBezTo>
                  <a:pt x="183" y="70"/>
                  <a:pt x="169" y="71"/>
                  <a:pt x="164" y="79"/>
                </a:cubicBezTo>
                <a:close/>
                <a:moveTo>
                  <a:pt x="85" y="167"/>
                </a:moveTo>
                <a:cubicBezTo>
                  <a:pt x="85" y="167"/>
                  <a:pt x="94" y="165"/>
                  <a:pt x="99" y="153"/>
                </a:cubicBezTo>
                <a:cubicBezTo>
                  <a:pt x="102" y="146"/>
                  <a:pt x="101" y="135"/>
                  <a:pt x="97" y="125"/>
                </a:cubicBezTo>
                <a:cubicBezTo>
                  <a:pt x="97" y="134"/>
                  <a:pt x="85" y="140"/>
                  <a:pt x="83" y="149"/>
                </a:cubicBezTo>
                <a:cubicBezTo>
                  <a:pt x="81" y="158"/>
                  <a:pt x="85" y="167"/>
                  <a:pt x="85" y="167"/>
                </a:cubicBezTo>
                <a:close/>
                <a:moveTo>
                  <a:pt x="58" y="114"/>
                </a:moveTo>
                <a:cubicBezTo>
                  <a:pt x="60" y="123"/>
                  <a:pt x="68" y="130"/>
                  <a:pt x="68" y="130"/>
                </a:cubicBezTo>
                <a:cubicBezTo>
                  <a:pt x="68" y="130"/>
                  <a:pt x="75" y="124"/>
                  <a:pt x="74" y="112"/>
                </a:cubicBezTo>
                <a:cubicBezTo>
                  <a:pt x="74" y="104"/>
                  <a:pt x="69" y="94"/>
                  <a:pt x="61" y="87"/>
                </a:cubicBezTo>
                <a:cubicBezTo>
                  <a:pt x="65" y="94"/>
                  <a:pt x="56" y="105"/>
                  <a:pt x="58" y="114"/>
                </a:cubicBezTo>
                <a:close/>
                <a:moveTo>
                  <a:pt x="247" y="172"/>
                </a:moveTo>
                <a:cubicBezTo>
                  <a:pt x="240" y="175"/>
                  <a:pt x="230" y="165"/>
                  <a:pt x="220" y="166"/>
                </a:cubicBezTo>
                <a:cubicBezTo>
                  <a:pt x="211" y="167"/>
                  <a:pt x="203" y="174"/>
                  <a:pt x="203" y="174"/>
                </a:cubicBezTo>
                <a:cubicBezTo>
                  <a:pt x="203" y="174"/>
                  <a:pt x="209" y="182"/>
                  <a:pt x="221" y="183"/>
                </a:cubicBezTo>
                <a:cubicBezTo>
                  <a:pt x="229" y="183"/>
                  <a:pt x="240" y="179"/>
                  <a:pt x="247" y="172"/>
                </a:cubicBezTo>
                <a:close/>
                <a:moveTo>
                  <a:pt x="229" y="138"/>
                </a:moveTo>
                <a:cubicBezTo>
                  <a:pt x="221" y="143"/>
                  <a:pt x="216" y="152"/>
                  <a:pt x="216" y="152"/>
                </a:cubicBezTo>
                <a:cubicBezTo>
                  <a:pt x="216" y="152"/>
                  <a:pt x="224" y="157"/>
                  <a:pt x="235" y="153"/>
                </a:cubicBezTo>
                <a:cubicBezTo>
                  <a:pt x="243" y="151"/>
                  <a:pt x="252" y="143"/>
                  <a:pt x="256" y="134"/>
                </a:cubicBezTo>
                <a:cubicBezTo>
                  <a:pt x="250" y="140"/>
                  <a:pt x="237" y="134"/>
                  <a:pt x="229" y="138"/>
                </a:cubicBezTo>
                <a:close/>
                <a:moveTo>
                  <a:pt x="105" y="96"/>
                </a:moveTo>
                <a:cubicBezTo>
                  <a:pt x="105" y="96"/>
                  <a:pt x="106" y="86"/>
                  <a:pt x="101" y="78"/>
                </a:cubicBezTo>
                <a:cubicBezTo>
                  <a:pt x="95" y="70"/>
                  <a:pt x="82" y="69"/>
                  <a:pt x="79" y="61"/>
                </a:cubicBezTo>
                <a:cubicBezTo>
                  <a:pt x="78" y="72"/>
                  <a:pt x="82" y="82"/>
                  <a:pt x="87" y="88"/>
                </a:cubicBezTo>
                <a:cubicBezTo>
                  <a:pt x="96" y="97"/>
                  <a:pt x="105" y="96"/>
                  <a:pt x="105" y="96"/>
                </a:cubicBezTo>
                <a:close/>
                <a:moveTo>
                  <a:pt x="54" y="142"/>
                </a:moveTo>
                <a:cubicBezTo>
                  <a:pt x="54" y="142"/>
                  <a:pt x="49" y="133"/>
                  <a:pt x="41" y="129"/>
                </a:cubicBezTo>
                <a:cubicBezTo>
                  <a:pt x="32" y="125"/>
                  <a:pt x="20" y="132"/>
                  <a:pt x="14" y="126"/>
                </a:cubicBezTo>
                <a:cubicBezTo>
                  <a:pt x="18" y="135"/>
                  <a:pt x="27" y="142"/>
                  <a:pt x="35" y="145"/>
                </a:cubicBezTo>
                <a:cubicBezTo>
                  <a:pt x="47" y="148"/>
                  <a:pt x="54" y="142"/>
                  <a:pt x="54" y="142"/>
                </a:cubicBezTo>
                <a:close/>
                <a:moveTo>
                  <a:pt x="28" y="173"/>
                </a:moveTo>
                <a:cubicBezTo>
                  <a:pt x="34" y="181"/>
                  <a:pt x="44" y="186"/>
                  <a:pt x="52" y="186"/>
                </a:cubicBezTo>
                <a:cubicBezTo>
                  <a:pt x="64" y="187"/>
                  <a:pt x="71" y="180"/>
                  <a:pt x="71" y="180"/>
                </a:cubicBezTo>
                <a:cubicBezTo>
                  <a:pt x="71" y="180"/>
                  <a:pt x="64" y="172"/>
                  <a:pt x="55" y="170"/>
                </a:cubicBezTo>
                <a:cubicBezTo>
                  <a:pt x="46" y="168"/>
                  <a:pt x="35" y="177"/>
                  <a:pt x="28" y="173"/>
                </a:cubicBezTo>
                <a:close/>
                <a:moveTo>
                  <a:pt x="176" y="156"/>
                </a:moveTo>
                <a:cubicBezTo>
                  <a:pt x="177" y="168"/>
                  <a:pt x="185" y="173"/>
                  <a:pt x="185" y="173"/>
                </a:cubicBezTo>
                <a:cubicBezTo>
                  <a:pt x="185" y="173"/>
                  <a:pt x="191" y="165"/>
                  <a:pt x="192" y="156"/>
                </a:cubicBezTo>
                <a:cubicBezTo>
                  <a:pt x="193" y="146"/>
                  <a:pt x="182" y="137"/>
                  <a:pt x="185" y="129"/>
                </a:cubicBezTo>
                <a:cubicBezTo>
                  <a:pt x="178" y="137"/>
                  <a:pt x="175" y="147"/>
                  <a:pt x="176" y="156"/>
                </a:cubicBezTo>
                <a:close/>
                <a:moveTo>
                  <a:pt x="98" y="53"/>
                </a:moveTo>
                <a:cubicBezTo>
                  <a:pt x="98" y="53"/>
                  <a:pt x="98" y="43"/>
                  <a:pt x="92" y="36"/>
                </a:cubicBezTo>
                <a:cubicBezTo>
                  <a:pt x="87" y="28"/>
                  <a:pt x="73" y="28"/>
                  <a:pt x="69" y="20"/>
                </a:cubicBezTo>
                <a:cubicBezTo>
                  <a:pt x="69" y="31"/>
                  <a:pt x="74" y="41"/>
                  <a:pt x="80" y="46"/>
                </a:cubicBezTo>
                <a:cubicBezTo>
                  <a:pt x="89" y="55"/>
                  <a:pt x="98" y="53"/>
                  <a:pt x="98" y="53"/>
                </a:cubicBezTo>
                <a:close/>
                <a:moveTo>
                  <a:pt x="147" y="40"/>
                </a:moveTo>
                <a:cubicBezTo>
                  <a:pt x="138" y="47"/>
                  <a:pt x="138" y="57"/>
                  <a:pt x="138" y="57"/>
                </a:cubicBezTo>
                <a:cubicBezTo>
                  <a:pt x="138" y="57"/>
                  <a:pt x="148" y="58"/>
                  <a:pt x="156" y="53"/>
                </a:cubicBezTo>
                <a:cubicBezTo>
                  <a:pt x="164" y="49"/>
                  <a:pt x="166" y="35"/>
                  <a:pt x="174" y="33"/>
                </a:cubicBezTo>
                <a:cubicBezTo>
                  <a:pt x="164" y="31"/>
                  <a:pt x="153" y="35"/>
                  <a:pt x="147" y="40"/>
                </a:cubicBezTo>
                <a:close/>
                <a:moveTo>
                  <a:pt x="121" y="27"/>
                </a:moveTo>
                <a:cubicBezTo>
                  <a:pt x="123" y="36"/>
                  <a:pt x="130" y="43"/>
                  <a:pt x="130" y="43"/>
                </a:cubicBezTo>
                <a:cubicBezTo>
                  <a:pt x="130" y="43"/>
                  <a:pt x="138" y="37"/>
                  <a:pt x="138" y="25"/>
                </a:cubicBezTo>
                <a:cubicBezTo>
                  <a:pt x="138" y="17"/>
                  <a:pt x="133" y="7"/>
                  <a:pt x="126" y="0"/>
                </a:cubicBezTo>
                <a:cubicBezTo>
                  <a:pt x="129" y="7"/>
                  <a:pt x="120" y="18"/>
                  <a:pt x="121" y="27"/>
                </a:cubicBezTo>
                <a:close/>
                <a:moveTo>
                  <a:pt x="217" y="125"/>
                </a:moveTo>
                <a:cubicBezTo>
                  <a:pt x="220" y="118"/>
                  <a:pt x="220" y="106"/>
                  <a:pt x="216" y="97"/>
                </a:cubicBezTo>
                <a:cubicBezTo>
                  <a:pt x="216" y="105"/>
                  <a:pt x="203" y="111"/>
                  <a:pt x="201" y="120"/>
                </a:cubicBezTo>
                <a:cubicBezTo>
                  <a:pt x="199" y="129"/>
                  <a:pt x="202" y="138"/>
                  <a:pt x="202" y="138"/>
                </a:cubicBezTo>
                <a:cubicBezTo>
                  <a:pt x="202" y="138"/>
                  <a:pt x="212" y="136"/>
                  <a:pt x="217" y="125"/>
                </a:cubicBezTo>
                <a:close/>
                <a:moveTo>
                  <a:pt x="163" y="25"/>
                </a:moveTo>
                <a:cubicBezTo>
                  <a:pt x="171" y="19"/>
                  <a:pt x="174" y="9"/>
                  <a:pt x="175" y="3"/>
                </a:cubicBezTo>
                <a:cubicBezTo>
                  <a:pt x="170" y="8"/>
                  <a:pt x="165" y="6"/>
                  <a:pt x="154" y="11"/>
                </a:cubicBezTo>
                <a:cubicBezTo>
                  <a:pt x="145" y="15"/>
                  <a:pt x="144" y="31"/>
                  <a:pt x="144" y="31"/>
                </a:cubicBezTo>
                <a:cubicBezTo>
                  <a:pt x="144" y="31"/>
                  <a:pt x="155" y="32"/>
                  <a:pt x="163" y="25"/>
                </a:cubicBezTo>
                <a:close/>
                <a:moveTo>
                  <a:pt x="250" y="123"/>
                </a:moveTo>
                <a:cubicBezTo>
                  <a:pt x="258" y="116"/>
                  <a:pt x="261" y="107"/>
                  <a:pt x="262" y="100"/>
                </a:cubicBezTo>
                <a:cubicBezTo>
                  <a:pt x="257" y="105"/>
                  <a:pt x="252" y="103"/>
                  <a:pt x="241" y="108"/>
                </a:cubicBezTo>
                <a:cubicBezTo>
                  <a:pt x="232" y="112"/>
                  <a:pt x="231" y="128"/>
                  <a:pt x="231" y="128"/>
                </a:cubicBezTo>
                <a:cubicBezTo>
                  <a:pt x="231" y="128"/>
                  <a:pt x="243" y="129"/>
                  <a:pt x="250" y="123"/>
                </a:cubicBezTo>
                <a:close/>
              </a:path>
            </a:pathLst>
          </a:custGeom>
          <a:solidFill>
            <a:schemeClr val="bg2">
              <a:lumMod val="50000"/>
            </a:schemeClr>
          </a:solidFill>
          <a:ln w="9525">
            <a:noFill/>
            <a:round/>
            <a:headEnd/>
            <a:tailEnd/>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9" name="Freeform 53"/>
          <p:cNvSpPr>
            <a:spLocks noEditPoints="1"/>
          </p:cNvSpPr>
          <p:nvPr/>
        </p:nvSpPr>
        <p:spPr bwMode="auto">
          <a:xfrm>
            <a:off x="1061408" y="4040982"/>
            <a:ext cx="695955" cy="789115"/>
          </a:xfrm>
          <a:custGeom>
            <a:avLst/>
            <a:gdLst>
              <a:gd name="T0" fmla="*/ 153 w 186"/>
              <a:gd name="T1" fmla="*/ 102 h 211"/>
              <a:gd name="T2" fmla="*/ 112 w 186"/>
              <a:gd name="T3" fmla="*/ 74 h 211"/>
              <a:gd name="T4" fmla="*/ 29 w 186"/>
              <a:gd name="T5" fmla="*/ 102 h 211"/>
              <a:gd name="T6" fmla="*/ 49 w 186"/>
              <a:gd name="T7" fmla="*/ 100 h 211"/>
              <a:gd name="T8" fmla="*/ 93 w 186"/>
              <a:gd name="T9" fmla="*/ 109 h 211"/>
              <a:gd name="T10" fmla="*/ 137 w 186"/>
              <a:gd name="T11" fmla="*/ 100 h 211"/>
              <a:gd name="T12" fmla="*/ 126 w 186"/>
              <a:gd name="T13" fmla="*/ 34 h 211"/>
              <a:gd name="T14" fmla="*/ 93 w 186"/>
              <a:gd name="T15" fmla="*/ 0 h 211"/>
              <a:gd name="T16" fmla="*/ 60 w 186"/>
              <a:gd name="T17" fmla="*/ 34 h 211"/>
              <a:gd name="T18" fmla="*/ 90 w 186"/>
              <a:gd name="T19" fmla="*/ 113 h 211"/>
              <a:gd name="T20" fmla="*/ 27 w 186"/>
              <a:gd name="T21" fmla="*/ 106 h 211"/>
              <a:gd name="T22" fmla="*/ 13 w 186"/>
              <a:gd name="T23" fmla="*/ 135 h 211"/>
              <a:gd name="T24" fmla="*/ 23 w 186"/>
              <a:gd name="T25" fmla="*/ 137 h 211"/>
              <a:gd name="T26" fmla="*/ 35 w 186"/>
              <a:gd name="T27" fmla="*/ 153 h 211"/>
              <a:gd name="T28" fmla="*/ 30 w 186"/>
              <a:gd name="T29" fmla="*/ 171 h 211"/>
              <a:gd name="T30" fmla="*/ 23 w 186"/>
              <a:gd name="T31" fmla="*/ 191 h 211"/>
              <a:gd name="T32" fmla="*/ 91 w 186"/>
              <a:gd name="T33" fmla="*/ 211 h 211"/>
              <a:gd name="T34" fmla="*/ 90 w 186"/>
              <a:gd name="T35" fmla="*/ 113 h 211"/>
              <a:gd name="T36" fmla="*/ 151 w 186"/>
              <a:gd name="T37" fmla="*/ 156 h 211"/>
              <a:gd name="T38" fmla="*/ 156 w 186"/>
              <a:gd name="T39" fmla="*/ 141 h 211"/>
              <a:gd name="T40" fmla="*/ 170 w 186"/>
              <a:gd name="T41" fmla="*/ 135 h 211"/>
              <a:gd name="T42" fmla="*/ 179 w 186"/>
              <a:gd name="T43" fmla="*/ 98 h 211"/>
              <a:gd name="T44" fmla="*/ 136 w 186"/>
              <a:gd name="T45" fmla="*/ 105 h 211"/>
              <a:gd name="T46" fmla="*/ 96 w 186"/>
              <a:gd name="T47" fmla="*/ 153 h 211"/>
              <a:gd name="T48" fmla="*/ 128 w 186"/>
              <a:gd name="T49" fmla="*/ 204 h 211"/>
              <a:gd name="T50" fmla="*/ 166 w 186"/>
              <a:gd name="T51" fmla="*/ 177 h 211"/>
              <a:gd name="T52" fmla="*/ 182 w 186"/>
              <a:gd name="T53" fmla="*/ 144 h 211"/>
              <a:gd name="T54" fmla="*/ 172 w 186"/>
              <a:gd name="T55" fmla="*/ 139 h 211"/>
              <a:gd name="T56" fmla="*/ 163 w 186"/>
              <a:gd name="T57" fmla="*/ 141 h 211"/>
              <a:gd name="T58" fmla="*/ 155 w 186"/>
              <a:gd name="T59" fmla="*/ 153 h 211"/>
              <a:gd name="T60" fmla="*/ 159 w 186"/>
              <a:gd name="T61" fmla="*/ 168 h 211"/>
              <a:gd name="T62" fmla="*/ 170 w 186"/>
              <a:gd name="T63" fmla="*/ 173 h 211"/>
              <a:gd name="T64" fmla="*/ 182 w 186"/>
              <a:gd name="T65" fmla="*/ 168 h 211"/>
              <a:gd name="T66" fmla="*/ 182 w 186"/>
              <a:gd name="T67" fmla="*/ 144 h 211"/>
              <a:gd name="T68" fmla="*/ 31 w 186"/>
              <a:gd name="T69" fmla="*/ 156 h 211"/>
              <a:gd name="T70" fmla="*/ 26 w 186"/>
              <a:gd name="T71" fmla="*/ 144 h 211"/>
              <a:gd name="T72" fmla="*/ 15 w 186"/>
              <a:gd name="T73" fmla="*/ 139 h 211"/>
              <a:gd name="T74" fmla="*/ 10 w 186"/>
              <a:gd name="T75" fmla="*/ 140 h 211"/>
              <a:gd name="T76" fmla="*/ 0 w 186"/>
              <a:gd name="T77" fmla="*/ 156 h 211"/>
              <a:gd name="T78" fmla="*/ 15 w 186"/>
              <a:gd name="T79" fmla="*/ 173 h 211"/>
              <a:gd name="T80" fmla="*/ 20 w 186"/>
              <a:gd name="T81" fmla="*/ 173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6" h="211">
                <a:moveTo>
                  <a:pt x="137" y="100"/>
                </a:moveTo>
                <a:cubicBezTo>
                  <a:pt x="142" y="101"/>
                  <a:pt x="148" y="102"/>
                  <a:pt x="153" y="102"/>
                </a:cubicBezTo>
                <a:cubicBezTo>
                  <a:pt x="154" y="102"/>
                  <a:pt x="156" y="102"/>
                  <a:pt x="157" y="102"/>
                </a:cubicBezTo>
                <a:cubicBezTo>
                  <a:pt x="149" y="85"/>
                  <a:pt x="131" y="74"/>
                  <a:pt x="112" y="74"/>
                </a:cubicBezTo>
                <a:cubicBezTo>
                  <a:pt x="74" y="74"/>
                  <a:pt x="74" y="74"/>
                  <a:pt x="74" y="74"/>
                </a:cubicBezTo>
                <a:cubicBezTo>
                  <a:pt x="54" y="74"/>
                  <a:pt x="37" y="85"/>
                  <a:pt x="29" y="102"/>
                </a:cubicBezTo>
                <a:cubicBezTo>
                  <a:pt x="30" y="102"/>
                  <a:pt x="31" y="102"/>
                  <a:pt x="33" y="102"/>
                </a:cubicBezTo>
                <a:cubicBezTo>
                  <a:pt x="38" y="102"/>
                  <a:pt x="44" y="101"/>
                  <a:pt x="49" y="100"/>
                </a:cubicBezTo>
                <a:cubicBezTo>
                  <a:pt x="55" y="99"/>
                  <a:pt x="60" y="98"/>
                  <a:pt x="64" y="98"/>
                </a:cubicBezTo>
                <a:cubicBezTo>
                  <a:pt x="75" y="98"/>
                  <a:pt x="85" y="102"/>
                  <a:pt x="93" y="109"/>
                </a:cubicBezTo>
                <a:cubicBezTo>
                  <a:pt x="101" y="102"/>
                  <a:pt x="110" y="98"/>
                  <a:pt x="122" y="98"/>
                </a:cubicBezTo>
                <a:cubicBezTo>
                  <a:pt x="126" y="98"/>
                  <a:pt x="131" y="99"/>
                  <a:pt x="137" y="100"/>
                </a:cubicBezTo>
                <a:close/>
                <a:moveTo>
                  <a:pt x="93" y="67"/>
                </a:moveTo>
                <a:cubicBezTo>
                  <a:pt x="111" y="67"/>
                  <a:pt x="126" y="52"/>
                  <a:pt x="126" y="34"/>
                </a:cubicBezTo>
                <a:cubicBezTo>
                  <a:pt x="126" y="24"/>
                  <a:pt x="122" y="16"/>
                  <a:pt x="116" y="10"/>
                </a:cubicBezTo>
                <a:cubicBezTo>
                  <a:pt x="110" y="4"/>
                  <a:pt x="102" y="0"/>
                  <a:pt x="93" y="0"/>
                </a:cubicBezTo>
                <a:cubicBezTo>
                  <a:pt x="77" y="0"/>
                  <a:pt x="64" y="11"/>
                  <a:pt x="61" y="26"/>
                </a:cubicBezTo>
                <a:cubicBezTo>
                  <a:pt x="60" y="28"/>
                  <a:pt x="60" y="31"/>
                  <a:pt x="60" y="34"/>
                </a:cubicBezTo>
                <a:cubicBezTo>
                  <a:pt x="60" y="52"/>
                  <a:pt x="75" y="67"/>
                  <a:pt x="93" y="67"/>
                </a:cubicBezTo>
                <a:close/>
                <a:moveTo>
                  <a:pt x="90" y="113"/>
                </a:moveTo>
                <a:cubicBezTo>
                  <a:pt x="78" y="102"/>
                  <a:pt x="65" y="102"/>
                  <a:pt x="50" y="105"/>
                </a:cubicBezTo>
                <a:cubicBezTo>
                  <a:pt x="41" y="107"/>
                  <a:pt x="34" y="107"/>
                  <a:pt x="27" y="106"/>
                </a:cubicBezTo>
                <a:cubicBezTo>
                  <a:pt x="20" y="106"/>
                  <a:pt x="14" y="103"/>
                  <a:pt x="7" y="98"/>
                </a:cubicBezTo>
                <a:cubicBezTo>
                  <a:pt x="13" y="135"/>
                  <a:pt x="13" y="135"/>
                  <a:pt x="13" y="135"/>
                </a:cubicBezTo>
                <a:cubicBezTo>
                  <a:pt x="14" y="135"/>
                  <a:pt x="15" y="135"/>
                  <a:pt x="15" y="135"/>
                </a:cubicBezTo>
                <a:cubicBezTo>
                  <a:pt x="18" y="135"/>
                  <a:pt x="21" y="136"/>
                  <a:pt x="23" y="137"/>
                </a:cubicBezTo>
                <a:cubicBezTo>
                  <a:pt x="25" y="138"/>
                  <a:pt x="28" y="139"/>
                  <a:pt x="30" y="141"/>
                </a:cubicBezTo>
                <a:cubicBezTo>
                  <a:pt x="33" y="144"/>
                  <a:pt x="35" y="149"/>
                  <a:pt x="35" y="153"/>
                </a:cubicBezTo>
                <a:cubicBezTo>
                  <a:pt x="35" y="154"/>
                  <a:pt x="35" y="155"/>
                  <a:pt x="35" y="156"/>
                </a:cubicBezTo>
                <a:cubicBezTo>
                  <a:pt x="35" y="162"/>
                  <a:pt x="33" y="167"/>
                  <a:pt x="30" y="171"/>
                </a:cubicBezTo>
                <a:cubicBezTo>
                  <a:pt x="27" y="174"/>
                  <a:pt x="24" y="176"/>
                  <a:pt x="20" y="177"/>
                </a:cubicBezTo>
                <a:cubicBezTo>
                  <a:pt x="23" y="191"/>
                  <a:pt x="23" y="191"/>
                  <a:pt x="23" y="191"/>
                </a:cubicBezTo>
                <a:cubicBezTo>
                  <a:pt x="34" y="202"/>
                  <a:pt x="45" y="206"/>
                  <a:pt x="58" y="204"/>
                </a:cubicBezTo>
                <a:cubicBezTo>
                  <a:pt x="70" y="201"/>
                  <a:pt x="80" y="201"/>
                  <a:pt x="91" y="211"/>
                </a:cubicBezTo>
                <a:cubicBezTo>
                  <a:pt x="91" y="189"/>
                  <a:pt x="90" y="172"/>
                  <a:pt x="90" y="153"/>
                </a:cubicBezTo>
                <a:cubicBezTo>
                  <a:pt x="90" y="141"/>
                  <a:pt x="90" y="128"/>
                  <a:pt x="90" y="113"/>
                </a:cubicBezTo>
                <a:close/>
                <a:moveTo>
                  <a:pt x="156" y="171"/>
                </a:moveTo>
                <a:cubicBezTo>
                  <a:pt x="153" y="167"/>
                  <a:pt x="151" y="162"/>
                  <a:pt x="151" y="156"/>
                </a:cubicBezTo>
                <a:cubicBezTo>
                  <a:pt x="151" y="155"/>
                  <a:pt x="151" y="154"/>
                  <a:pt x="151" y="153"/>
                </a:cubicBezTo>
                <a:cubicBezTo>
                  <a:pt x="151" y="149"/>
                  <a:pt x="153" y="144"/>
                  <a:pt x="156" y="141"/>
                </a:cubicBezTo>
                <a:cubicBezTo>
                  <a:pt x="158" y="139"/>
                  <a:pt x="160" y="138"/>
                  <a:pt x="163" y="137"/>
                </a:cubicBezTo>
                <a:cubicBezTo>
                  <a:pt x="165" y="136"/>
                  <a:pt x="168" y="135"/>
                  <a:pt x="170" y="135"/>
                </a:cubicBezTo>
                <a:cubicBezTo>
                  <a:pt x="171" y="135"/>
                  <a:pt x="172" y="135"/>
                  <a:pt x="172" y="135"/>
                </a:cubicBezTo>
                <a:cubicBezTo>
                  <a:pt x="179" y="98"/>
                  <a:pt x="179" y="98"/>
                  <a:pt x="179" y="98"/>
                </a:cubicBezTo>
                <a:cubicBezTo>
                  <a:pt x="172" y="103"/>
                  <a:pt x="166" y="106"/>
                  <a:pt x="159" y="106"/>
                </a:cubicBezTo>
                <a:cubicBezTo>
                  <a:pt x="152" y="107"/>
                  <a:pt x="144" y="107"/>
                  <a:pt x="136" y="105"/>
                </a:cubicBezTo>
                <a:cubicBezTo>
                  <a:pt x="121" y="102"/>
                  <a:pt x="108" y="102"/>
                  <a:pt x="96" y="113"/>
                </a:cubicBezTo>
                <a:cubicBezTo>
                  <a:pt x="96" y="128"/>
                  <a:pt x="96" y="141"/>
                  <a:pt x="96" y="153"/>
                </a:cubicBezTo>
                <a:cubicBezTo>
                  <a:pt x="96" y="172"/>
                  <a:pt x="95" y="189"/>
                  <a:pt x="95" y="211"/>
                </a:cubicBezTo>
                <a:cubicBezTo>
                  <a:pt x="106" y="201"/>
                  <a:pt x="116" y="201"/>
                  <a:pt x="128" y="204"/>
                </a:cubicBezTo>
                <a:cubicBezTo>
                  <a:pt x="141" y="206"/>
                  <a:pt x="152" y="202"/>
                  <a:pt x="163" y="191"/>
                </a:cubicBezTo>
                <a:cubicBezTo>
                  <a:pt x="166" y="177"/>
                  <a:pt x="166" y="177"/>
                  <a:pt x="166" y="177"/>
                </a:cubicBezTo>
                <a:cubicBezTo>
                  <a:pt x="162" y="176"/>
                  <a:pt x="159" y="174"/>
                  <a:pt x="156" y="171"/>
                </a:cubicBezTo>
                <a:close/>
                <a:moveTo>
                  <a:pt x="182" y="144"/>
                </a:moveTo>
                <a:cubicBezTo>
                  <a:pt x="180" y="143"/>
                  <a:pt x="178" y="141"/>
                  <a:pt x="176" y="140"/>
                </a:cubicBezTo>
                <a:cubicBezTo>
                  <a:pt x="175" y="140"/>
                  <a:pt x="173" y="139"/>
                  <a:pt x="172" y="139"/>
                </a:cubicBezTo>
                <a:cubicBezTo>
                  <a:pt x="171" y="139"/>
                  <a:pt x="171" y="139"/>
                  <a:pt x="170" y="139"/>
                </a:cubicBezTo>
                <a:cubicBezTo>
                  <a:pt x="168" y="139"/>
                  <a:pt x="165" y="140"/>
                  <a:pt x="163" y="141"/>
                </a:cubicBezTo>
                <a:cubicBezTo>
                  <a:pt x="162" y="142"/>
                  <a:pt x="160" y="143"/>
                  <a:pt x="159" y="144"/>
                </a:cubicBezTo>
                <a:cubicBezTo>
                  <a:pt x="157" y="146"/>
                  <a:pt x="156" y="149"/>
                  <a:pt x="155" y="153"/>
                </a:cubicBezTo>
                <a:cubicBezTo>
                  <a:pt x="155" y="154"/>
                  <a:pt x="155" y="155"/>
                  <a:pt x="155" y="156"/>
                </a:cubicBezTo>
                <a:cubicBezTo>
                  <a:pt x="155" y="161"/>
                  <a:pt x="157" y="165"/>
                  <a:pt x="159" y="168"/>
                </a:cubicBezTo>
                <a:cubicBezTo>
                  <a:pt x="161" y="170"/>
                  <a:pt x="164" y="172"/>
                  <a:pt x="166" y="173"/>
                </a:cubicBezTo>
                <a:cubicBezTo>
                  <a:pt x="168" y="173"/>
                  <a:pt x="169" y="173"/>
                  <a:pt x="170" y="173"/>
                </a:cubicBezTo>
                <a:cubicBezTo>
                  <a:pt x="171" y="173"/>
                  <a:pt x="171" y="173"/>
                  <a:pt x="171" y="173"/>
                </a:cubicBezTo>
                <a:cubicBezTo>
                  <a:pt x="175" y="173"/>
                  <a:pt x="179" y="171"/>
                  <a:pt x="182" y="168"/>
                </a:cubicBezTo>
                <a:cubicBezTo>
                  <a:pt x="184" y="165"/>
                  <a:pt x="186" y="161"/>
                  <a:pt x="186" y="156"/>
                </a:cubicBezTo>
                <a:cubicBezTo>
                  <a:pt x="186" y="151"/>
                  <a:pt x="184" y="147"/>
                  <a:pt x="182" y="144"/>
                </a:cubicBezTo>
                <a:close/>
                <a:moveTo>
                  <a:pt x="26" y="168"/>
                </a:moveTo>
                <a:cubicBezTo>
                  <a:pt x="29" y="165"/>
                  <a:pt x="31" y="161"/>
                  <a:pt x="31" y="156"/>
                </a:cubicBezTo>
                <a:cubicBezTo>
                  <a:pt x="31" y="155"/>
                  <a:pt x="31" y="154"/>
                  <a:pt x="31" y="153"/>
                </a:cubicBezTo>
                <a:cubicBezTo>
                  <a:pt x="30" y="149"/>
                  <a:pt x="29" y="146"/>
                  <a:pt x="26" y="144"/>
                </a:cubicBezTo>
                <a:cubicBezTo>
                  <a:pt x="25" y="143"/>
                  <a:pt x="24" y="142"/>
                  <a:pt x="23" y="141"/>
                </a:cubicBezTo>
                <a:cubicBezTo>
                  <a:pt x="21" y="140"/>
                  <a:pt x="18" y="139"/>
                  <a:pt x="15" y="139"/>
                </a:cubicBezTo>
                <a:cubicBezTo>
                  <a:pt x="15" y="139"/>
                  <a:pt x="15" y="139"/>
                  <a:pt x="14" y="139"/>
                </a:cubicBezTo>
                <a:cubicBezTo>
                  <a:pt x="13" y="139"/>
                  <a:pt x="11" y="140"/>
                  <a:pt x="10" y="140"/>
                </a:cubicBezTo>
                <a:cubicBezTo>
                  <a:pt x="8" y="141"/>
                  <a:pt x="6" y="143"/>
                  <a:pt x="4" y="144"/>
                </a:cubicBezTo>
                <a:cubicBezTo>
                  <a:pt x="2" y="147"/>
                  <a:pt x="0" y="151"/>
                  <a:pt x="0" y="156"/>
                </a:cubicBezTo>
                <a:cubicBezTo>
                  <a:pt x="0" y="161"/>
                  <a:pt x="2" y="165"/>
                  <a:pt x="4" y="168"/>
                </a:cubicBezTo>
                <a:cubicBezTo>
                  <a:pt x="7" y="171"/>
                  <a:pt x="11" y="173"/>
                  <a:pt x="15" y="173"/>
                </a:cubicBezTo>
                <a:cubicBezTo>
                  <a:pt x="15" y="173"/>
                  <a:pt x="15" y="173"/>
                  <a:pt x="15" y="173"/>
                </a:cubicBezTo>
                <a:cubicBezTo>
                  <a:pt x="17" y="173"/>
                  <a:pt x="18" y="173"/>
                  <a:pt x="20" y="173"/>
                </a:cubicBezTo>
                <a:cubicBezTo>
                  <a:pt x="22" y="172"/>
                  <a:pt x="25" y="170"/>
                  <a:pt x="26" y="168"/>
                </a:cubicBezTo>
                <a:close/>
              </a:path>
            </a:pathLst>
          </a:custGeom>
          <a:solidFill>
            <a:schemeClr val="bg2">
              <a:lumMod val="50000"/>
            </a:schemeClr>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1" name="Freeform 49"/>
          <p:cNvSpPr>
            <a:spLocks noEditPoints="1"/>
          </p:cNvSpPr>
          <p:nvPr/>
        </p:nvSpPr>
        <p:spPr bwMode="auto">
          <a:xfrm>
            <a:off x="169367" y="2721398"/>
            <a:ext cx="636588" cy="608760"/>
          </a:xfrm>
          <a:custGeom>
            <a:avLst/>
            <a:gdLst>
              <a:gd name="T0" fmla="*/ 283 w 631"/>
              <a:gd name="T1" fmla="*/ 521 h 729"/>
              <a:gd name="T2" fmla="*/ 219 w 631"/>
              <a:gd name="T3" fmla="*/ 327 h 729"/>
              <a:gd name="T4" fmla="*/ 175 w 631"/>
              <a:gd name="T5" fmla="*/ 304 h 729"/>
              <a:gd name="T6" fmla="*/ 150 w 631"/>
              <a:gd name="T7" fmla="*/ 235 h 729"/>
              <a:gd name="T8" fmla="*/ 185 w 631"/>
              <a:gd name="T9" fmla="*/ 299 h 729"/>
              <a:gd name="T10" fmla="*/ 218 w 631"/>
              <a:gd name="T11" fmla="*/ 317 h 729"/>
              <a:gd name="T12" fmla="*/ 301 w 631"/>
              <a:gd name="T13" fmla="*/ 298 h 729"/>
              <a:gd name="T14" fmla="*/ 359 w 631"/>
              <a:gd name="T15" fmla="*/ 254 h 729"/>
              <a:gd name="T16" fmla="*/ 322 w 631"/>
              <a:gd name="T17" fmla="*/ 230 h 729"/>
              <a:gd name="T18" fmla="*/ 232 w 631"/>
              <a:gd name="T19" fmla="*/ 250 h 729"/>
              <a:gd name="T20" fmla="*/ 191 w 631"/>
              <a:gd name="T21" fmla="*/ 163 h 729"/>
              <a:gd name="T22" fmla="*/ 147 w 631"/>
              <a:gd name="T23" fmla="*/ 142 h 729"/>
              <a:gd name="T24" fmla="*/ 108 w 631"/>
              <a:gd name="T25" fmla="*/ 208 h 729"/>
              <a:gd name="T26" fmla="*/ 120 w 631"/>
              <a:gd name="T27" fmla="*/ 536 h 729"/>
              <a:gd name="T28" fmla="*/ 69 w 631"/>
              <a:gd name="T29" fmla="*/ 676 h 729"/>
              <a:gd name="T30" fmla="*/ 100 w 631"/>
              <a:gd name="T31" fmla="*/ 726 h 729"/>
              <a:gd name="T32" fmla="*/ 205 w 631"/>
              <a:gd name="T33" fmla="*/ 559 h 729"/>
              <a:gd name="T34" fmla="*/ 287 w 631"/>
              <a:gd name="T35" fmla="*/ 729 h 729"/>
              <a:gd name="T36" fmla="*/ 320 w 631"/>
              <a:gd name="T37" fmla="*/ 683 h 729"/>
              <a:gd name="T38" fmla="*/ 143 w 631"/>
              <a:gd name="T39" fmla="*/ 125 h 729"/>
              <a:gd name="T40" fmla="*/ 118 w 631"/>
              <a:gd name="T41" fmla="*/ 7 h 729"/>
              <a:gd name="T42" fmla="*/ 143 w 631"/>
              <a:gd name="T43" fmla="*/ 125 h 729"/>
              <a:gd name="T44" fmla="*/ 476 w 631"/>
              <a:gd name="T45" fmla="*/ 241 h 729"/>
              <a:gd name="T46" fmla="*/ 430 w 631"/>
              <a:gd name="T47" fmla="*/ 176 h 729"/>
              <a:gd name="T48" fmla="*/ 527 w 631"/>
              <a:gd name="T49" fmla="*/ 137 h 729"/>
              <a:gd name="T50" fmla="*/ 492 w 631"/>
              <a:gd name="T51" fmla="*/ 81 h 729"/>
              <a:gd name="T52" fmla="*/ 418 w 631"/>
              <a:gd name="T53" fmla="*/ 64 h 729"/>
              <a:gd name="T54" fmla="*/ 373 w 631"/>
              <a:gd name="T55" fmla="*/ 49 h 729"/>
              <a:gd name="T56" fmla="*/ 358 w 631"/>
              <a:gd name="T57" fmla="*/ 115 h 729"/>
              <a:gd name="T58" fmla="*/ 320 w 631"/>
              <a:gd name="T59" fmla="*/ 219 h 729"/>
              <a:gd name="T60" fmla="*/ 370 w 631"/>
              <a:gd name="T61" fmla="*/ 251 h 729"/>
              <a:gd name="T62" fmla="*/ 310 w 631"/>
              <a:gd name="T63" fmla="*/ 308 h 729"/>
              <a:gd name="T64" fmla="*/ 506 w 631"/>
              <a:gd name="T65" fmla="*/ 370 h 729"/>
              <a:gd name="T66" fmla="*/ 377 w 631"/>
              <a:gd name="T67" fmla="*/ 422 h 729"/>
              <a:gd name="T68" fmla="*/ 347 w 631"/>
              <a:gd name="T69" fmla="*/ 475 h 729"/>
              <a:gd name="T70" fmla="*/ 466 w 631"/>
              <a:gd name="T71" fmla="*/ 503 h 729"/>
              <a:gd name="T72" fmla="*/ 514 w 631"/>
              <a:gd name="T73" fmla="*/ 551 h 729"/>
              <a:gd name="T74" fmla="*/ 543 w 631"/>
              <a:gd name="T75" fmla="*/ 509 h 729"/>
              <a:gd name="T76" fmla="*/ 615 w 631"/>
              <a:gd name="T77" fmla="*/ 327 h 729"/>
              <a:gd name="T78" fmla="*/ 41 w 631"/>
              <a:gd name="T79" fmla="*/ 63 h 729"/>
              <a:gd name="T80" fmla="*/ 11 w 631"/>
              <a:gd name="T81" fmla="*/ 149 h 729"/>
              <a:gd name="T82" fmla="*/ 5 w 631"/>
              <a:gd name="T83" fmla="*/ 178 h 729"/>
              <a:gd name="T84" fmla="*/ 33 w 631"/>
              <a:gd name="T85" fmla="*/ 144 h 729"/>
              <a:gd name="T86" fmla="*/ 60 w 631"/>
              <a:gd name="T87" fmla="*/ 80 h 729"/>
              <a:gd name="T88" fmla="*/ 58 w 631"/>
              <a:gd name="T89" fmla="*/ 63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31" h="729">
                <a:moveTo>
                  <a:pt x="266" y="523"/>
                </a:moveTo>
                <a:cubicBezTo>
                  <a:pt x="283" y="521"/>
                  <a:pt x="283" y="521"/>
                  <a:pt x="283" y="521"/>
                </a:cubicBezTo>
                <a:cubicBezTo>
                  <a:pt x="222" y="341"/>
                  <a:pt x="222" y="341"/>
                  <a:pt x="222" y="341"/>
                </a:cubicBezTo>
                <a:cubicBezTo>
                  <a:pt x="219" y="327"/>
                  <a:pt x="219" y="327"/>
                  <a:pt x="219" y="327"/>
                </a:cubicBezTo>
                <a:cubicBezTo>
                  <a:pt x="218" y="328"/>
                  <a:pt x="216" y="328"/>
                  <a:pt x="214" y="328"/>
                </a:cubicBezTo>
                <a:cubicBezTo>
                  <a:pt x="197" y="328"/>
                  <a:pt x="182" y="318"/>
                  <a:pt x="175" y="304"/>
                </a:cubicBezTo>
                <a:cubicBezTo>
                  <a:pt x="145" y="238"/>
                  <a:pt x="145" y="238"/>
                  <a:pt x="145" y="238"/>
                </a:cubicBezTo>
                <a:cubicBezTo>
                  <a:pt x="150" y="235"/>
                  <a:pt x="150" y="235"/>
                  <a:pt x="150" y="235"/>
                </a:cubicBezTo>
                <a:cubicBezTo>
                  <a:pt x="155" y="233"/>
                  <a:pt x="155" y="233"/>
                  <a:pt x="155" y="233"/>
                </a:cubicBezTo>
                <a:cubicBezTo>
                  <a:pt x="185" y="299"/>
                  <a:pt x="185" y="299"/>
                  <a:pt x="185" y="299"/>
                </a:cubicBezTo>
                <a:cubicBezTo>
                  <a:pt x="191" y="310"/>
                  <a:pt x="202" y="317"/>
                  <a:pt x="214" y="317"/>
                </a:cubicBezTo>
                <a:cubicBezTo>
                  <a:pt x="215" y="317"/>
                  <a:pt x="216" y="317"/>
                  <a:pt x="218" y="317"/>
                </a:cubicBezTo>
                <a:cubicBezTo>
                  <a:pt x="219" y="316"/>
                  <a:pt x="220" y="316"/>
                  <a:pt x="221" y="316"/>
                </a:cubicBezTo>
                <a:cubicBezTo>
                  <a:pt x="301" y="298"/>
                  <a:pt x="301" y="298"/>
                  <a:pt x="301" y="298"/>
                </a:cubicBezTo>
                <a:cubicBezTo>
                  <a:pt x="336" y="291"/>
                  <a:pt x="336" y="291"/>
                  <a:pt x="336" y="291"/>
                </a:cubicBezTo>
                <a:cubicBezTo>
                  <a:pt x="352" y="287"/>
                  <a:pt x="363" y="270"/>
                  <a:pt x="359" y="254"/>
                </a:cubicBezTo>
                <a:cubicBezTo>
                  <a:pt x="356" y="239"/>
                  <a:pt x="343" y="229"/>
                  <a:pt x="329" y="229"/>
                </a:cubicBezTo>
                <a:cubicBezTo>
                  <a:pt x="327" y="229"/>
                  <a:pt x="324" y="229"/>
                  <a:pt x="322" y="230"/>
                </a:cubicBezTo>
                <a:cubicBezTo>
                  <a:pt x="278" y="240"/>
                  <a:pt x="278" y="240"/>
                  <a:pt x="278" y="240"/>
                </a:cubicBezTo>
                <a:cubicBezTo>
                  <a:pt x="232" y="250"/>
                  <a:pt x="232" y="250"/>
                  <a:pt x="232" y="250"/>
                </a:cubicBezTo>
                <a:cubicBezTo>
                  <a:pt x="213" y="210"/>
                  <a:pt x="213" y="210"/>
                  <a:pt x="213" y="210"/>
                </a:cubicBezTo>
                <a:cubicBezTo>
                  <a:pt x="191" y="163"/>
                  <a:pt x="191" y="163"/>
                  <a:pt x="191" y="163"/>
                </a:cubicBezTo>
                <a:cubicBezTo>
                  <a:pt x="190" y="159"/>
                  <a:pt x="187" y="156"/>
                  <a:pt x="184" y="153"/>
                </a:cubicBezTo>
                <a:cubicBezTo>
                  <a:pt x="175" y="143"/>
                  <a:pt x="161" y="138"/>
                  <a:pt x="147" y="142"/>
                </a:cubicBezTo>
                <a:cubicBezTo>
                  <a:pt x="144" y="142"/>
                  <a:pt x="144" y="142"/>
                  <a:pt x="144" y="142"/>
                </a:cubicBezTo>
                <a:cubicBezTo>
                  <a:pt x="121" y="147"/>
                  <a:pt x="102" y="169"/>
                  <a:pt x="108" y="208"/>
                </a:cubicBezTo>
                <a:cubicBezTo>
                  <a:pt x="134" y="376"/>
                  <a:pt x="134" y="376"/>
                  <a:pt x="134" y="376"/>
                </a:cubicBezTo>
                <a:cubicBezTo>
                  <a:pt x="120" y="536"/>
                  <a:pt x="120" y="536"/>
                  <a:pt x="120" y="536"/>
                </a:cubicBezTo>
                <a:cubicBezTo>
                  <a:pt x="140" y="534"/>
                  <a:pt x="140" y="534"/>
                  <a:pt x="140" y="534"/>
                </a:cubicBezTo>
                <a:cubicBezTo>
                  <a:pt x="69" y="676"/>
                  <a:pt x="69" y="676"/>
                  <a:pt x="69" y="676"/>
                </a:cubicBezTo>
                <a:cubicBezTo>
                  <a:pt x="60" y="693"/>
                  <a:pt x="67" y="714"/>
                  <a:pt x="84" y="722"/>
                </a:cubicBezTo>
                <a:cubicBezTo>
                  <a:pt x="89" y="725"/>
                  <a:pt x="95" y="726"/>
                  <a:pt x="100" y="726"/>
                </a:cubicBezTo>
                <a:cubicBezTo>
                  <a:pt x="113" y="726"/>
                  <a:pt x="125" y="719"/>
                  <a:pt x="131" y="707"/>
                </a:cubicBezTo>
                <a:cubicBezTo>
                  <a:pt x="205" y="559"/>
                  <a:pt x="205" y="559"/>
                  <a:pt x="205" y="559"/>
                </a:cubicBezTo>
                <a:cubicBezTo>
                  <a:pt x="255" y="705"/>
                  <a:pt x="255" y="705"/>
                  <a:pt x="255" y="705"/>
                </a:cubicBezTo>
                <a:cubicBezTo>
                  <a:pt x="259" y="720"/>
                  <a:pt x="273" y="729"/>
                  <a:pt x="287" y="729"/>
                </a:cubicBezTo>
                <a:cubicBezTo>
                  <a:pt x="291" y="729"/>
                  <a:pt x="295" y="728"/>
                  <a:pt x="298" y="727"/>
                </a:cubicBezTo>
                <a:cubicBezTo>
                  <a:pt x="317" y="721"/>
                  <a:pt x="326" y="701"/>
                  <a:pt x="320" y="683"/>
                </a:cubicBezTo>
                <a:lnTo>
                  <a:pt x="266" y="523"/>
                </a:lnTo>
                <a:close/>
                <a:moveTo>
                  <a:pt x="143" y="125"/>
                </a:moveTo>
                <a:cubicBezTo>
                  <a:pt x="175" y="118"/>
                  <a:pt x="196" y="86"/>
                  <a:pt x="189" y="53"/>
                </a:cubicBezTo>
                <a:cubicBezTo>
                  <a:pt x="182" y="21"/>
                  <a:pt x="150" y="0"/>
                  <a:pt x="118" y="7"/>
                </a:cubicBezTo>
                <a:cubicBezTo>
                  <a:pt x="85" y="14"/>
                  <a:pt x="65" y="46"/>
                  <a:pt x="71" y="78"/>
                </a:cubicBezTo>
                <a:cubicBezTo>
                  <a:pt x="78" y="111"/>
                  <a:pt x="110" y="132"/>
                  <a:pt x="143" y="125"/>
                </a:cubicBezTo>
                <a:close/>
                <a:moveTo>
                  <a:pt x="615" y="327"/>
                </a:moveTo>
                <a:cubicBezTo>
                  <a:pt x="599" y="271"/>
                  <a:pt x="561" y="244"/>
                  <a:pt x="476" y="241"/>
                </a:cubicBezTo>
                <a:cubicBezTo>
                  <a:pt x="419" y="238"/>
                  <a:pt x="394" y="232"/>
                  <a:pt x="390" y="217"/>
                </a:cubicBezTo>
                <a:cubicBezTo>
                  <a:pt x="386" y="203"/>
                  <a:pt x="394" y="187"/>
                  <a:pt x="430" y="176"/>
                </a:cubicBezTo>
                <a:cubicBezTo>
                  <a:pt x="456" y="169"/>
                  <a:pt x="478" y="168"/>
                  <a:pt x="496" y="168"/>
                </a:cubicBezTo>
                <a:cubicBezTo>
                  <a:pt x="514" y="168"/>
                  <a:pt x="528" y="156"/>
                  <a:pt x="527" y="137"/>
                </a:cubicBezTo>
                <a:cubicBezTo>
                  <a:pt x="526" y="116"/>
                  <a:pt x="526" y="116"/>
                  <a:pt x="526" y="116"/>
                </a:cubicBezTo>
                <a:cubicBezTo>
                  <a:pt x="526" y="98"/>
                  <a:pt x="510" y="81"/>
                  <a:pt x="492" y="81"/>
                </a:cubicBezTo>
                <a:cubicBezTo>
                  <a:pt x="473" y="81"/>
                  <a:pt x="452" y="84"/>
                  <a:pt x="426" y="90"/>
                </a:cubicBezTo>
                <a:cubicBezTo>
                  <a:pt x="418" y="64"/>
                  <a:pt x="418" y="64"/>
                  <a:pt x="418" y="64"/>
                </a:cubicBezTo>
                <a:cubicBezTo>
                  <a:pt x="414" y="50"/>
                  <a:pt x="397" y="42"/>
                  <a:pt x="379" y="47"/>
                </a:cubicBezTo>
                <a:cubicBezTo>
                  <a:pt x="373" y="49"/>
                  <a:pt x="373" y="49"/>
                  <a:pt x="373" y="49"/>
                </a:cubicBezTo>
                <a:cubicBezTo>
                  <a:pt x="356" y="54"/>
                  <a:pt x="345" y="71"/>
                  <a:pt x="350" y="87"/>
                </a:cubicBezTo>
                <a:cubicBezTo>
                  <a:pt x="354" y="102"/>
                  <a:pt x="358" y="115"/>
                  <a:pt x="358" y="115"/>
                </a:cubicBezTo>
                <a:cubicBezTo>
                  <a:pt x="304" y="143"/>
                  <a:pt x="277" y="184"/>
                  <a:pt x="277" y="228"/>
                </a:cubicBezTo>
                <a:cubicBezTo>
                  <a:pt x="320" y="219"/>
                  <a:pt x="320" y="219"/>
                  <a:pt x="320" y="219"/>
                </a:cubicBezTo>
                <a:cubicBezTo>
                  <a:pt x="323" y="218"/>
                  <a:pt x="326" y="218"/>
                  <a:pt x="329" y="218"/>
                </a:cubicBezTo>
                <a:cubicBezTo>
                  <a:pt x="349" y="218"/>
                  <a:pt x="366" y="232"/>
                  <a:pt x="370" y="251"/>
                </a:cubicBezTo>
                <a:cubicBezTo>
                  <a:pt x="375" y="274"/>
                  <a:pt x="361" y="297"/>
                  <a:pt x="338" y="302"/>
                </a:cubicBezTo>
                <a:cubicBezTo>
                  <a:pt x="310" y="308"/>
                  <a:pt x="310" y="308"/>
                  <a:pt x="310" y="308"/>
                </a:cubicBezTo>
                <a:cubicBezTo>
                  <a:pt x="337" y="333"/>
                  <a:pt x="379" y="342"/>
                  <a:pt x="429" y="343"/>
                </a:cubicBezTo>
                <a:cubicBezTo>
                  <a:pt x="479" y="344"/>
                  <a:pt x="500" y="351"/>
                  <a:pt x="506" y="370"/>
                </a:cubicBezTo>
                <a:cubicBezTo>
                  <a:pt x="512" y="390"/>
                  <a:pt x="492" y="404"/>
                  <a:pt x="461" y="413"/>
                </a:cubicBezTo>
                <a:cubicBezTo>
                  <a:pt x="432" y="422"/>
                  <a:pt x="403" y="423"/>
                  <a:pt x="377" y="422"/>
                </a:cubicBezTo>
                <a:cubicBezTo>
                  <a:pt x="359" y="420"/>
                  <a:pt x="345" y="432"/>
                  <a:pt x="346" y="451"/>
                </a:cubicBezTo>
                <a:cubicBezTo>
                  <a:pt x="347" y="475"/>
                  <a:pt x="347" y="475"/>
                  <a:pt x="347" y="475"/>
                </a:cubicBezTo>
                <a:cubicBezTo>
                  <a:pt x="348" y="493"/>
                  <a:pt x="364" y="511"/>
                  <a:pt x="382" y="512"/>
                </a:cubicBezTo>
                <a:cubicBezTo>
                  <a:pt x="407" y="512"/>
                  <a:pt x="437" y="510"/>
                  <a:pt x="466" y="503"/>
                </a:cubicBezTo>
                <a:cubicBezTo>
                  <a:pt x="474" y="532"/>
                  <a:pt x="474" y="532"/>
                  <a:pt x="474" y="532"/>
                </a:cubicBezTo>
                <a:cubicBezTo>
                  <a:pt x="478" y="548"/>
                  <a:pt x="496" y="556"/>
                  <a:pt x="514" y="551"/>
                </a:cubicBezTo>
                <a:cubicBezTo>
                  <a:pt x="520" y="550"/>
                  <a:pt x="520" y="550"/>
                  <a:pt x="520" y="550"/>
                </a:cubicBezTo>
                <a:cubicBezTo>
                  <a:pt x="538" y="545"/>
                  <a:pt x="548" y="526"/>
                  <a:pt x="543" y="509"/>
                </a:cubicBezTo>
                <a:cubicBezTo>
                  <a:pt x="538" y="492"/>
                  <a:pt x="534" y="478"/>
                  <a:pt x="534" y="478"/>
                </a:cubicBezTo>
                <a:cubicBezTo>
                  <a:pt x="604" y="443"/>
                  <a:pt x="631" y="384"/>
                  <a:pt x="615" y="327"/>
                </a:cubicBezTo>
                <a:close/>
                <a:moveTo>
                  <a:pt x="59" y="63"/>
                </a:moveTo>
                <a:cubicBezTo>
                  <a:pt x="52" y="62"/>
                  <a:pt x="45" y="62"/>
                  <a:pt x="41" y="63"/>
                </a:cubicBezTo>
                <a:cubicBezTo>
                  <a:pt x="30" y="65"/>
                  <a:pt x="19" y="71"/>
                  <a:pt x="13" y="80"/>
                </a:cubicBezTo>
                <a:cubicBezTo>
                  <a:pt x="0" y="101"/>
                  <a:pt x="10" y="127"/>
                  <a:pt x="11" y="149"/>
                </a:cubicBezTo>
                <a:cubicBezTo>
                  <a:pt x="12" y="155"/>
                  <a:pt x="11" y="160"/>
                  <a:pt x="10" y="166"/>
                </a:cubicBezTo>
                <a:cubicBezTo>
                  <a:pt x="10" y="169"/>
                  <a:pt x="5" y="176"/>
                  <a:pt x="5" y="178"/>
                </a:cubicBezTo>
                <a:cubicBezTo>
                  <a:pt x="6" y="184"/>
                  <a:pt x="14" y="179"/>
                  <a:pt x="17" y="176"/>
                </a:cubicBezTo>
                <a:cubicBezTo>
                  <a:pt x="25" y="168"/>
                  <a:pt x="31" y="155"/>
                  <a:pt x="33" y="144"/>
                </a:cubicBezTo>
                <a:cubicBezTo>
                  <a:pt x="37" y="129"/>
                  <a:pt x="35" y="113"/>
                  <a:pt x="40" y="98"/>
                </a:cubicBezTo>
                <a:cubicBezTo>
                  <a:pt x="44" y="89"/>
                  <a:pt x="51" y="82"/>
                  <a:pt x="60" y="80"/>
                </a:cubicBezTo>
                <a:cubicBezTo>
                  <a:pt x="60" y="80"/>
                  <a:pt x="60" y="80"/>
                  <a:pt x="60" y="80"/>
                </a:cubicBezTo>
                <a:cubicBezTo>
                  <a:pt x="59" y="74"/>
                  <a:pt x="58" y="69"/>
                  <a:pt x="58" y="63"/>
                </a:cubicBezTo>
                <a:cubicBezTo>
                  <a:pt x="58" y="63"/>
                  <a:pt x="58" y="63"/>
                  <a:pt x="59" y="63"/>
                </a:cubicBez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77913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it-IT" dirty="0"/>
              <a:t>CLEAR </a:t>
            </a:r>
            <a:r>
              <a:rPr lang="it-IT" dirty="0" err="1"/>
              <a:t>projet</a:t>
            </a:r>
            <a:r>
              <a:rPr lang="it-IT" dirty="0"/>
              <a:t> </a:t>
            </a:r>
          </a:p>
        </p:txBody>
      </p:sp>
      <p:sp>
        <p:nvSpPr>
          <p:cNvPr id="6" name="Subtitle 2"/>
          <p:cNvSpPr txBox="1">
            <a:spLocks/>
          </p:cNvSpPr>
          <p:nvPr/>
        </p:nvSpPr>
        <p:spPr>
          <a:xfrm>
            <a:off x="827583" y="1131590"/>
            <a:ext cx="7272809" cy="3528392"/>
          </a:xfrm>
          <a:prstGeom prst="rect">
            <a:avLst/>
          </a:prstGeom>
        </p:spPr>
        <p:txBody>
          <a:bodyPr vert="horz" lIns="91440" tIns="45720" rIns="91440" bIns="45720" rtlCol="0" anchor="t">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2575" indent="0">
              <a:buNone/>
            </a:pPr>
            <a:r>
              <a:rPr lang="it-IT" sz="2600" b="1" dirty="0" err="1">
                <a:solidFill>
                  <a:srgbClr val="00B050"/>
                </a:solidFill>
                <a:latin typeface="+mj-lt"/>
                <a:ea typeface="Open Sans" panose="020B0606030504020204" pitchFamily="34" charset="0"/>
                <a:cs typeface="Open Sans" panose="020B0606030504020204" pitchFamily="34" charset="0"/>
              </a:rPr>
              <a:t>What</a:t>
            </a:r>
            <a:r>
              <a:rPr lang="it-IT" sz="2600" b="1" dirty="0">
                <a:solidFill>
                  <a:srgbClr val="00B050"/>
                </a:solidFill>
                <a:latin typeface="+mj-lt"/>
                <a:ea typeface="Open Sans" panose="020B0606030504020204" pitchFamily="34" charset="0"/>
                <a:cs typeface="Open Sans" panose="020B0606030504020204" pitchFamily="34" charset="0"/>
              </a:rPr>
              <a:t> ?</a:t>
            </a:r>
          </a:p>
          <a:p>
            <a:pPr marL="547688" indent="0">
              <a:buNone/>
            </a:pPr>
            <a:r>
              <a:rPr lang="it-IT" sz="1700" dirty="0">
                <a:latin typeface="+mj-lt"/>
                <a:ea typeface="Open Sans" panose="020B0606030504020204" pitchFamily="34" charset="0"/>
                <a:cs typeface="Open Sans" panose="020B0606030504020204" pitchFamily="34" charset="0"/>
              </a:rPr>
              <a:t>A web </a:t>
            </a:r>
            <a:r>
              <a:rPr lang="it-IT" sz="1700" dirty="0" err="1">
                <a:latin typeface="+mj-lt"/>
                <a:ea typeface="Open Sans" panose="020B0606030504020204" pitchFamily="34" charset="0"/>
                <a:cs typeface="Open Sans" panose="020B0606030504020204" pitchFamily="34" charset="0"/>
              </a:rPr>
              <a:t>platform</a:t>
            </a:r>
            <a:r>
              <a:rPr lang="it-IT" sz="1700" dirty="0">
                <a:latin typeface="+mj-lt"/>
                <a:ea typeface="Open Sans" panose="020B0606030504020204" pitchFamily="34" charset="0"/>
                <a:cs typeface="Open Sans" panose="020B0606030504020204" pitchFamily="34" charset="0"/>
              </a:rPr>
              <a:t> with a live community </a:t>
            </a:r>
            <a:r>
              <a:rPr lang="it-IT" sz="1700" dirty="0" err="1">
                <a:latin typeface="+mj-lt"/>
                <a:ea typeface="Open Sans" panose="020B0606030504020204" pitchFamily="34" charset="0"/>
                <a:cs typeface="Open Sans" panose="020B0606030504020204" pitchFamily="34" charset="0"/>
              </a:rPr>
              <a:t>exchanging</a:t>
            </a:r>
            <a:r>
              <a:rPr lang="it-IT" sz="1700" dirty="0">
                <a:latin typeface="+mj-lt"/>
                <a:ea typeface="Open Sans" panose="020B0606030504020204" pitchFamily="34" charset="0"/>
                <a:cs typeface="Open Sans" panose="020B0606030504020204" pitchFamily="34" charset="0"/>
              </a:rPr>
              <a:t> information, </a:t>
            </a:r>
            <a:r>
              <a:rPr lang="it-IT" sz="1700" dirty="0" err="1">
                <a:latin typeface="+mj-lt"/>
                <a:ea typeface="Open Sans" panose="020B0606030504020204" pitchFamily="34" charset="0"/>
                <a:cs typeface="Open Sans" panose="020B0606030504020204" pitchFamily="34" charset="0"/>
              </a:rPr>
              <a:t>questions</a:t>
            </a:r>
            <a:r>
              <a:rPr lang="it-IT" sz="1700" dirty="0">
                <a:latin typeface="+mj-lt"/>
                <a:ea typeface="Open Sans" panose="020B0606030504020204" pitchFamily="34" charset="0"/>
                <a:cs typeface="Open Sans" panose="020B0606030504020204" pitchFamily="34" charset="0"/>
              </a:rPr>
              <a:t> and </a:t>
            </a:r>
            <a:r>
              <a:rPr lang="it-IT" sz="1700" dirty="0" err="1">
                <a:latin typeface="+mj-lt"/>
                <a:ea typeface="Open Sans" panose="020B0606030504020204" pitchFamily="34" charset="0"/>
                <a:cs typeface="Open Sans" panose="020B0606030504020204" pitchFamily="34" charset="0"/>
              </a:rPr>
              <a:t>experiences</a:t>
            </a:r>
            <a:r>
              <a:rPr lang="it-IT" sz="1700" dirty="0">
                <a:latin typeface="+mj-lt"/>
                <a:ea typeface="Open Sans" panose="020B0606030504020204" pitchFamily="34" charset="0"/>
                <a:cs typeface="Open Sans" panose="020B0606030504020204" pitchFamily="34" charset="0"/>
              </a:rPr>
              <a:t> </a:t>
            </a:r>
            <a:r>
              <a:rPr lang="it-IT" sz="1700" dirty="0" err="1">
                <a:latin typeface="+mj-lt"/>
                <a:ea typeface="Open Sans" panose="020B0606030504020204" pitchFamily="34" charset="0"/>
                <a:cs typeface="Open Sans" panose="020B0606030504020204" pitchFamily="34" charset="0"/>
              </a:rPr>
              <a:t>about</a:t>
            </a:r>
            <a:r>
              <a:rPr lang="it-IT" sz="1700" dirty="0">
                <a:latin typeface="+mj-lt"/>
                <a:ea typeface="Open Sans" panose="020B0606030504020204" pitchFamily="34" charset="0"/>
                <a:cs typeface="Open Sans" panose="020B0606030504020204" pitchFamily="34" charset="0"/>
              </a:rPr>
              <a:t>:</a:t>
            </a:r>
          </a:p>
          <a:p>
            <a:pPr marL="890587" indent="0">
              <a:buNone/>
            </a:pPr>
            <a:r>
              <a:rPr lang="it-IT" sz="1700" b="1" dirty="0">
                <a:solidFill>
                  <a:srgbClr val="00B050"/>
                </a:solidFill>
                <a:latin typeface="+mj-lt"/>
                <a:ea typeface="Open Sans" panose="020B0606030504020204" pitchFamily="34" charset="0"/>
                <a:cs typeface="Open Sans" panose="020B0606030504020204" pitchFamily="34" charset="0"/>
              </a:rPr>
              <a:t>► </a:t>
            </a:r>
            <a:r>
              <a:rPr lang="en-US" sz="1700" b="1" dirty="0">
                <a:latin typeface="+mj-lt"/>
              </a:rPr>
              <a:t>Heat-pump for heating and cooling</a:t>
            </a:r>
          </a:p>
          <a:p>
            <a:pPr marL="890587" indent="0">
              <a:buNone/>
            </a:pPr>
            <a:r>
              <a:rPr lang="it-IT" sz="1700" b="1" dirty="0">
                <a:solidFill>
                  <a:srgbClr val="00B050"/>
                </a:solidFill>
                <a:latin typeface="+mj-lt"/>
                <a:ea typeface="Open Sans" panose="020B0606030504020204" pitchFamily="34" charset="0"/>
                <a:cs typeface="Open Sans" panose="020B0606030504020204" pitchFamily="34" charset="0"/>
              </a:rPr>
              <a:t>► </a:t>
            </a:r>
            <a:r>
              <a:rPr lang="it-IT" sz="1700" b="1" dirty="0">
                <a:latin typeface="+mj-lt"/>
                <a:ea typeface="Open Sans" panose="020B0606030504020204" pitchFamily="34" charset="0"/>
                <a:cs typeface="Open Sans" panose="020B0606030504020204" pitchFamily="34" charset="0"/>
              </a:rPr>
              <a:t>VP solar </a:t>
            </a:r>
            <a:r>
              <a:rPr lang="it-IT" sz="1700" b="1" dirty="0" err="1">
                <a:latin typeface="+mj-lt"/>
                <a:ea typeface="Open Sans" panose="020B0606030504020204" pitchFamily="34" charset="0"/>
                <a:cs typeface="Open Sans" panose="020B0606030504020204" pitchFamily="34" charset="0"/>
              </a:rPr>
              <a:t>panels</a:t>
            </a:r>
            <a:endParaRPr lang="it-IT" sz="1700" b="1" dirty="0">
              <a:latin typeface="+mj-lt"/>
              <a:ea typeface="Open Sans" panose="020B0606030504020204" pitchFamily="34" charset="0"/>
              <a:cs typeface="Open Sans" panose="020B0606030504020204" pitchFamily="34" charset="0"/>
            </a:endParaRPr>
          </a:p>
          <a:p>
            <a:pPr marL="890587" indent="0">
              <a:buNone/>
            </a:pPr>
            <a:r>
              <a:rPr lang="it-IT" sz="1700" b="1" dirty="0">
                <a:solidFill>
                  <a:srgbClr val="00B050"/>
                </a:solidFill>
                <a:latin typeface="+mj-lt"/>
                <a:ea typeface="Open Sans" panose="020B0606030504020204" pitchFamily="34" charset="0"/>
                <a:cs typeface="Open Sans" panose="020B0606030504020204" pitchFamily="34" charset="0"/>
              </a:rPr>
              <a:t>► </a:t>
            </a:r>
            <a:r>
              <a:rPr lang="it-IT" sz="1700" b="1" dirty="0" err="1">
                <a:latin typeface="+mj-lt"/>
                <a:ea typeface="Open Sans" panose="020B0606030504020204" pitchFamily="34" charset="0"/>
                <a:cs typeface="Open Sans" panose="020B0606030504020204" pitchFamily="34" charset="0"/>
              </a:rPr>
              <a:t>Pellet</a:t>
            </a:r>
            <a:r>
              <a:rPr lang="it-IT" sz="1700" b="1" dirty="0">
                <a:latin typeface="+mj-lt"/>
                <a:ea typeface="Open Sans" panose="020B0606030504020204" pitchFamily="34" charset="0"/>
                <a:cs typeface="Open Sans" panose="020B0606030504020204" pitchFamily="34" charset="0"/>
              </a:rPr>
              <a:t> </a:t>
            </a:r>
            <a:r>
              <a:rPr lang="it-IT" sz="1700" b="1" dirty="0" err="1">
                <a:latin typeface="+mj-lt"/>
                <a:ea typeface="Open Sans" panose="020B0606030504020204" pitchFamily="34" charset="0"/>
                <a:cs typeface="Open Sans" panose="020B0606030504020204" pitchFamily="34" charset="0"/>
              </a:rPr>
              <a:t>stoves</a:t>
            </a:r>
            <a:endParaRPr lang="it-IT" sz="1700" b="1" dirty="0">
              <a:latin typeface="+mj-lt"/>
              <a:ea typeface="Open Sans" panose="020B0606030504020204" pitchFamily="34" charset="0"/>
              <a:cs typeface="Open Sans" panose="020B0606030504020204" pitchFamily="34" charset="0"/>
            </a:endParaRPr>
          </a:p>
          <a:p>
            <a:pPr marL="890587" indent="0">
              <a:buNone/>
            </a:pPr>
            <a:r>
              <a:rPr lang="it-IT" sz="1700" b="1" dirty="0">
                <a:solidFill>
                  <a:srgbClr val="00B050"/>
                </a:solidFill>
                <a:latin typeface="+mj-lt"/>
                <a:ea typeface="Open Sans" panose="020B0606030504020204" pitchFamily="34" charset="0"/>
                <a:cs typeface="Open Sans" panose="020B0606030504020204" pitchFamily="34" charset="0"/>
              </a:rPr>
              <a:t>► </a:t>
            </a:r>
            <a:r>
              <a:rPr lang="it-IT" sz="1700" b="1" dirty="0">
                <a:latin typeface="+mj-lt"/>
              </a:rPr>
              <a:t>Thermal</a:t>
            </a:r>
            <a:r>
              <a:rPr lang="it-IT" sz="1700" b="1" dirty="0">
                <a:solidFill>
                  <a:srgbClr val="00B050"/>
                </a:solidFill>
                <a:latin typeface="+mj-lt"/>
                <a:ea typeface="Open Sans" panose="020B0606030504020204" pitchFamily="34" charset="0"/>
                <a:cs typeface="Open Sans" panose="020B0606030504020204" pitchFamily="34" charset="0"/>
              </a:rPr>
              <a:t> </a:t>
            </a:r>
            <a:r>
              <a:rPr lang="it-IT" sz="1700" b="1" dirty="0">
                <a:latin typeface="+mj-lt"/>
                <a:ea typeface="Open Sans" panose="020B0606030504020204" pitchFamily="34" charset="0"/>
                <a:cs typeface="Open Sans" panose="020B0606030504020204" pitchFamily="34" charset="0"/>
              </a:rPr>
              <a:t>solar </a:t>
            </a:r>
            <a:r>
              <a:rPr lang="it-IT" sz="1700" b="1" dirty="0" err="1">
                <a:latin typeface="+mj-lt"/>
                <a:ea typeface="Open Sans" panose="020B0606030504020204" pitchFamily="34" charset="0"/>
                <a:cs typeface="Open Sans" panose="020B0606030504020204" pitchFamily="34" charset="0"/>
              </a:rPr>
              <a:t>equipment</a:t>
            </a:r>
            <a:r>
              <a:rPr lang="it-IT" sz="1700" b="1" dirty="0">
                <a:latin typeface="+mj-lt"/>
                <a:ea typeface="Open Sans" panose="020B0606030504020204" pitchFamily="34" charset="0"/>
                <a:cs typeface="Open Sans" panose="020B0606030504020204" pitchFamily="34" charset="0"/>
              </a:rPr>
              <a:t> for </a:t>
            </a:r>
            <a:r>
              <a:rPr lang="it-IT" sz="1700" b="1" dirty="0" err="1">
                <a:latin typeface="+mj-lt"/>
                <a:ea typeface="Open Sans" panose="020B0606030504020204" pitchFamily="34" charset="0"/>
                <a:cs typeface="Open Sans" panose="020B0606030504020204" pitchFamily="34" charset="0"/>
              </a:rPr>
              <a:t>sanitary</a:t>
            </a:r>
            <a:r>
              <a:rPr lang="it-IT" sz="1700" b="1" dirty="0">
                <a:latin typeface="+mj-lt"/>
                <a:ea typeface="Open Sans" panose="020B0606030504020204" pitchFamily="34" charset="0"/>
                <a:cs typeface="Open Sans" panose="020B0606030504020204" pitchFamily="34" charset="0"/>
              </a:rPr>
              <a:t> hot water</a:t>
            </a:r>
          </a:p>
          <a:p>
            <a:pPr marL="890587" indent="0">
              <a:buNone/>
            </a:pPr>
            <a:r>
              <a:rPr lang="it-IT" sz="1700" b="1" dirty="0">
                <a:solidFill>
                  <a:srgbClr val="00B050"/>
                </a:solidFill>
                <a:latin typeface="+mj-lt"/>
                <a:ea typeface="Open Sans" panose="020B0606030504020204" pitchFamily="34" charset="0"/>
                <a:cs typeface="Open Sans" panose="020B0606030504020204" pitchFamily="34" charset="0"/>
              </a:rPr>
              <a:t>► </a:t>
            </a:r>
            <a:r>
              <a:rPr lang="it-IT" sz="1700" b="1" dirty="0" err="1">
                <a:latin typeface="+mj-lt"/>
                <a:ea typeface="Open Sans" panose="020B0606030504020204" pitchFamily="34" charset="0"/>
                <a:cs typeface="Open Sans" panose="020B0606030504020204" pitchFamily="34" charset="0"/>
              </a:rPr>
              <a:t>Heat</a:t>
            </a:r>
            <a:r>
              <a:rPr lang="it-IT" sz="1700" b="1" dirty="0">
                <a:latin typeface="+mj-lt"/>
                <a:ea typeface="Open Sans" panose="020B0606030504020204" pitchFamily="34" charset="0"/>
                <a:cs typeface="Open Sans" panose="020B0606030504020204" pitchFamily="34" charset="0"/>
              </a:rPr>
              <a:t> </a:t>
            </a:r>
            <a:r>
              <a:rPr lang="it-IT" sz="1700" b="1" dirty="0" err="1">
                <a:latin typeface="+mj-lt"/>
                <a:ea typeface="Open Sans" panose="020B0606030504020204" pitchFamily="34" charset="0"/>
                <a:cs typeface="Open Sans" panose="020B0606030504020204" pitchFamily="34" charset="0"/>
              </a:rPr>
              <a:t>pump</a:t>
            </a:r>
            <a:r>
              <a:rPr lang="it-IT" sz="1700" b="1" dirty="0">
                <a:latin typeface="+mj-lt"/>
                <a:ea typeface="Open Sans" panose="020B0606030504020204" pitchFamily="34" charset="0"/>
                <a:cs typeface="Open Sans" panose="020B0606030504020204" pitchFamily="34" charset="0"/>
              </a:rPr>
              <a:t> for </a:t>
            </a:r>
            <a:r>
              <a:rPr lang="it-IT" sz="1700" b="1" dirty="0" err="1">
                <a:latin typeface="+mj-lt"/>
                <a:ea typeface="Open Sans" panose="020B0606030504020204" pitchFamily="34" charset="0"/>
                <a:cs typeface="Open Sans" panose="020B0606030504020204" pitchFamily="34" charset="0"/>
              </a:rPr>
              <a:t>domestic</a:t>
            </a:r>
            <a:r>
              <a:rPr lang="it-IT" sz="1700" b="1" dirty="0">
                <a:latin typeface="+mj-lt"/>
                <a:ea typeface="Open Sans" panose="020B0606030504020204" pitchFamily="34" charset="0"/>
                <a:cs typeface="Open Sans" panose="020B0606030504020204" pitchFamily="34" charset="0"/>
              </a:rPr>
              <a:t> hot water </a:t>
            </a:r>
          </a:p>
          <a:p>
            <a:pPr marL="890587" indent="0">
              <a:buNone/>
            </a:pPr>
            <a:endParaRPr lang="it-IT" sz="1100" b="1" dirty="0">
              <a:latin typeface="+mj-lt"/>
              <a:ea typeface="Open Sans" panose="020B0606030504020204" pitchFamily="34" charset="0"/>
              <a:cs typeface="Open Sans" panose="020B0606030504020204" pitchFamily="34" charset="0"/>
            </a:endParaRPr>
          </a:p>
          <a:p>
            <a:pPr marL="282575" indent="0">
              <a:buNone/>
            </a:pPr>
            <a:r>
              <a:rPr lang="it-IT" sz="2600" b="1" dirty="0">
                <a:solidFill>
                  <a:srgbClr val="00B050"/>
                </a:solidFill>
                <a:latin typeface="+mj-lt"/>
                <a:ea typeface="Open Sans" panose="020B0606030504020204" pitchFamily="34" charset="0"/>
                <a:cs typeface="Open Sans" panose="020B0606030504020204" pitchFamily="34" charset="0"/>
              </a:rPr>
              <a:t>How?</a:t>
            </a:r>
          </a:p>
          <a:p>
            <a:pPr marL="547688" indent="0">
              <a:buNone/>
            </a:pPr>
            <a:r>
              <a:rPr lang="en-US" sz="1700" dirty="0">
                <a:latin typeface="+mj-lt"/>
                <a:ea typeface="Open Sans" panose="020B0606030504020204" pitchFamily="34" charset="0"/>
                <a:cs typeface="Open Sans" panose="020B0606030504020204" pitchFamily="34" charset="0"/>
              </a:rPr>
              <a:t>Thanks to our experience in comparative testing, we tested qualitative performance, technical and safety aspects of the products on the market to find the best one and negotiate with </a:t>
            </a:r>
            <a:r>
              <a:rPr lang="en-US" sz="1700" dirty="0">
                <a:ea typeface="Open Sans" panose="020B0606030504020204" pitchFamily="34" charset="0"/>
                <a:cs typeface="Open Sans" panose="020B0606030504020204" pitchFamily="34" charset="0"/>
              </a:rPr>
              <a:t>selected </a:t>
            </a:r>
            <a:r>
              <a:rPr lang="en-US" sz="1700" dirty="0">
                <a:latin typeface="+mj-lt"/>
                <a:ea typeface="Open Sans" panose="020B0606030504020204" pitchFamily="34" charset="0"/>
                <a:cs typeface="Open Sans" panose="020B0606030504020204" pitchFamily="34" charset="0"/>
              </a:rPr>
              <a:t>qualified networks of installers in order to ensure </a:t>
            </a:r>
            <a:r>
              <a:rPr lang="en-GB" sz="1800" dirty="0">
                <a:latin typeface="Calibri" panose="020F0502020204030204" pitchFamily="34" charset="0"/>
                <a:ea typeface="Calibri" panose="020F0502020204030204" pitchFamily="34" charset="0"/>
                <a:cs typeface="Times New Roman" panose="02020603050405020304" pitchFamily="18" charset="0"/>
              </a:rPr>
              <a:t>plant efficiency and consistent performance over time. </a:t>
            </a:r>
            <a:r>
              <a:rPr lang="en-US" sz="1700" dirty="0">
                <a:latin typeface="+mj-lt"/>
                <a:ea typeface="Open Sans" panose="020B0606030504020204" pitchFamily="34" charset="0"/>
                <a:cs typeface="Open Sans" panose="020B0606030504020204" pitchFamily="34" charset="0"/>
              </a:rPr>
              <a:t>Free Purchasing Groups, organized on the basis of the published results of our tests.</a:t>
            </a:r>
            <a:endParaRPr lang="it-IT" sz="1500" b="1" dirty="0">
              <a:latin typeface="+mj-lt"/>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80C08258-A0FD-4CF5-99DA-2712E0C081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1840" y="171867"/>
            <a:ext cx="3024336" cy="959723"/>
          </a:xfrm>
          <a:prstGeom prst="rect">
            <a:avLst/>
          </a:prstGeom>
        </p:spPr>
      </p:pic>
      <p:sp>
        <p:nvSpPr>
          <p:cNvPr id="3" name="Text Placeholder 2">
            <a:extLst>
              <a:ext uri="{FF2B5EF4-FFF2-40B4-BE49-F238E27FC236}">
                <a16:creationId xmlns:a16="http://schemas.microsoft.com/office/drawing/2014/main" id="{C12EFA38-172D-481D-B991-E847923175A3}"/>
              </a:ext>
            </a:extLst>
          </p:cNvPr>
          <p:cNvSpPr>
            <a:spLocks noGrp="1"/>
          </p:cNvSpPr>
          <p:nvPr>
            <p:ph type="body" sz="quarter" idx="13"/>
          </p:nvPr>
        </p:nvSpPr>
        <p:spPr>
          <a:xfrm>
            <a:off x="2267744" y="4869656"/>
            <a:ext cx="4824536" cy="232647"/>
          </a:xfrm>
        </p:spPr>
        <p:txBody>
          <a:bodyPr/>
          <a:lstStyle/>
          <a:p>
            <a:r>
              <a:rPr lang="it-IT" dirty="0"/>
              <a:t>The CLEAR </a:t>
            </a:r>
            <a:r>
              <a:rPr lang="it-IT" dirty="0" err="1"/>
              <a:t>experience</a:t>
            </a:r>
            <a:r>
              <a:rPr lang="it-IT" dirty="0"/>
              <a:t>  - </a:t>
            </a:r>
            <a:r>
              <a:rPr lang="it-IT" dirty="0" err="1"/>
              <a:t>providing</a:t>
            </a:r>
            <a:r>
              <a:rPr lang="it-IT" dirty="0"/>
              <a:t> information and </a:t>
            </a:r>
            <a:r>
              <a:rPr lang="it-IT" dirty="0" err="1"/>
              <a:t>valuable</a:t>
            </a:r>
            <a:r>
              <a:rPr lang="it-IT" dirty="0"/>
              <a:t> </a:t>
            </a:r>
            <a:r>
              <a:rPr lang="it-IT" dirty="0" err="1"/>
              <a:t>solutions</a:t>
            </a:r>
            <a:r>
              <a:rPr lang="it-IT" dirty="0"/>
              <a:t> to consumers</a:t>
            </a:r>
          </a:p>
        </p:txBody>
      </p:sp>
      <p:pic>
        <p:nvPicPr>
          <p:cNvPr id="7" name="Picture 2">
            <a:extLst>
              <a:ext uri="{FF2B5EF4-FFF2-40B4-BE49-F238E27FC236}">
                <a16:creationId xmlns:a16="http://schemas.microsoft.com/office/drawing/2014/main" id="{AB1BD074-CC05-4E7C-B239-1EAE02913E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8077" y="370417"/>
            <a:ext cx="2332502" cy="473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478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51566"/>
            <a:ext cx="4654140" cy="864000"/>
          </a:xfrm>
          <a:prstGeom prst="rect">
            <a:avLst/>
          </a:prstGeom>
        </p:spPr>
      </p:pic>
      <p:pic>
        <p:nvPicPr>
          <p:cNvPr id="2" name="Picture 1"/>
          <p:cNvPicPr>
            <a:picLocks noChangeAspect="1"/>
          </p:cNvPicPr>
          <p:nvPr/>
        </p:nvPicPr>
        <p:blipFill rotWithShape="1">
          <a:blip r:embed="rId3"/>
          <a:srcRect t="2" b="27199"/>
          <a:stretch/>
        </p:blipFill>
        <p:spPr>
          <a:xfrm>
            <a:off x="4769520" y="267494"/>
            <a:ext cx="4320480" cy="4223644"/>
          </a:xfrm>
          <a:prstGeom prst="rect">
            <a:avLst/>
          </a:prstGeom>
          <a:effectLst>
            <a:outerShdw blurRad="63500" sx="102000" sy="102000" algn="ctr" rotWithShape="0">
              <a:prstClr val="black">
                <a:alpha val="40000"/>
              </a:prstClr>
            </a:outerShdw>
          </a:effectLst>
        </p:spPr>
      </p:pic>
      <p:sp>
        <p:nvSpPr>
          <p:cNvPr id="8" name="Text Placeholder 2"/>
          <p:cNvSpPr>
            <a:spLocks noGrp="1"/>
          </p:cNvSpPr>
          <p:nvPr>
            <p:ph type="body" sz="quarter" idx="12"/>
          </p:nvPr>
        </p:nvSpPr>
        <p:spPr>
          <a:xfrm>
            <a:off x="972000" y="920155"/>
            <a:ext cx="7200000" cy="1584325"/>
          </a:xfrm>
        </p:spPr>
        <p:txBody>
          <a:bodyPr/>
          <a:lstStyle/>
          <a:p>
            <a:pPr marL="53975" indent="0">
              <a:buNone/>
            </a:pPr>
            <a:r>
              <a:rPr lang="it-IT" sz="3000" b="1" dirty="0">
                <a:solidFill>
                  <a:srgbClr val="00B050"/>
                </a:solidFill>
                <a:latin typeface="+mj-lt"/>
                <a:ea typeface="Open Sans" panose="020B0606030504020204" pitchFamily="34" charset="0"/>
                <a:cs typeface="Open Sans" panose="020B0606030504020204" pitchFamily="34" charset="0"/>
              </a:rPr>
              <a:t>Web Site</a:t>
            </a:r>
            <a:endParaRPr lang="it-IT" sz="3000" dirty="0">
              <a:solidFill>
                <a:srgbClr val="00B050"/>
              </a:solidFill>
              <a:latin typeface="+mj-lt"/>
              <a:ea typeface="Open Sans" panose="020B0606030504020204" pitchFamily="34" charset="0"/>
              <a:cs typeface="Open Sans" panose="020B0606030504020204" pitchFamily="34" charset="0"/>
            </a:endParaRPr>
          </a:p>
          <a:p>
            <a:pPr marL="319088" indent="0">
              <a:buNone/>
            </a:pPr>
            <a:endParaRPr lang="it-IT" dirty="0">
              <a:solidFill>
                <a:schemeClr val="tx1"/>
              </a:solidFill>
              <a:latin typeface="+mj-lt"/>
              <a:ea typeface="Open Sans" panose="020B0606030504020204" pitchFamily="34" charset="0"/>
              <a:cs typeface="Open Sans" panose="020B0606030504020204" pitchFamily="34" charset="0"/>
            </a:endParaRPr>
          </a:p>
        </p:txBody>
      </p:sp>
      <p:grpSp>
        <p:nvGrpSpPr>
          <p:cNvPr id="7" name="Group 6"/>
          <p:cNvGrpSpPr/>
          <p:nvPr/>
        </p:nvGrpSpPr>
        <p:grpSpPr>
          <a:xfrm>
            <a:off x="261652" y="1872323"/>
            <a:ext cx="4572000" cy="1408419"/>
            <a:chOff x="0" y="2276872"/>
            <a:chExt cx="4572000" cy="1408419"/>
          </a:xfrm>
        </p:grpSpPr>
        <p:sp>
          <p:nvSpPr>
            <p:cNvPr id="9" name="Subtitle 2">
              <a:hlinkClick r:id="rId4"/>
            </p:cNvPr>
            <p:cNvSpPr txBox="1">
              <a:spLocks/>
            </p:cNvSpPr>
            <p:nvPr/>
          </p:nvSpPr>
          <p:spPr>
            <a:xfrm>
              <a:off x="0" y="3117611"/>
              <a:ext cx="4572000" cy="567680"/>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it-IT" sz="2400" b="1" dirty="0" err="1">
                  <a:solidFill>
                    <a:srgbClr val="C00000"/>
                  </a:solidFill>
                  <a:latin typeface="Open Sans Light" panose="020B0306030504020204" pitchFamily="34" charset="0"/>
                  <a:ea typeface="Open Sans Light" panose="020B0306030504020204" pitchFamily="34" charset="0"/>
                  <a:cs typeface="Open Sans Light" panose="020B0306030504020204" pitchFamily="34" charset="0"/>
                </a:rPr>
                <a:t>www.casarinnovabile.it</a:t>
              </a:r>
              <a:endParaRPr lang="it-IT" sz="1100" b="1" dirty="0">
                <a:solidFill>
                  <a:srgbClr val="C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10" name="Immagine 3">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6000" y="2276872"/>
              <a:ext cx="900000" cy="900000"/>
            </a:xfrm>
            <a:prstGeom prst="rect">
              <a:avLst/>
            </a:prstGeom>
          </p:spPr>
        </p:pic>
      </p:grpSp>
      <p:sp>
        <p:nvSpPr>
          <p:cNvPr id="12" name="Text Placeholder 2">
            <a:extLst>
              <a:ext uri="{FF2B5EF4-FFF2-40B4-BE49-F238E27FC236}">
                <a16:creationId xmlns:a16="http://schemas.microsoft.com/office/drawing/2014/main" id="{6CBFC6DE-9A3D-49B5-9A0B-02A0FFA2A1E7}"/>
              </a:ext>
            </a:extLst>
          </p:cNvPr>
          <p:cNvSpPr>
            <a:spLocks noGrp="1"/>
          </p:cNvSpPr>
          <p:nvPr>
            <p:ph type="body" sz="quarter" idx="13"/>
          </p:nvPr>
        </p:nvSpPr>
        <p:spPr>
          <a:xfrm>
            <a:off x="2268538" y="4868863"/>
            <a:ext cx="5111774" cy="233362"/>
          </a:xfrm>
        </p:spPr>
        <p:txBody>
          <a:bodyPr/>
          <a:lstStyle/>
          <a:p>
            <a:r>
              <a:rPr lang="it-IT" dirty="0"/>
              <a:t>The CLEAR </a:t>
            </a:r>
            <a:r>
              <a:rPr lang="it-IT" dirty="0" err="1"/>
              <a:t>experience</a:t>
            </a:r>
            <a:r>
              <a:rPr lang="it-IT" dirty="0"/>
              <a:t>  - </a:t>
            </a:r>
            <a:r>
              <a:rPr lang="it-IT" dirty="0" err="1"/>
              <a:t>providing</a:t>
            </a:r>
            <a:r>
              <a:rPr lang="it-IT" dirty="0"/>
              <a:t> information and </a:t>
            </a:r>
            <a:r>
              <a:rPr lang="it-IT" dirty="0" err="1"/>
              <a:t>valuable</a:t>
            </a:r>
            <a:r>
              <a:rPr lang="it-IT" dirty="0"/>
              <a:t> </a:t>
            </a:r>
            <a:r>
              <a:rPr lang="it-IT" dirty="0" err="1"/>
              <a:t>solutions</a:t>
            </a:r>
            <a:r>
              <a:rPr lang="it-IT" dirty="0"/>
              <a:t> to consumers</a:t>
            </a:r>
          </a:p>
        </p:txBody>
      </p:sp>
    </p:spTree>
    <p:extLst>
      <p:ext uri="{BB962C8B-B14F-4D97-AF65-F5344CB8AC3E}">
        <p14:creationId xmlns:p14="http://schemas.microsoft.com/office/powerpoint/2010/main" val="178729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51566"/>
            <a:ext cx="4654140" cy="864000"/>
          </a:xfrm>
          <a:prstGeom prst="rect">
            <a:avLst/>
          </a:prstGeom>
        </p:spPr>
      </p:pic>
      <p:sp>
        <p:nvSpPr>
          <p:cNvPr id="8" name="Text Placeholder 2"/>
          <p:cNvSpPr>
            <a:spLocks noGrp="1"/>
          </p:cNvSpPr>
          <p:nvPr>
            <p:ph type="body" sz="quarter" idx="12"/>
          </p:nvPr>
        </p:nvSpPr>
        <p:spPr>
          <a:xfrm>
            <a:off x="611560" y="836618"/>
            <a:ext cx="7200000" cy="1584325"/>
          </a:xfrm>
        </p:spPr>
        <p:txBody>
          <a:bodyPr/>
          <a:lstStyle/>
          <a:p>
            <a:pPr marL="53975" indent="0">
              <a:buNone/>
            </a:pPr>
            <a:r>
              <a:rPr lang="it-IT" sz="3000" b="1" dirty="0" err="1">
                <a:solidFill>
                  <a:srgbClr val="00B050"/>
                </a:solidFill>
                <a:latin typeface="+mj-lt"/>
                <a:ea typeface="Open Sans" panose="020B0606030504020204" pitchFamily="34" charset="0"/>
                <a:cs typeface="Open Sans" panose="020B0606030504020204" pitchFamily="34" charset="0"/>
              </a:rPr>
              <a:t>Interactivity</a:t>
            </a:r>
            <a:r>
              <a:rPr lang="it-IT" sz="3000" b="1" dirty="0">
                <a:solidFill>
                  <a:srgbClr val="00B050"/>
                </a:solidFill>
                <a:latin typeface="+mj-lt"/>
                <a:ea typeface="Open Sans" panose="020B0606030504020204" pitchFamily="34" charset="0"/>
                <a:cs typeface="Open Sans" panose="020B0606030504020204" pitchFamily="34" charset="0"/>
              </a:rPr>
              <a:t>     </a:t>
            </a:r>
            <a:r>
              <a:rPr lang="it-IT" dirty="0">
                <a:solidFill>
                  <a:schemeClr val="tx1"/>
                </a:solidFill>
                <a:latin typeface="+mj-lt"/>
                <a:ea typeface="Open Sans" panose="020B0606030504020204" pitchFamily="34" charset="0"/>
                <a:cs typeface="Open Sans" panose="020B0606030504020204" pitchFamily="34" charset="0"/>
              </a:rPr>
              <a:t>Energy Simulator </a:t>
            </a:r>
            <a:r>
              <a:rPr lang="it-IT" dirty="0">
                <a:solidFill>
                  <a:schemeClr val="tx1"/>
                </a:solidFill>
                <a:latin typeface="+mj-lt"/>
                <a:ea typeface="Open Sans" panose="020B0606030504020204" pitchFamily="34" charset="0"/>
                <a:cs typeface="Open Sans" panose="020B0606030504020204" pitchFamily="34" charset="0"/>
                <a:sym typeface="Symbol" panose="05050102010706020507" pitchFamily="18" charset="2"/>
              </a:rPr>
              <a:t></a:t>
            </a:r>
          </a:p>
          <a:p>
            <a:pPr marL="53975" indent="0">
              <a:buNone/>
            </a:pPr>
            <a:r>
              <a:rPr lang="it-IT" dirty="0">
                <a:solidFill>
                  <a:schemeClr val="tx1"/>
                </a:solidFill>
                <a:latin typeface="+mj-lt"/>
                <a:ea typeface="Open Sans" panose="020B0606030504020204" pitchFamily="34" charset="0"/>
                <a:cs typeface="Open Sans" panose="020B0606030504020204" pitchFamily="34" charset="0"/>
              </a:rPr>
              <a:t>The </a:t>
            </a:r>
            <a:r>
              <a:rPr lang="it-IT" dirty="0" err="1">
                <a:solidFill>
                  <a:schemeClr val="tx1"/>
                </a:solidFill>
                <a:latin typeface="+mj-lt"/>
                <a:ea typeface="Open Sans" panose="020B0606030504020204" pitchFamily="34" charset="0"/>
                <a:cs typeface="Open Sans" panose="020B0606030504020204" pitchFamily="34" charset="0"/>
              </a:rPr>
              <a:t>ideal</a:t>
            </a:r>
            <a:r>
              <a:rPr lang="it-IT" dirty="0">
                <a:solidFill>
                  <a:schemeClr val="tx1"/>
                </a:solidFill>
                <a:latin typeface="+mj-lt"/>
                <a:ea typeface="Open Sans" panose="020B0606030504020204" pitchFamily="34" charset="0"/>
                <a:cs typeface="Open Sans" panose="020B0606030504020204" pitchFamily="34" charset="0"/>
              </a:rPr>
              <a:t> home </a:t>
            </a:r>
            <a:r>
              <a:rPr lang="it-IT" sz="1600" dirty="0">
                <a:solidFill>
                  <a:schemeClr val="tx1"/>
                </a:solidFill>
                <a:ea typeface="Open Sans" panose="020B0606030504020204" pitchFamily="34" charset="0"/>
                <a:cs typeface="Open Sans" panose="020B0606030504020204" pitchFamily="34" charset="0"/>
                <a:sym typeface="Symbol" panose="05050102010706020507" pitchFamily="18" charset="2"/>
              </a:rPr>
              <a:t></a:t>
            </a:r>
            <a:r>
              <a:rPr lang="it-IT" dirty="0">
                <a:solidFill>
                  <a:schemeClr val="tx1"/>
                </a:solidFill>
                <a:ea typeface="Open Sans" panose="020B0606030504020204" pitchFamily="34" charset="0"/>
                <a:cs typeface="Open Sans" panose="020B0606030504020204" pitchFamily="34" charset="0"/>
                <a:sym typeface="Symbol" panose="05050102010706020507" pitchFamily="18" charset="2"/>
              </a:rPr>
              <a:t> </a:t>
            </a:r>
            <a:endParaRPr lang="it-IT" dirty="0">
              <a:solidFill>
                <a:schemeClr val="tx1"/>
              </a:solidFill>
              <a:latin typeface="+mj-lt"/>
              <a:ea typeface="Open Sans" panose="020B0606030504020204" pitchFamily="34" charset="0"/>
              <a:cs typeface="Open Sans" panose="020B0606030504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0072" y="949990"/>
            <a:ext cx="3600000" cy="3596210"/>
          </a:xfrm>
          <a:prstGeom prst="rect">
            <a:avLst/>
          </a:prstGeom>
        </p:spPr>
      </p:pic>
      <p:grpSp>
        <p:nvGrpSpPr>
          <p:cNvPr id="7" name="Group 6">
            <a:extLst>
              <a:ext uri="{FF2B5EF4-FFF2-40B4-BE49-F238E27FC236}">
                <a16:creationId xmlns:a16="http://schemas.microsoft.com/office/drawing/2014/main" id="{B87601FE-5B33-493B-91D7-CA63AB583887}"/>
              </a:ext>
            </a:extLst>
          </p:cNvPr>
          <p:cNvGrpSpPr>
            <a:grpSpLocks noChangeAspect="1"/>
          </p:cNvGrpSpPr>
          <p:nvPr/>
        </p:nvGrpSpPr>
        <p:grpSpPr>
          <a:xfrm>
            <a:off x="323528" y="1660562"/>
            <a:ext cx="4611568" cy="2921658"/>
            <a:chOff x="3923928" y="1629940"/>
            <a:chExt cx="4818055" cy="3052478"/>
          </a:xfrm>
          <a:effectLst>
            <a:outerShdw blurRad="63500" sx="102000" sy="102000" algn="ctr" rotWithShape="0">
              <a:prstClr val="black">
                <a:alpha val="40000"/>
              </a:prstClr>
            </a:outerShdw>
          </a:effectLst>
        </p:grpSpPr>
        <p:pic>
          <p:nvPicPr>
            <p:cNvPr id="9" name="Picture 8">
              <a:extLst>
                <a:ext uri="{FF2B5EF4-FFF2-40B4-BE49-F238E27FC236}">
                  <a16:creationId xmlns:a16="http://schemas.microsoft.com/office/drawing/2014/main" id="{C7DE7D5D-A6B8-4E8B-8355-F9D4B4FD4A2F}"/>
                </a:ext>
              </a:extLst>
            </p:cNvPr>
            <p:cNvPicPr>
              <a:picLocks noChangeAspect="1"/>
            </p:cNvPicPr>
            <p:nvPr/>
          </p:nvPicPr>
          <p:blipFill rotWithShape="1">
            <a:blip r:embed="rId4">
              <a:extLst>
                <a:ext uri="{28A0092B-C50C-407E-A947-70E740481C1C}">
                  <a14:useLocalDpi xmlns:a14="http://schemas.microsoft.com/office/drawing/2010/main" val="0"/>
                </a:ext>
              </a:extLst>
            </a:blip>
            <a:srcRect l="3226" t="53652" r="2354" b="4692"/>
            <a:stretch/>
          </p:blipFill>
          <p:spPr>
            <a:xfrm>
              <a:off x="3923928" y="1635645"/>
              <a:ext cx="4818055" cy="3046773"/>
            </a:xfrm>
            <a:prstGeom prst="rect">
              <a:avLst/>
            </a:prstGeom>
          </p:spPr>
        </p:pic>
        <p:pic>
          <p:nvPicPr>
            <p:cNvPr id="10" name="Picture 9">
              <a:extLst>
                <a:ext uri="{FF2B5EF4-FFF2-40B4-BE49-F238E27FC236}">
                  <a16:creationId xmlns:a16="http://schemas.microsoft.com/office/drawing/2014/main" id="{AC49DBC0-4E27-4E05-96CE-B999A0B45E37}"/>
                </a:ext>
              </a:extLst>
            </p:cNvPr>
            <p:cNvPicPr>
              <a:picLocks noChangeAspect="1"/>
            </p:cNvPicPr>
            <p:nvPr/>
          </p:nvPicPr>
          <p:blipFill rotWithShape="1">
            <a:blip r:embed="rId4">
              <a:extLst>
                <a:ext uri="{28A0092B-C50C-407E-A947-70E740481C1C}">
                  <a14:useLocalDpi xmlns:a14="http://schemas.microsoft.com/office/drawing/2010/main" val="0"/>
                </a:ext>
              </a:extLst>
            </a:blip>
            <a:srcRect l="66563" t="60429" r="3801" b="32679"/>
            <a:stretch/>
          </p:blipFill>
          <p:spPr>
            <a:xfrm>
              <a:off x="5724128" y="1629940"/>
              <a:ext cx="3017855" cy="432049"/>
            </a:xfrm>
            <a:prstGeom prst="rect">
              <a:avLst/>
            </a:prstGeom>
          </p:spPr>
        </p:pic>
        <p:pic>
          <p:nvPicPr>
            <p:cNvPr id="11" name="Picture 10">
              <a:extLst>
                <a:ext uri="{FF2B5EF4-FFF2-40B4-BE49-F238E27FC236}">
                  <a16:creationId xmlns:a16="http://schemas.microsoft.com/office/drawing/2014/main" id="{07E00691-74C5-4852-92C9-6B14BEE7B883}"/>
                </a:ext>
              </a:extLst>
            </p:cNvPr>
            <p:cNvPicPr>
              <a:picLocks noChangeAspect="1"/>
            </p:cNvPicPr>
            <p:nvPr/>
          </p:nvPicPr>
          <p:blipFill rotWithShape="1">
            <a:blip r:embed="rId4">
              <a:extLst>
                <a:ext uri="{28A0092B-C50C-407E-A947-70E740481C1C}">
                  <a14:useLocalDpi xmlns:a14="http://schemas.microsoft.com/office/drawing/2010/main" val="0"/>
                </a:ext>
              </a:extLst>
            </a:blip>
            <a:srcRect l="66563" t="60429" r="3801" b="32679"/>
            <a:stretch/>
          </p:blipFill>
          <p:spPr>
            <a:xfrm>
              <a:off x="3930209" y="1635645"/>
              <a:ext cx="1073839" cy="504057"/>
            </a:xfrm>
            <a:prstGeom prst="rect">
              <a:avLst/>
            </a:prstGeom>
          </p:spPr>
        </p:pic>
      </p:grpSp>
      <p:sp>
        <p:nvSpPr>
          <p:cNvPr id="13" name="Text Placeholder 2">
            <a:extLst>
              <a:ext uri="{FF2B5EF4-FFF2-40B4-BE49-F238E27FC236}">
                <a16:creationId xmlns:a16="http://schemas.microsoft.com/office/drawing/2014/main" id="{B036CD94-F4D9-42FE-A4C7-1B4C81386F58}"/>
              </a:ext>
            </a:extLst>
          </p:cNvPr>
          <p:cNvSpPr>
            <a:spLocks noGrp="1"/>
          </p:cNvSpPr>
          <p:nvPr>
            <p:ph type="body" sz="quarter" idx="13"/>
          </p:nvPr>
        </p:nvSpPr>
        <p:spPr>
          <a:xfrm>
            <a:off x="2268538" y="4868863"/>
            <a:ext cx="4751734" cy="233362"/>
          </a:xfrm>
        </p:spPr>
        <p:txBody>
          <a:bodyPr/>
          <a:lstStyle/>
          <a:p>
            <a:r>
              <a:rPr lang="it-IT" dirty="0"/>
              <a:t>The CLEAR </a:t>
            </a:r>
            <a:r>
              <a:rPr lang="it-IT" dirty="0" err="1"/>
              <a:t>experience</a:t>
            </a:r>
            <a:r>
              <a:rPr lang="it-IT" dirty="0"/>
              <a:t>  - </a:t>
            </a:r>
            <a:r>
              <a:rPr lang="it-IT" dirty="0" err="1"/>
              <a:t>providing</a:t>
            </a:r>
            <a:r>
              <a:rPr lang="it-IT" dirty="0"/>
              <a:t> information and </a:t>
            </a:r>
            <a:r>
              <a:rPr lang="it-IT" dirty="0" err="1"/>
              <a:t>valuable</a:t>
            </a:r>
            <a:r>
              <a:rPr lang="it-IT" dirty="0"/>
              <a:t> </a:t>
            </a:r>
            <a:r>
              <a:rPr lang="it-IT" dirty="0" err="1"/>
              <a:t>solutions</a:t>
            </a:r>
            <a:r>
              <a:rPr lang="it-IT" dirty="0"/>
              <a:t> to consumers</a:t>
            </a:r>
          </a:p>
        </p:txBody>
      </p:sp>
      <p:pic>
        <p:nvPicPr>
          <p:cNvPr id="12" name="Picture 2">
            <a:extLst>
              <a:ext uri="{FF2B5EF4-FFF2-40B4-BE49-F238E27FC236}">
                <a16:creationId xmlns:a16="http://schemas.microsoft.com/office/drawing/2014/main" id="{11F16DF6-E704-4270-AF96-0C1C6D92E4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184" y="353555"/>
            <a:ext cx="2332502" cy="473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879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750"/>
                                        <p:tgtEl>
                                          <p:spTgt spid="7"/>
                                        </p:tgtEl>
                                      </p:cBhvr>
                                    </p:animEffect>
                                    <p:anim calcmode="lin" valueType="num">
                                      <p:cBhvr>
                                        <p:cTn id="13" dur="750" fill="hold"/>
                                        <p:tgtEl>
                                          <p:spTgt spid="7"/>
                                        </p:tgtEl>
                                        <p:attrNameLst>
                                          <p:attrName>ppt_x</p:attrName>
                                        </p:attrNameLst>
                                      </p:cBhvr>
                                      <p:tavLst>
                                        <p:tav tm="0">
                                          <p:val>
                                            <p:strVal val="#ppt_x"/>
                                          </p:val>
                                        </p:tav>
                                        <p:tav tm="100000">
                                          <p:val>
                                            <p:strVal val="#ppt_x"/>
                                          </p:val>
                                        </p:tav>
                                      </p:tavLst>
                                    </p:anim>
                                    <p:anim calcmode="lin" valueType="num">
                                      <p:cBhvr>
                                        <p:cTn id="14" dur="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51566"/>
            <a:ext cx="4654140" cy="864000"/>
          </a:xfrm>
          <a:prstGeom prst="rect">
            <a:avLst/>
          </a:prstGeom>
        </p:spPr>
      </p:pic>
      <p:sp>
        <p:nvSpPr>
          <p:cNvPr id="8" name="Text Placeholder 2"/>
          <p:cNvSpPr>
            <a:spLocks noGrp="1"/>
          </p:cNvSpPr>
          <p:nvPr>
            <p:ph type="body" sz="quarter" idx="12"/>
          </p:nvPr>
        </p:nvSpPr>
        <p:spPr>
          <a:xfrm>
            <a:off x="972000" y="920155"/>
            <a:ext cx="7200000" cy="1584325"/>
          </a:xfrm>
        </p:spPr>
        <p:txBody>
          <a:bodyPr/>
          <a:lstStyle/>
          <a:p>
            <a:pPr marL="53975" indent="0">
              <a:buNone/>
            </a:pPr>
            <a:r>
              <a:rPr lang="it-IT" sz="3000" b="1" dirty="0">
                <a:solidFill>
                  <a:srgbClr val="00B050"/>
                </a:solidFill>
                <a:latin typeface="+mj-lt"/>
                <a:ea typeface="Open Sans" panose="020B0606030504020204" pitchFamily="34" charset="0"/>
                <a:cs typeface="Open Sans" panose="020B0606030504020204" pitchFamily="34" charset="0"/>
              </a:rPr>
              <a:t>Social Community</a:t>
            </a:r>
            <a:endParaRPr lang="it-IT" sz="3000" dirty="0">
              <a:solidFill>
                <a:srgbClr val="00B050"/>
              </a:solidFill>
              <a:latin typeface="+mj-lt"/>
              <a:ea typeface="Open Sans" panose="020B0606030504020204" pitchFamily="34" charset="0"/>
              <a:cs typeface="Open Sans" panose="020B0606030504020204" pitchFamily="34" charset="0"/>
            </a:endParaRPr>
          </a:p>
          <a:p>
            <a:pPr marL="319088" indent="0">
              <a:buNone/>
            </a:pPr>
            <a:endParaRPr lang="it-IT" dirty="0">
              <a:solidFill>
                <a:schemeClr val="tx1"/>
              </a:solidFill>
              <a:latin typeface="+mj-lt"/>
              <a:ea typeface="Open Sans" panose="020B0606030504020204" pitchFamily="34" charset="0"/>
              <a:cs typeface="Open Sans" panose="020B0606030504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616" y="1779662"/>
            <a:ext cx="6912768" cy="2561591"/>
          </a:xfrm>
          <a:prstGeom prst="rect">
            <a:avLst/>
          </a:prstGeom>
          <a:effectLst>
            <a:outerShdw blurRad="63500" sx="102000" sy="102000" algn="ctr" rotWithShape="0">
              <a:prstClr val="black">
                <a:alpha val="40000"/>
              </a:prstClr>
            </a:outerShdw>
          </a:effectLst>
        </p:spPr>
      </p:pic>
      <p:sp>
        <p:nvSpPr>
          <p:cNvPr id="7" name="Text Placeholder 2">
            <a:extLst>
              <a:ext uri="{FF2B5EF4-FFF2-40B4-BE49-F238E27FC236}">
                <a16:creationId xmlns:a16="http://schemas.microsoft.com/office/drawing/2014/main" id="{2EAD7BFB-DE94-42BA-8B15-C00AC93E87BF}"/>
              </a:ext>
            </a:extLst>
          </p:cNvPr>
          <p:cNvSpPr>
            <a:spLocks noGrp="1"/>
          </p:cNvSpPr>
          <p:nvPr>
            <p:ph type="body" sz="quarter" idx="13"/>
          </p:nvPr>
        </p:nvSpPr>
        <p:spPr>
          <a:xfrm>
            <a:off x="2268538" y="4868863"/>
            <a:ext cx="4823742" cy="233362"/>
          </a:xfrm>
        </p:spPr>
        <p:txBody>
          <a:bodyPr/>
          <a:lstStyle/>
          <a:p>
            <a:r>
              <a:rPr lang="it-IT" dirty="0"/>
              <a:t>The CLEAR </a:t>
            </a:r>
            <a:r>
              <a:rPr lang="it-IT" dirty="0" err="1"/>
              <a:t>experience</a:t>
            </a:r>
            <a:r>
              <a:rPr lang="it-IT" dirty="0"/>
              <a:t>  - </a:t>
            </a:r>
            <a:r>
              <a:rPr lang="it-IT" dirty="0" err="1"/>
              <a:t>providing</a:t>
            </a:r>
            <a:r>
              <a:rPr lang="it-IT" dirty="0"/>
              <a:t> information and </a:t>
            </a:r>
            <a:r>
              <a:rPr lang="it-IT" dirty="0" err="1"/>
              <a:t>valuable</a:t>
            </a:r>
            <a:r>
              <a:rPr lang="it-IT" dirty="0"/>
              <a:t> </a:t>
            </a:r>
            <a:r>
              <a:rPr lang="it-IT" dirty="0" err="1"/>
              <a:t>solutions</a:t>
            </a:r>
            <a:r>
              <a:rPr lang="it-IT" dirty="0"/>
              <a:t> to consumers</a:t>
            </a:r>
          </a:p>
        </p:txBody>
      </p:sp>
      <p:pic>
        <p:nvPicPr>
          <p:cNvPr id="9" name="Picture 2">
            <a:extLst>
              <a:ext uri="{FF2B5EF4-FFF2-40B4-BE49-F238E27FC236}">
                <a16:creationId xmlns:a16="http://schemas.microsoft.com/office/drawing/2014/main" id="{E5490D04-D073-4DD3-B934-40E225675B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392545"/>
            <a:ext cx="2332502" cy="473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124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it-IT" dirty="0">
              <a:solidFill>
                <a:schemeClr val="tx1"/>
              </a:solidFill>
              <a:ea typeface="Open Sans" panose="020B0606030504020204" pitchFamily="34" charset="0"/>
              <a:cs typeface="Open Sans" panose="020B0606030504020204" pitchFamily="34" charset="0"/>
            </a:endParaRPr>
          </a:p>
          <a:p>
            <a:endParaRPr lang="it-IT" dirty="0"/>
          </a:p>
        </p:txBody>
      </p:sp>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582" y="969119"/>
            <a:ext cx="1591530" cy="2160000"/>
          </a:xfrm>
          <a:prstGeom prst="rect">
            <a:avLst/>
          </a:prstGeom>
        </p:spPr>
      </p:pic>
      <p:pic>
        <p:nvPicPr>
          <p:cNvPr id="11" name="Immagine 22">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6318" y="1203598"/>
            <a:ext cx="1613554" cy="2189891"/>
          </a:xfrm>
          <a:prstGeom prst="rect">
            <a:avLst/>
          </a:prstGeom>
        </p:spPr>
      </p:pic>
      <p:pic>
        <p:nvPicPr>
          <p:cNvPr id="12" name="Picture 11">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87374" y="1635646"/>
            <a:ext cx="1591226" cy="2160000"/>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64288" y="1864505"/>
            <a:ext cx="1807554" cy="2453184"/>
          </a:xfrm>
          <a:prstGeom prst="rect">
            <a:avLst/>
          </a:prstGeom>
        </p:spPr>
      </p:pic>
      <p:sp>
        <p:nvSpPr>
          <p:cNvPr id="10" name="Text Placeholder 2">
            <a:extLst>
              <a:ext uri="{FF2B5EF4-FFF2-40B4-BE49-F238E27FC236}">
                <a16:creationId xmlns:a16="http://schemas.microsoft.com/office/drawing/2014/main" id="{ED7B6111-39D7-4AFE-AE27-8930AA04DE1B}"/>
              </a:ext>
            </a:extLst>
          </p:cNvPr>
          <p:cNvSpPr>
            <a:spLocks noGrp="1"/>
          </p:cNvSpPr>
          <p:nvPr>
            <p:ph type="body" sz="quarter" idx="13"/>
          </p:nvPr>
        </p:nvSpPr>
        <p:spPr>
          <a:xfrm>
            <a:off x="2268538" y="4868863"/>
            <a:ext cx="5616575" cy="233362"/>
          </a:xfrm>
        </p:spPr>
        <p:txBody>
          <a:bodyPr/>
          <a:lstStyle/>
          <a:p>
            <a:r>
              <a:rPr lang="it-IT" dirty="0"/>
              <a:t>The CLEAR </a:t>
            </a:r>
            <a:r>
              <a:rPr lang="it-IT" dirty="0" err="1"/>
              <a:t>experience</a:t>
            </a:r>
            <a:r>
              <a:rPr lang="it-IT" dirty="0"/>
              <a:t>  - </a:t>
            </a:r>
            <a:r>
              <a:rPr lang="it-IT" dirty="0" err="1"/>
              <a:t>providing</a:t>
            </a:r>
            <a:r>
              <a:rPr lang="it-IT" dirty="0"/>
              <a:t> information and </a:t>
            </a:r>
            <a:r>
              <a:rPr lang="it-IT" dirty="0" err="1"/>
              <a:t>valuable</a:t>
            </a:r>
            <a:r>
              <a:rPr lang="it-IT" dirty="0"/>
              <a:t> </a:t>
            </a:r>
            <a:r>
              <a:rPr lang="it-IT" dirty="0" err="1"/>
              <a:t>solutions</a:t>
            </a:r>
            <a:r>
              <a:rPr lang="it-IT" dirty="0"/>
              <a:t> to consumers</a:t>
            </a:r>
          </a:p>
        </p:txBody>
      </p:sp>
      <p:pic>
        <p:nvPicPr>
          <p:cNvPr id="14" name="Picture 2">
            <a:extLst>
              <a:ext uri="{FF2B5EF4-FFF2-40B4-BE49-F238E27FC236}">
                <a16:creationId xmlns:a16="http://schemas.microsoft.com/office/drawing/2014/main" id="{7FB95E38-8339-4393-BF92-B6476DBF074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88224" y="277094"/>
            <a:ext cx="2332502" cy="473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a:extLst>
              <a:ext uri="{FF2B5EF4-FFF2-40B4-BE49-F238E27FC236}">
                <a16:creationId xmlns:a16="http://schemas.microsoft.com/office/drawing/2014/main" id="{79A8FADA-067C-4890-A521-8BFB07D165B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20276" y="1707653"/>
            <a:ext cx="1576510" cy="2181895"/>
          </a:xfrm>
          <a:prstGeom prst="rect">
            <a:avLst/>
          </a:prstGeom>
        </p:spPr>
      </p:pic>
      <p:pic>
        <p:nvPicPr>
          <p:cNvPr id="16" name="Picture 15">
            <a:extLst>
              <a:ext uri="{FF2B5EF4-FFF2-40B4-BE49-F238E27FC236}">
                <a16:creationId xmlns:a16="http://schemas.microsoft.com/office/drawing/2014/main" id="{C7E1D8D0-E4E5-47B2-BBF2-9AD88CB742C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9512" y="51566"/>
            <a:ext cx="4654140" cy="864000"/>
          </a:xfrm>
          <a:prstGeom prst="rect">
            <a:avLst/>
          </a:prstGeom>
        </p:spPr>
      </p:pic>
    </p:spTree>
    <p:extLst>
      <p:ext uri="{BB962C8B-B14F-4D97-AF65-F5344CB8AC3E}">
        <p14:creationId xmlns:p14="http://schemas.microsoft.com/office/powerpoint/2010/main" val="252214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516" y="-41369"/>
            <a:ext cx="4104456" cy="864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6837" y="3688693"/>
            <a:ext cx="3236840" cy="1080000"/>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576" y="2414143"/>
            <a:ext cx="3236840" cy="1080000"/>
          </a:xfrm>
          <a:prstGeom prst="rect">
            <a:avLst/>
          </a:prstGeom>
          <a:effectLst>
            <a:outerShdw blurRad="63500" sx="102000" sy="102000" algn="ctr" rotWithShape="0">
              <a:prstClr val="black">
                <a:alpha val="40000"/>
              </a:prst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838578"/>
            <a:ext cx="3236840" cy="1080000"/>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5627780" y="3331021"/>
            <a:ext cx="3384376" cy="400110"/>
          </a:xfrm>
          <a:prstGeom prst="rect">
            <a:avLst/>
          </a:prstGeom>
          <a:noFill/>
        </p:spPr>
        <p:txBody>
          <a:bodyPr wrap="square" rtlCol="0">
            <a:spAutoFit/>
          </a:bodyPr>
          <a:lstStyle/>
          <a:p>
            <a:pPr algn="ctr"/>
            <a:r>
              <a:rPr lang="it-IT" sz="2000" cap="small" dirty="0" err="1">
                <a:latin typeface="+mj-lt"/>
                <a:ea typeface="Open Sans" panose="020B0606030504020204" pitchFamily="34" charset="0"/>
                <a:cs typeface="Open Sans" panose="020B0606030504020204" pitchFamily="34" charset="0"/>
              </a:rPr>
              <a:t>Heat</a:t>
            </a:r>
            <a:r>
              <a:rPr lang="it-IT" sz="2000" cap="small" dirty="0">
                <a:latin typeface="+mj-lt"/>
                <a:ea typeface="Open Sans" panose="020B0606030504020204" pitchFamily="34" charset="0"/>
                <a:cs typeface="Open Sans" panose="020B0606030504020204" pitchFamily="34" charset="0"/>
              </a:rPr>
              <a:t> </a:t>
            </a:r>
            <a:r>
              <a:rPr lang="it-IT" sz="2000" cap="small" dirty="0" err="1">
                <a:latin typeface="+mj-lt"/>
                <a:ea typeface="Open Sans" panose="020B0606030504020204" pitchFamily="34" charset="0"/>
                <a:cs typeface="Open Sans" panose="020B0606030504020204" pitchFamily="34" charset="0"/>
              </a:rPr>
              <a:t>Pump</a:t>
            </a:r>
            <a:r>
              <a:rPr lang="it-IT" sz="2000" cap="small" dirty="0">
                <a:latin typeface="+mj-lt"/>
                <a:ea typeface="Open Sans" panose="020B0606030504020204" pitchFamily="34" charset="0"/>
                <a:cs typeface="Open Sans" panose="020B0606030504020204" pitchFamily="34" charset="0"/>
              </a:rPr>
              <a:t>  </a:t>
            </a:r>
            <a:r>
              <a:rPr lang="it-IT" sz="2000" cap="small" dirty="0" err="1">
                <a:latin typeface="+mj-lt"/>
                <a:ea typeface="Open Sans" panose="020B0606030504020204" pitchFamily="34" charset="0"/>
                <a:cs typeface="Open Sans" panose="020B0606030504020204" pitchFamily="34" charset="0"/>
              </a:rPr>
              <a:t>Heating</a:t>
            </a:r>
            <a:r>
              <a:rPr lang="it-IT" sz="2000" cap="small" dirty="0">
                <a:latin typeface="+mj-lt"/>
                <a:ea typeface="Open Sans" panose="020B0606030504020204" pitchFamily="34" charset="0"/>
                <a:cs typeface="Open Sans" panose="020B0606030504020204" pitchFamily="34" charset="0"/>
              </a:rPr>
              <a:t> &amp; </a:t>
            </a:r>
            <a:r>
              <a:rPr lang="it-IT" sz="2000" cap="small" dirty="0" err="1">
                <a:latin typeface="+mj-lt"/>
                <a:ea typeface="Open Sans" panose="020B0606030504020204" pitchFamily="34" charset="0"/>
                <a:cs typeface="Open Sans" panose="020B0606030504020204" pitchFamily="34" charset="0"/>
              </a:rPr>
              <a:t>Cooling</a:t>
            </a:r>
            <a:endParaRPr lang="it-IT" sz="2000" cap="small" dirty="0">
              <a:latin typeface="+mj-lt"/>
              <a:ea typeface="Open Sans" panose="020B0606030504020204" pitchFamily="34" charset="0"/>
              <a:cs typeface="Open Sans" panose="020B0606030504020204" pitchFamily="34" charset="0"/>
            </a:endParaRPr>
          </a:p>
        </p:txBody>
      </p:sp>
      <p:sp>
        <p:nvSpPr>
          <p:cNvPr id="11" name="TextBox 10"/>
          <p:cNvSpPr txBox="1"/>
          <p:nvPr/>
        </p:nvSpPr>
        <p:spPr>
          <a:xfrm>
            <a:off x="236712" y="1210414"/>
            <a:ext cx="2520280" cy="707886"/>
          </a:xfrm>
          <a:prstGeom prst="rect">
            <a:avLst/>
          </a:prstGeom>
          <a:noFill/>
        </p:spPr>
        <p:txBody>
          <a:bodyPr wrap="square" rtlCol="0">
            <a:spAutoFit/>
          </a:bodyPr>
          <a:lstStyle/>
          <a:p>
            <a:r>
              <a:rPr lang="it-IT" sz="2000" cap="small" dirty="0">
                <a:latin typeface="+mj-lt"/>
                <a:ea typeface="Open Sans" panose="020B0606030504020204" pitchFamily="34" charset="0"/>
                <a:cs typeface="Open Sans" panose="020B0606030504020204" pitchFamily="34" charset="0"/>
              </a:rPr>
              <a:t>Solar </a:t>
            </a:r>
            <a:r>
              <a:rPr lang="it-IT" sz="2000" cap="small" dirty="0" err="1">
                <a:latin typeface="+mj-lt"/>
                <a:ea typeface="Open Sans" panose="020B0606030504020204" pitchFamily="34" charset="0"/>
                <a:cs typeface="Open Sans" panose="020B0606030504020204" pitchFamily="34" charset="0"/>
              </a:rPr>
              <a:t>Panels</a:t>
            </a:r>
            <a:endParaRPr lang="it-IT" sz="2000" cap="small" dirty="0">
              <a:latin typeface="+mj-lt"/>
              <a:ea typeface="Open Sans" panose="020B0606030504020204" pitchFamily="34" charset="0"/>
              <a:cs typeface="Open Sans" panose="020B0606030504020204" pitchFamily="34" charset="0"/>
            </a:endParaRPr>
          </a:p>
          <a:p>
            <a:r>
              <a:rPr lang="it-IT" sz="2000" cap="small" dirty="0">
                <a:latin typeface="+mj-lt"/>
                <a:ea typeface="Open Sans" panose="020B0606030504020204" pitchFamily="34" charset="0"/>
                <a:cs typeface="Open Sans" panose="020B0606030504020204" pitchFamily="34" charset="0"/>
              </a:rPr>
              <a:t> 2015</a:t>
            </a:r>
          </a:p>
        </p:txBody>
      </p:sp>
      <p:sp>
        <p:nvSpPr>
          <p:cNvPr id="12" name="TextBox 11"/>
          <p:cNvSpPr txBox="1"/>
          <p:nvPr/>
        </p:nvSpPr>
        <p:spPr>
          <a:xfrm>
            <a:off x="193686" y="2043638"/>
            <a:ext cx="3418620" cy="400110"/>
          </a:xfrm>
          <a:prstGeom prst="rect">
            <a:avLst/>
          </a:prstGeom>
          <a:noFill/>
        </p:spPr>
        <p:txBody>
          <a:bodyPr wrap="square" rtlCol="0">
            <a:spAutoFit/>
          </a:bodyPr>
          <a:lstStyle/>
          <a:p>
            <a:pPr algn="ctr"/>
            <a:r>
              <a:rPr lang="it-IT" sz="2000" cap="small" dirty="0" err="1">
                <a:latin typeface="+mj-lt"/>
                <a:ea typeface="Open Sans" panose="020B0606030504020204" pitchFamily="34" charset="0"/>
                <a:cs typeface="Open Sans" panose="020B0606030504020204" pitchFamily="34" charset="0"/>
              </a:rPr>
              <a:t>Pellet</a:t>
            </a:r>
            <a:r>
              <a:rPr lang="it-IT" sz="2000" cap="small" dirty="0">
                <a:latin typeface="+mj-lt"/>
                <a:ea typeface="Open Sans" panose="020B0606030504020204" pitchFamily="34" charset="0"/>
                <a:cs typeface="Open Sans" panose="020B0606030504020204" pitchFamily="34" charset="0"/>
              </a:rPr>
              <a:t> </a:t>
            </a:r>
            <a:r>
              <a:rPr lang="it-IT" sz="2000" cap="small" dirty="0" err="1">
                <a:latin typeface="+mj-lt"/>
                <a:ea typeface="Open Sans" panose="020B0606030504020204" pitchFamily="34" charset="0"/>
                <a:cs typeface="Open Sans" panose="020B0606030504020204" pitchFamily="34" charset="0"/>
              </a:rPr>
              <a:t>Stoves</a:t>
            </a:r>
            <a:r>
              <a:rPr lang="it-IT" sz="2000" cap="small" dirty="0">
                <a:latin typeface="+mj-lt"/>
                <a:ea typeface="Open Sans" panose="020B0606030504020204" pitchFamily="34" charset="0"/>
                <a:cs typeface="Open Sans" panose="020B0606030504020204" pitchFamily="34" charset="0"/>
              </a:rPr>
              <a:t> 2015</a:t>
            </a:r>
          </a:p>
        </p:txBody>
      </p:sp>
      <p:sp>
        <p:nvSpPr>
          <p:cNvPr id="13" name="TextBox 12"/>
          <p:cNvSpPr txBox="1"/>
          <p:nvPr/>
        </p:nvSpPr>
        <p:spPr>
          <a:xfrm>
            <a:off x="5436096" y="199494"/>
            <a:ext cx="3165938" cy="584775"/>
          </a:xfrm>
          <a:prstGeom prst="rect">
            <a:avLst/>
          </a:prstGeom>
          <a:noFill/>
        </p:spPr>
        <p:txBody>
          <a:bodyPr wrap="square" rtlCol="0">
            <a:spAutoFit/>
          </a:bodyPr>
          <a:lstStyle/>
          <a:p>
            <a:r>
              <a:rPr lang="it-IT" sz="3200" dirty="0" err="1">
                <a:solidFill>
                  <a:schemeClr val="accent6">
                    <a:lumMod val="50000"/>
                  </a:schemeClr>
                </a:solidFill>
              </a:rPr>
              <a:t>Purchase</a:t>
            </a:r>
            <a:r>
              <a:rPr lang="it-IT" sz="3200" dirty="0">
                <a:solidFill>
                  <a:schemeClr val="accent6">
                    <a:lumMod val="50000"/>
                  </a:schemeClr>
                </a:solidFill>
              </a:rPr>
              <a:t> </a:t>
            </a:r>
            <a:r>
              <a:rPr lang="it-IT" sz="3200" dirty="0" err="1">
                <a:solidFill>
                  <a:schemeClr val="accent6">
                    <a:lumMod val="50000"/>
                  </a:schemeClr>
                </a:solidFill>
              </a:rPr>
              <a:t>Groups</a:t>
            </a:r>
            <a:endParaRPr lang="it-IT" sz="3200" dirty="0">
              <a:solidFill>
                <a:schemeClr val="accent6">
                  <a:lumMod val="50000"/>
                </a:schemeClr>
              </a:solidFill>
            </a:endParaRP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42549" y="1069305"/>
            <a:ext cx="3236840" cy="1080000"/>
          </a:xfrm>
          <a:prstGeom prst="rect">
            <a:avLst/>
          </a:prstGeom>
          <a:effectLst>
            <a:outerShdw blurRad="63500" sx="102000" sy="102000" algn="ctr" rotWithShape="0">
              <a:prstClr val="black">
                <a:alpha val="40000"/>
              </a:prstClr>
            </a:outerShdw>
          </a:effectLst>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83709" y="2233115"/>
            <a:ext cx="3232669" cy="1080000"/>
          </a:xfrm>
          <a:prstGeom prst="rect">
            <a:avLst/>
          </a:prstGeom>
          <a:effectLst>
            <a:outerShdw blurRad="63500" sx="102000" sy="102000" algn="ctr" rotWithShape="0">
              <a:prstClr val="black">
                <a:alpha val="40000"/>
              </a:prstClr>
            </a:outerShdw>
          </a:effectLst>
        </p:spPr>
      </p:pic>
      <p:sp>
        <p:nvSpPr>
          <p:cNvPr id="16" name="TextBox 15"/>
          <p:cNvSpPr txBox="1"/>
          <p:nvPr/>
        </p:nvSpPr>
        <p:spPr>
          <a:xfrm>
            <a:off x="7341894" y="2497443"/>
            <a:ext cx="1546169" cy="707886"/>
          </a:xfrm>
          <a:prstGeom prst="rect">
            <a:avLst/>
          </a:prstGeom>
          <a:noFill/>
        </p:spPr>
        <p:txBody>
          <a:bodyPr wrap="square" rtlCol="0">
            <a:spAutoFit/>
          </a:bodyPr>
          <a:lstStyle/>
          <a:p>
            <a:r>
              <a:rPr lang="it-IT" sz="2000" cap="small" dirty="0" err="1">
                <a:latin typeface="+mj-lt"/>
                <a:ea typeface="Open Sans" panose="020B0606030504020204" pitchFamily="34" charset="0"/>
                <a:cs typeface="Open Sans" panose="020B0606030504020204" pitchFamily="34" charset="0"/>
              </a:rPr>
              <a:t>Pellet</a:t>
            </a:r>
            <a:r>
              <a:rPr lang="it-IT" sz="2000" cap="small" dirty="0">
                <a:latin typeface="+mj-lt"/>
                <a:ea typeface="Open Sans" panose="020B0606030504020204" pitchFamily="34" charset="0"/>
                <a:cs typeface="Open Sans" panose="020B0606030504020204" pitchFamily="34" charset="0"/>
              </a:rPr>
              <a:t> </a:t>
            </a:r>
            <a:r>
              <a:rPr lang="it-IT" sz="2000" cap="small" dirty="0" err="1">
                <a:latin typeface="+mj-lt"/>
                <a:ea typeface="Open Sans" panose="020B0606030504020204" pitchFamily="34" charset="0"/>
                <a:cs typeface="Open Sans" panose="020B0606030504020204" pitchFamily="34" charset="0"/>
              </a:rPr>
              <a:t>Stoves</a:t>
            </a:r>
            <a:endParaRPr lang="it-IT" sz="2000" cap="small" dirty="0">
              <a:latin typeface="+mj-lt"/>
              <a:ea typeface="Open Sans" panose="020B0606030504020204" pitchFamily="34" charset="0"/>
              <a:cs typeface="Open Sans" panose="020B0606030504020204" pitchFamily="34" charset="0"/>
            </a:endParaRPr>
          </a:p>
          <a:p>
            <a:r>
              <a:rPr lang="it-IT" sz="2000" cap="small" dirty="0">
                <a:latin typeface="+mj-lt"/>
                <a:ea typeface="Open Sans" panose="020B0606030504020204" pitchFamily="34" charset="0"/>
                <a:cs typeface="Open Sans" panose="020B0606030504020204" pitchFamily="34" charset="0"/>
              </a:rPr>
              <a:t>  2016</a:t>
            </a:r>
          </a:p>
        </p:txBody>
      </p:sp>
      <p:sp>
        <p:nvSpPr>
          <p:cNvPr id="17" name="TextBox 16"/>
          <p:cNvSpPr txBox="1"/>
          <p:nvPr/>
        </p:nvSpPr>
        <p:spPr>
          <a:xfrm>
            <a:off x="5033875" y="717491"/>
            <a:ext cx="3854188" cy="400110"/>
          </a:xfrm>
          <a:prstGeom prst="rect">
            <a:avLst/>
          </a:prstGeom>
          <a:noFill/>
        </p:spPr>
        <p:txBody>
          <a:bodyPr wrap="square" rtlCol="0">
            <a:spAutoFit/>
          </a:bodyPr>
          <a:lstStyle/>
          <a:p>
            <a:pPr algn="ctr"/>
            <a:r>
              <a:rPr lang="it-IT" sz="2000" cap="small" dirty="0">
                <a:latin typeface="+mj-lt"/>
                <a:ea typeface="Open Sans" panose="020B0606030504020204" pitchFamily="34" charset="0"/>
                <a:cs typeface="Open Sans" panose="020B0606030504020204" pitchFamily="34" charset="0"/>
              </a:rPr>
              <a:t>Solar &amp; </a:t>
            </a:r>
            <a:r>
              <a:rPr lang="it-IT" sz="2000" cap="small" dirty="0" err="1">
                <a:latin typeface="+mj-lt"/>
                <a:ea typeface="Open Sans" panose="020B0606030504020204" pitchFamily="34" charset="0"/>
                <a:cs typeface="Open Sans" panose="020B0606030504020204" pitchFamily="34" charset="0"/>
              </a:rPr>
              <a:t>Termal</a:t>
            </a:r>
            <a:r>
              <a:rPr lang="it-IT" sz="2000" cap="small" dirty="0">
                <a:latin typeface="+mj-lt"/>
                <a:ea typeface="Open Sans" panose="020B0606030504020204" pitchFamily="34" charset="0"/>
                <a:cs typeface="Open Sans" panose="020B0606030504020204" pitchFamily="34" charset="0"/>
              </a:rPr>
              <a:t> </a:t>
            </a:r>
            <a:r>
              <a:rPr lang="it-IT" sz="2000" cap="small" dirty="0" err="1">
                <a:latin typeface="+mj-lt"/>
                <a:ea typeface="Open Sans" panose="020B0606030504020204" pitchFamily="34" charset="0"/>
                <a:cs typeface="Open Sans" panose="020B0606030504020204" pitchFamily="34" charset="0"/>
              </a:rPr>
              <a:t>Panels</a:t>
            </a:r>
            <a:r>
              <a:rPr lang="it-IT" sz="2000" cap="small" dirty="0">
                <a:latin typeface="+mj-lt"/>
                <a:ea typeface="Open Sans" panose="020B0606030504020204" pitchFamily="34" charset="0"/>
                <a:cs typeface="Open Sans" panose="020B0606030504020204" pitchFamily="34" charset="0"/>
              </a:rPr>
              <a:t> 2016</a:t>
            </a:r>
          </a:p>
        </p:txBody>
      </p:sp>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05237" y="3665027"/>
            <a:ext cx="3233121" cy="1080000"/>
          </a:xfrm>
          <a:prstGeom prst="rect">
            <a:avLst/>
          </a:prstGeom>
          <a:effectLst>
            <a:outerShdw blurRad="63500" sx="102000" sy="102000" algn="ctr" rotWithShape="0">
              <a:prstClr val="black">
                <a:alpha val="40000"/>
              </a:prstClr>
            </a:outerShdw>
          </a:effectLst>
        </p:spPr>
      </p:pic>
      <p:sp>
        <p:nvSpPr>
          <p:cNvPr id="19" name="TextBox 18"/>
          <p:cNvSpPr txBox="1"/>
          <p:nvPr/>
        </p:nvSpPr>
        <p:spPr>
          <a:xfrm>
            <a:off x="400490" y="3695922"/>
            <a:ext cx="2192724" cy="1015663"/>
          </a:xfrm>
          <a:prstGeom prst="rect">
            <a:avLst/>
          </a:prstGeom>
          <a:noFill/>
        </p:spPr>
        <p:txBody>
          <a:bodyPr wrap="square" rtlCol="0">
            <a:spAutoFit/>
          </a:bodyPr>
          <a:lstStyle/>
          <a:p>
            <a:r>
              <a:rPr lang="it-IT" sz="2000" cap="small" dirty="0" err="1">
                <a:latin typeface="+mj-lt"/>
                <a:ea typeface="Open Sans" panose="020B0606030504020204" pitchFamily="34" charset="0"/>
                <a:cs typeface="Open Sans" panose="020B0606030504020204" pitchFamily="34" charset="0"/>
              </a:rPr>
              <a:t>Heat</a:t>
            </a:r>
            <a:r>
              <a:rPr lang="it-IT" sz="2000" cap="small" dirty="0">
                <a:latin typeface="+mj-lt"/>
                <a:ea typeface="Open Sans" panose="020B0606030504020204" pitchFamily="34" charset="0"/>
                <a:cs typeface="Open Sans" panose="020B0606030504020204" pitchFamily="34" charset="0"/>
              </a:rPr>
              <a:t> </a:t>
            </a:r>
            <a:r>
              <a:rPr lang="it-IT" sz="2000" cap="small" dirty="0" err="1">
                <a:latin typeface="+mj-lt"/>
                <a:ea typeface="Open Sans" panose="020B0606030504020204" pitchFamily="34" charset="0"/>
                <a:cs typeface="Open Sans" panose="020B0606030504020204" pitchFamily="34" charset="0"/>
              </a:rPr>
              <a:t>Pump</a:t>
            </a:r>
            <a:r>
              <a:rPr lang="it-IT" sz="2000" cap="small" dirty="0">
                <a:latin typeface="+mj-lt"/>
                <a:ea typeface="Open Sans" panose="020B0606030504020204" pitchFamily="34" charset="0"/>
                <a:cs typeface="Open Sans" panose="020B0606030504020204" pitchFamily="34" charset="0"/>
              </a:rPr>
              <a:t> </a:t>
            </a:r>
          </a:p>
          <a:p>
            <a:r>
              <a:rPr lang="it-IT" sz="2000" cap="small" dirty="0" err="1">
                <a:latin typeface="+mj-lt"/>
                <a:ea typeface="Open Sans" panose="020B0606030504020204" pitchFamily="34" charset="0"/>
                <a:cs typeface="Open Sans" panose="020B0606030504020204" pitchFamily="34" charset="0"/>
              </a:rPr>
              <a:t>Domestic</a:t>
            </a:r>
            <a:r>
              <a:rPr lang="it-IT" sz="2000" cap="small" dirty="0">
                <a:latin typeface="+mj-lt"/>
                <a:ea typeface="Open Sans" panose="020B0606030504020204" pitchFamily="34" charset="0"/>
                <a:cs typeface="Open Sans" panose="020B0606030504020204" pitchFamily="34" charset="0"/>
              </a:rPr>
              <a:t> Hot Water</a:t>
            </a:r>
          </a:p>
        </p:txBody>
      </p:sp>
      <p:sp>
        <p:nvSpPr>
          <p:cNvPr id="20" name="Text Placeholder 2">
            <a:extLst>
              <a:ext uri="{FF2B5EF4-FFF2-40B4-BE49-F238E27FC236}">
                <a16:creationId xmlns:a16="http://schemas.microsoft.com/office/drawing/2014/main" id="{8C737338-E06C-4960-A3E4-4286E55EE34B}"/>
              </a:ext>
            </a:extLst>
          </p:cNvPr>
          <p:cNvSpPr>
            <a:spLocks noGrp="1"/>
          </p:cNvSpPr>
          <p:nvPr>
            <p:ph type="body" sz="quarter" idx="13"/>
          </p:nvPr>
        </p:nvSpPr>
        <p:spPr>
          <a:xfrm>
            <a:off x="2268538" y="4868863"/>
            <a:ext cx="5616575" cy="233362"/>
          </a:xfrm>
        </p:spPr>
        <p:txBody>
          <a:bodyPr/>
          <a:lstStyle/>
          <a:p>
            <a:r>
              <a:rPr lang="it-IT" dirty="0"/>
              <a:t>The CLEAR </a:t>
            </a:r>
            <a:r>
              <a:rPr lang="it-IT" dirty="0" err="1"/>
              <a:t>experience</a:t>
            </a:r>
            <a:r>
              <a:rPr lang="it-IT" dirty="0"/>
              <a:t>  - </a:t>
            </a:r>
            <a:r>
              <a:rPr lang="it-IT" dirty="0" err="1"/>
              <a:t>providing</a:t>
            </a:r>
            <a:r>
              <a:rPr lang="it-IT" dirty="0"/>
              <a:t> information and </a:t>
            </a:r>
            <a:r>
              <a:rPr lang="it-IT" dirty="0" err="1"/>
              <a:t>valuable</a:t>
            </a:r>
            <a:r>
              <a:rPr lang="it-IT" dirty="0"/>
              <a:t> </a:t>
            </a:r>
            <a:r>
              <a:rPr lang="it-IT" dirty="0" err="1"/>
              <a:t>solutions</a:t>
            </a:r>
            <a:r>
              <a:rPr lang="it-IT" dirty="0"/>
              <a:t> to consumers</a:t>
            </a:r>
          </a:p>
        </p:txBody>
      </p:sp>
    </p:spTree>
    <p:extLst>
      <p:ext uri="{BB962C8B-B14F-4D97-AF65-F5344CB8AC3E}">
        <p14:creationId xmlns:p14="http://schemas.microsoft.com/office/powerpoint/2010/main" val="92937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42"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42"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par>
                          <p:cTn id="40" fill="hold">
                            <p:stCondLst>
                              <p:cond delay="40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par>
                          <p:cTn id="44" fill="hold">
                            <p:stCondLst>
                              <p:cond delay="4500"/>
                            </p:stCondLst>
                            <p:childTnLst>
                              <p:par>
                                <p:cTn id="45" presetID="42" presetClass="entr" presetSubtype="0"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par>
                          <p:cTn id="50" fill="hold">
                            <p:stCondLst>
                              <p:cond delay="5500"/>
                            </p:stCondLst>
                            <p:childTnLst>
                              <p:par>
                                <p:cTn id="51" presetID="10" presetClass="entr" presetSubtype="0" fill="hold" grpId="0" nodeType="after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par>
                                <p:cTn id="54" presetID="42" presetClass="entr" presetSubtype="0" fill="hold"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1000"/>
                                        <p:tgtEl>
                                          <p:spTgt spid="18"/>
                                        </p:tgtEl>
                                      </p:cBhvr>
                                    </p:animEffect>
                                    <p:anim calcmode="lin" valueType="num">
                                      <p:cBhvr>
                                        <p:cTn id="57" dur="1000" fill="hold"/>
                                        <p:tgtEl>
                                          <p:spTgt spid="18"/>
                                        </p:tgtEl>
                                        <p:attrNameLst>
                                          <p:attrName>ppt_x</p:attrName>
                                        </p:attrNameLst>
                                      </p:cBhvr>
                                      <p:tavLst>
                                        <p:tav tm="0">
                                          <p:val>
                                            <p:strVal val="#ppt_x"/>
                                          </p:val>
                                        </p:tav>
                                        <p:tav tm="100000">
                                          <p:val>
                                            <p:strVal val="#ppt_x"/>
                                          </p:val>
                                        </p:tav>
                                      </p:tavLst>
                                    </p:anim>
                                    <p:anim calcmode="lin" valueType="num">
                                      <p:cBhvr>
                                        <p:cTn id="5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6" grpId="0"/>
      <p:bldP spid="17"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1D6B3BC-B171-45FD-98D4-896401EAD9BA}"/>
              </a:ext>
            </a:extLst>
          </p:cNvPr>
          <p:cNvSpPr>
            <a:spLocks noGrp="1"/>
          </p:cNvSpPr>
          <p:nvPr>
            <p:ph type="body" sz="quarter" idx="13"/>
          </p:nvPr>
        </p:nvSpPr>
        <p:spPr>
          <a:xfrm>
            <a:off x="2267744" y="4869656"/>
            <a:ext cx="4824536" cy="232647"/>
          </a:xfrm>
        </p:spPr>
        <p:txBody>
          <a:bodyPr/>
          <a:lstStyle/>
          <a:p>
            <a:r>
              <a:rPr lang="it-IT" dirty="0"/>
              <a:t>The CLEAR </a:t>
            </a:r>
            <a:r>
              <a:rPr lang="it-IT" dirty="0" err="1"/>
              <a:t>experience</a:t>
            </a:r>
            <a:r>
              <a:rPr lang="it-IT" dirty="0"/>
              <a:t>  - </a:t>
            </a:r>
            <a:r>
              <a:rPr lang="it-IT" dirty="0" err="1"/>
              <a:t>providing</a:t>
            </a:r>
            <a:r>
              <a:rPr lang="it-IT" dirty="0"/>
              <a:t> information and </a:t>
            </a:r>
            <a:r>
              <a:rPr lang="it-IT" dirty="0" err="1"/>
              <a:t>valuable</a:t>
            </a:r>
            <a:r>
              <a:rPr lang="it-IT" dirty="0"/>
              <a:t> </a:t>
            </a:r>
            <a:r>
              <a:rPr lang="it-IT" dirty="0" err="1"/>
              <a:t>solutions</a:t>
            </a:r>
            <a:r>
              <a:rPr lang="it-IT" dirty="0"/>
              <a:t> to consumers</a:t>
            </a:r>
          </a:p>
          <a:p>
            <a:endParaRPr lang="it-IT" dirty="0"/>
          </a:p>
        </p:txBody>
      </p:sp>
      <p:pic>
        <p:nvPicPr>
          <p:cNvPr id="5" name="Picture 4">
            <a:extLst>
              <a:ext uri="{FF2B5EF4-FFF2-40B4-BE49-F238E27FC236}">
                <a16:creationId xmlns:a16="http://schemas.microsoft.com/office/drawing/2014/main" id="{CA3AF6EF-5D44-4D7B-A656-0073B1CF4447}"/>
              </a:ext>
            </a:extLst>
          </p:cNvPr>
          <p:cNvPicPr>
            <a:picLocks noChangeAspect="1"/>
          </p:cNvPicPr>
          <p:nvPr/>
        </p:nvPicPr>
        <p:blipFill rotWithShape="1">
          <a:blip r:embed="rId2">
            <a:extLst>
              <a:ext uri="{28A0092B-C50C-407E-A947-70E740481C1C}">
                <a14:useLocalDpi xmlns:a14="http://schemas.microsoft.com/office/drawing/2010/main" val="0"/>
              </a:ext>
            </a:extLst>
          </a:blip>
          <a:srcRect l="7884" t="27415" r="6673" b="44348"/>
          <a:stretch/>
        </p:blipFill>
        <p:spPr>
          <a:xfrm>
            <a:off x="1109427" y="1491630"/>
            <a:ext cx="6406853" cy="2911405"/>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D064C20D-E408-4415-839D-C77C387CA6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335" y="166350"/>
            <a:ext cx="4104456" cy="864000"/>
          </a:xfrm>
          <a:prstGeom prst="rect">
            <a:avLst/>
          </a:prstGeom>
        </p:spPr>
      </p:pic>
      <p:pic>
        <p:nvPicPr>
          <p:cNvPr id="7" name="Picture 2">
            <a:extLst>
              <a:ext uri="{FF2B5EF4-FFF2-40B4-BE49-F238E27FC236}">
                <a16:creationId xmlns:a16="http://schemas.microsoft.com/office/drawing/2014/main" id="{0186A913-B8F0-4D7E-99B0-86B2257877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216" y="551279"/>
            <a:ext cx="2332502" cy="473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4074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2"/>
          </p:nvPr>
        </p:nvSpPr>
        <p:spPr>
          <a:xfrm>
            <a:off x="899592" y="1779662"/>
            <a:ext cx="7560440" cy="2391878"/>
          </a:xfrm>
        </p:spPr>
        <p:txBody>
          <a:bodyPr/>
          <a:lstStyle/>
          <a:p>
            <a:pPr lvl="0"/>
            <a:r>
              <a:rPr lang="it-IT" b="1" dirty="0"/>
              <a:t>6 Group </a:t>
            </a:r>
            <a:r>
              <a:rPr lang="it-IT" b="1" dirty="0" err="1"/>
              <a:t>offers</a:t>
            </a:r>
            <a:r>
              <a:rPr lang="it-IT" b="1" dirty="0"/>
              <a:t> </a:t>
            </a:r>
            <a:r>
              <a:rPr lang="it-IT" dirty="0" err="1"/>
              <a:t>at</a:t>
            </a:r>
            <a:r>
              <a:rPr lang="it-IT" b="1" dirty="0"/>
              <a:t> </a:t>
            </a:r>
            <a:r>
              <a:rPr lang="it-IT" dirty="0" err="1"/>
              <a:t>national</a:t>
            </a:r>
            <a:r>
              <a:rPr lang="it-IT" dirty="0"/>
              <a:t> </a:t>
            </a:r>
            <a:r>
              <a:rPr lang="it-IT" dirty="0" err="1"/>
              <a:t>level</a:t>
            </a:r>
            <a:endParaRPr lang="it-IT" dirty="0"/>
          </a:p>
          <a:p>
            <a:pPr lvl="0"/>
            <a:r>
              <a:rPr lang="it-IT" b="1" dirty="0"/>
              <a:t>21.200 </a:t>
            </a:r>
            <a:r>
              <a:rPr lang="it-IT" b="1" dirty="0" err="1"/>
              <a:t>enrolled</a:t>
            </a:r>
            <a:r>
              <a:rPr lang="it-IT" b="1" dirty="0"/>
              <a:t> </a:t>
            </a:r>
            <a:r>
              <a:rPr lang="it-IT" dirty="0" err="1"/>
              <a:t>people</a:t>
            </a:r>
            <a:r>
              <a:rPr lang="it-IT" b="1" dirty="0"/>
              <a:t> </a:t>
            </a:r>
            <a:r>
              <a:rPr lang="it-IT" dirty="0"/>
              <a:t>in the 6 group </a:t>
            </a:r>
            <a:r>
              <a:rPr lang="it-IT" dirty="0" err="1"/>
              <a:t>offers</a:t>
            </a:r>
            <a:endParaRPr lang="it-IT" dirty="0"/>
          </a:p>
          <a:p>
            <a:pPr lvl="0"/>
            <a:r>
              <a:rPr lang="it-IT" b="1" dirty="0"/>
              <a:t>2.500 </a:t>
            </a:r>
            <a:r>
              <a:rPr lang="it-IT" b="1" dirty="0" err="1"/>
              <a:t>plants</a:t>
            </a:r>
            <a:r>
              <a:rPr lang="it-IT" b="1" dirty="0"/>
              <a:t> </a:t>
            </a:r>
            <a:r>
              <a:rPr lang="it-IT" dirty="0" err="1"/>
              <a:t>installed</a:t>
            </a:r>
            <a:endParaRPr lang="it-IT" dirty="0"/>
          </a:p>
          <a:p>
            <a:pPr lvl="0"/>
            <a:r>
              <a:rPr lang="it-IT" b="1" dirty="0"/>
              <a:t>40% </a:t>
            </a:r>
            <a:r>
              <a:rPr lang="it-IT" dirty="0" err="1"/>
              <a:t>average</a:t>
            </a:r>
            <a:r>
              <a:rPr lang="it-IT" dirty="0"/>
              <a:t> discount on market </a:t>
            </a:r>
            <a:r>
              <a:rPr lang="it-IT" dirty="0" err="1"/>
              <a:t>prices</a:t>
            </a:r>
            <a:endParaRPr lang="it-IT" dirty="0"/>
          </a:p>
          <a:p>
            <a:pPr lvl="0"/>
            <a:r>
              <a:rPr lang="it-IT" b="1" dirty="0"/>
              <a:t>11.800.000€ </a:t>
            </a:r>
            <a:r>
              <a:rPr lang="it-IT" dirty="0" err="1"/>
              <a:t>direct</a:t>
            </a:r>
            <a:r>
              <a:rPr lang="it-IT" dirty="0"/>
              <a:t> turnover </a:t>
            </a:r>
            <a:r>
              <a:rPr lang="it-IT" dirty="0" err="1"/>
              <a:t>generated</a:t>
            </a:r>
            <a:endParaRPr lang="it-IT" dirty="0"/>
          </a:p>
          <a:p>
            <a:pPr lvl="0"/>
            <a:r>
              <a:rPr lang="it-IT" b="1" dirty="0"/>
              <a:t>10% </a:t>
            </a:r>
            <a:r>
              <a:rPr lang="it-IT" dirty="0" err="1"/>
              <a:t>residential</a:t>
            </a:r>
            <a:r>
              <a:rPr lang="it-IT" dirty="0"/>
              <a:t> solar </a:t>
            </a:r>
            <a:r>
              <a:rPr lang="it-IT" dirty="0" err="1"/>
              <a:t>plants</a:t>
            </a:r>
            <a:r>
              <a:rPr lang="it-IT" dirty="0"/>
              <a:t> </a:t>
            </a:r>
            <a:r>
              <a:rPr lang="it-IT" dirty="0" err="1"/>
              <a:t>installed</a:t>
            </a:r>
            <a:r>
              <a:rPr lang="it-IT" dirty="0"/>
              <a:t> in </a:t>
            </a:r>
            <a:r>
              <a:rPr lang="it-IT" dirty="0" err="1"/>
              <a:t>Italy</a:t>
            </a:r>
            <a:r>
              <a:rPr lang="it-IT" dirty="0"/>
              <a:t> </a:t>
            </a:r>
            <a:r>
              <a:rPr lang="it-IT" dirty="0" err="1"/>
              <a:t>during</a:t>
            </a:r>
            <a:r>
              <a:rPr lang="it-IT" dirty="0"/>
              <a:t> 2015 -2016</a:t>
            </a:r>
          </a:p>
          <a:p>
            <a:pPr lvl="0"/>
            <a:r>
              <a:rPr lang="it-IT" b="1" dirty="0"/>
              <a:t>7 </a:t>
            </a:r>
            <a:r>
              <a:rPr lang="it-IT" dirty="0" err="1"/>
              <a:t>international</a:t>
            </a:r>
            <a:r>
              <a:rPr lang="it-IT" dirty="0"/>
              <a:t> comparative </a:t>
            </a:r>
            <a:r>
              <a:rPr lang="it-IT" dirty="0" err="1"/>
              <a:t>testing</a:t>
            </a:r>
            <a:endParaRPr lang="it-IT" dirty="0"/>
          </a:p>
          <a:p>
            <a:pPr marL="0" lvl="0" indent="0">
              <a:buNone/>
            </a:pPr>
            <a:endParaRPr lang="it-IT"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516" y="-41369"/>
            <a:ext cx="4104456" cy="864000"/>
          </a:xfrm>
          <a:prstGeom prst="rect">
            <a:avLst/>
          </a:prstGeom>
        </p:spPr>
      </p:pic>
      <p:sp>
        <p:nvSpPr>
          <p:cNvPr id="9" name="TextBox 8"/>
          <p:cNvSpPr txBox="1"/>
          <p:nvPr/>
        </p:nvSpPr>
        <p:spPr>
          <a:xfrm>
            <a:off x="864477" y="935972"/>
            <a:ext cx="3528392" cy="584775"/>
          </a:xfrm>
          <a:prstGeom prst="rect">
            <a:avLst/>
          </a:prstGeom>
          <a:noFill/>
        </p:spPr>
        <p:txBody>
          <a:bodyPr wrap="square" rtlCol="0">
            <a:spAutoFit/>
          </a:bodyPr>
          <a:lstStyle/>
          <a:p>
            <a:r>
              <a:rPr lang="it-IT" sz="3200" dirty="0" err="1">
                <a:solidFill>
                  <a:schemeClr val="accent6">
                    <a:lumMod val="50000"/>
                  </a:schemeClr>
                </a:solidFill>
              </a:rPr>
              <a:t>Main</a:t>
            </a:r>
            <a:r>
              <a:rPr lang="it-IT" sz="3200" dirty="0">
                <a:solidFill>
                  <a:schemeClr val="accent6">
                    <a:lumMod val="50000"/>
                  </a:schemeClr>
                </a:solidFill>
              </a:rPr>
              <a:t> </a:t>
            </a:r>
            <a:r>
              <a:rPr lang="it-IT" sz="3200" dirty="0" err="1">
                <a:solidFill>
                  <a:schemeClr val="accent6">
                    <a:lumMod val="50000"/>
                  </a:schemeClr>
                </a:solidFill>
              </a:rPr>
              <a:t>results</a:t>
            </a:r>
            <a:endParaRPr lang="it-IT" sz="3200" dirty="0">
              <a:solidFill>
                <a:schemeClr val="accent6">
                  <a:lumMod val="50000"/>
                </a:schemeClr>
              </a:solidFill>
            </a:endParaRPr>
          </a:p>
        </p:txBody>
      </p:sp>
      <p:sp>
        <p:nvSpPr>
          <p:cNvPr id="6" name="Text Placeholder 2">
            <a:extLst>
              <a:ext uri="{FF2B5EF4-FFF2-40B4-BE49-F238E27FC236}">
                <a16:creationId xmlns:a16="http://schemas.microsoft.com/office/drawing/2014/main" id="{3FA70DC0-A713-449B-A422-D5E6DE5878DF}"/>
              </a:ext>
            </a:extLst>
          </p:cNvPr>
          <p:cNvSpPr>
            <a:spLocks noGrp="1"/>
          </p:cNvSpPr>
          <p:nvPr>
            <p:ph type="body" sz="quarter" idx="13"/>
          </p:nvPr>
        </p:nvSpPr>
        <p:spPr>
          <a:xfrm>
            <a:off x="2267744" y="4869656"/>
            <a:ext cx="5184576" cy="232647"/>
          </a:xfrm>
        </p:spPr>
        <p:txBody>
          <a:bodyPr/>
          <a:lstStyle/>
          <a:p>
            <a:r>
              <a:rPr lang="it-IT" dirty="0"/>
              <a:t>The CLEAR </a:t>
            </a:r>
            <a:r>
              <a:rPr lang="it-IT" dirty="0" err="1"/>
              <a:t>experience</a:t>
            </a:r>
            <a:r>
              <a:rPr lang="it-IT" dirty="0"/>
              <a:t>  - </a:t>
            </a:r>
            <a:r>
              <a:rPr lang="it-IT" dirty="0" err="1"/>
              <a:t>providing</a:t>
            </a:r>
            <a:r>
              <a:rPr lang="it-IT" dirty="0"/>
              <a:t> information and </a:t>
            </a:r>
            <a:r>
              <a:rPr lang="it-IT" dirty="0" err="1"/>
              <a:t>valuable</a:t>
            </a:r>
            <a:r>
              <a:rPr lang="it-IT" dirty="0"/>
              <a:t> </a:t>
            </a:r>
            <a:r>
              <a:rPr lang="it-IT" dirty="0" err="1"/>
              <a:t>solutions</a:t>
            </a:r>
            <a:r>
              <a:rPr lang="it-IT" dirty="0"/>
              <a:t> to consumers</a:t>
            </a:r>
          </a:p>
        </p:txBody>
      </p:sp>
      <p:pic>
        <p:nvPicPr>
          <p:cNvPr id="8" name="Picture 2">
            <a:extLst>
              <a:ext uri="{FF2B5EF4-FFF2-40B4-BE49-F238E27FC236}">
                <a16:creationId xmlns:a16="http://schemas.microsoft.com/office/drawing/2014/main" id="{A0D4A5C8-537D-495B-8E80-1246B24045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267494"/>
            <a:ext cx="2332502" cy="473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3103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BA4B94-2577-45C6-A305-05FCC7F14F4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84" t="56672" r="6673" b="26512"/>
          <a:stretch/>
        </p:blipFill>
        <p:spPr>
          <a:xfrm>
            <a:off x="611560" y="1722732"/>
            <a:ext cx="7982254" cy="2160000"/>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5448D366-A9E2-43A9-A7BE-F80BE89421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51566"/>
            <a:ext cx="4654140" cy="864000"/>
          </a:xfrm>
          <a:prstGeom prst="rect">
            <a:avLst/>
          </a:prstGeom>
        </p:spPr>
      </p:pic>
      <p:pic>
        <p:nvPicPr>
          <p:cNvPr id="7" name="Picture 2">
            <a:extLst>
              <a:ext uri="{FF2B5EF4-FFF2-40B4-BE49-F238E27FC236}">
                <a16:creationId xmlns:a16="http://schemas.microsoft.com/office/drawing/2014/main" id="{1596E3EF-C5BD-4A42-B9CC-361B958BD0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208" y="339502"/>
            <a:ext cx="2332502" cy="473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4BFD09AE-5DC1-463F-80EE-AA37A20CC96C}"/>
              </a:ext>
            </a:extLst>
          </p:cNvPr>
          <p:cNvSpPr txBox="1"/>
          <p:nvPr/>
        </p:nvSpPr>
        <p:spPr>
          <a:xfrm>
            <a:off x="1043608" y="3985655"/>
            <a:ext cx="3240360" cy="646331"/>
          </a:xfrm>
          <a:prstGeom prst="rect">
            <a:avLst/>
          </a:prstGeom>
          <a:noFill/>
        </p:spPr>
        <p:txBody>
          <a:bodyPr wrap="square" rtlCol="0">
            <a:spAutoFit/>
          </a:bodyPr>
          <a:lstStyle/>
          <a:p>
            <a:pPr algn="ctr"/>
            <a:r>
              <a:rPr lang="it-IT" dirty="0" err="1"/>
              <a:t>Numer</a:t>
            </a:r>
            <a:r>
              <a:rPr lang="it-IT" dirty="0"/>
              <a:t> of </a:t>
            </a:r>
            <a:r>
              <a:rPr lang="it-IT" dirty="0" err="1"/>
              <a:t>municipalities</a:t>
            </a:r>
            <a:r>
              <a:rPr lang="it-IT" dirty="0"/>
              <a:t> hosting one of </a:t>
            </a:r>
            <a:r>
              <a:rPr lang="it-IT" dirty="0" err="1"/>
              <a:t>clear</a:t>
            </a:r>
            <a:r>
              <a:rPr lang="it-IT" dirty="0"/>
              <a:t> </a:t>
            </a:r>
            <a:r>
              <a:rPr lang="it-IT" dirty="0" err="1"/>
              <a:t>plants</a:t>
            </a:r>
            <a:endParaRPr lang="it-IT" dirty="0"/>
          </a:p>
        </p:txBody>
      </p:sp>
      <p:sp>
        <p:nvSpPr>
          <p:cNvPr id="9" name="TextBox 8">
            <a:extLst>
              <a:ext uri="{FF2B5EF4-FFF2-40B4-BE49-F238E27FC236}">
                <a16:creationId xmlns:a16="http://schemas.microsoft.com/office/drawing/2014/main" id="{B46632B7-7046-45EE-BA2A-1422C51A03FD}"/>
              </a:ext>
            </a:extLst>
          </p:cNvPr>
          <p:cNvSpPr txBox="1"/>
          <p:nvPr/>
        </p:nvSpPr>
        <p:spPr>
          <a:xfrm>
            <a:off x="5148064" y="3948691"/>
            <a:ext cx="1642429" cy="369332"/>
          </a:xfrm>
          <a:prstGeom prst="rect">
            <a:avLst/>
          </a:prstGeom>
          <a:noFill/>
        </p:spPr>
        <p:txBody>
          <a:bodyPr wrap="square" rtlCol="0">
            <a:spAutoFit/>
          </a:bodyPr>
          <a:lstStyle/>
          <a:p>
            <a:pPr algn="ctr"/>
            <a:r>
              <a:rPr lang="it-IT" dirty="0"/>
              <a:t>Product </a:t>
            </a:r>
            <a:r>
              <a:rPr lang="it-IT" dirty="0" err="1"/>
              <a:t>tested</a:t>
            </a:r>
            <a:endParaRPr lang="it-IT" dirty="0"/>
          </a:p>
        </p:txBody>
      </p:sp>
      <p:sp>
        <p:nvSpPr>
          <p:cNvPr id="10" name="TextBox 9">
            <a:extLst>
              <a:ext uri="{FF2B5EF4-FFF2-40B4-BE49-F238E27FC236}">
                <a16:creationId xmlns:a16="http://schemas.microsoft.com/office/drawing/2014/main" id="{3E0ACEF2-0333-4C3B-B8D5-EFBF5B72AC17}"/>
              </a:ext>
            </a:extLst>
          </p:cNvPr>
          <p:cNvSpPr txBox="1"/>
          <p:nvPr/>
        </p:nvSpPr>
        <p:spPr>
          <a:xfrm>
            <a:off x="7308304" y="3984681"/>
            <a:ext cx="1192121" cy="646331"/>
          </a:xfrm>
          <a:prstGeom prst="rect">
            <a:avLst/>
          </a:prstGeom>
          <a:noFill/>
        </p:spPr>
        <p:txBody>
          <a:bodyPr wrap="none" rtlCol="0">
            <a:spAutoFit/>
          </a:bodyPr>
          <a:lstStyle/>
          <a:p>
            <a:r>
              <a:rPr lang="it-IT" dirty="0"/>
              <a:t>Dangerous</a:t>
            </a:r>
          </a:p>
          <a:p>
            <a:r>
              <a:rPr lang="it-IT" dirty="0"/>
              <a:t> products</a:t>
            </a:r>
          </a:p>
        </p:txBody>
      </p:sp>
      <p:sp>
        <p:nvSpPr>
          <p:cNvPr id="11" name="TextBox 10">
            <a:extLst>
              <a:ext uri="{FF2B5EF4-FFF2-40B4-BE49-F238E27FC236}">
                <a16:creationId xmlns:a16="http://schemas.microsoft.com/office/drawing/2014/main" id="{EEFBF90C-24C9-4980-A33F-FEB37AC60D50}"/>
              </a:ext>
            </a:extLst>
          </p:cNvPr>
          <p:cNvSpPr txBox="1"/>
          <p:nvPr/>
        </p:nvSpPr>
        <p:spPr>
          <a:xfrm>
            <a:off x="971600" y="936883"/>
            <a:ext cx="3528392" cy="584775"/>
          </a:xfrm>
          <a:prstGeom prst="rect">
            <a:avLst/>
          </a:prstGeom>
          <a:noFill/>
        </p:spPr>
        <p:txBody>
          <a:bodyPr wrap="square" rtlCol="0">
            <a:spAutoFit/>
          </a:bodyPr>
          <a:lstStyle/>
          <a:p>
            <a:r>
              <a:rPr lang="it-IT" sz="3200" dirty="0" err="1">
                <a:solidFill>
                  <a:schemeClr val="accent6">
                    <a:lumMod val="50000"/>
                  </a:schemeClr>
                </a:solidFill>
              </a:rPr>
              <a:t>Main</a:t>
            </a:r>
            <a:r>
              <a:rPr lang="it-IT" sz="3200" dirty="0">
                <a:solidFill>
                  <a:schemeClr val="accent6">
                    <a:lumMod val="50000"/>
                  </a:schemeClr>
                </a:solidFill>
              </a:rPr>
              <a:t> </a:t>
            </a:r>
            <a:r>
              <a:rPr lang="it-IT" sz="3200" dirty="0" err="1">
                <a:solidFill>
                  <a:schemeClr val="accent6">
                    <a:lumMod val="50000"/>
                  </a:schemeClr>
                </a:solidFill>
              </a:rPr>
              <a:t>results</a:t>
            </a:r>
            <a:endParaRPr lang="it-IT" sz="3200" dirty="0">
              <a:solidFill>
                <a:schemeClr val="accent6">
                  <a:lumMod val="50000"/>
                </a:schemeClr>
              </a:solidFill>
            </a:endParaRPr>
          </a:p>
        </p:txBody>
      </p:sp>
      <p:sp>
        <p:nvSpPr>
          <p:cNvPr id="12" name="Text Placeholder 2">
            <a:extLst>
              <a:ext uri="{FF2B5EF4-FFF2-40B4-BE49-F238E27FC236}">
                <a16:creationId xmlns:a16="http://schemas.microsoft.com/office/drawing/2014/main" id="{F0DBFD77-42F8-448A-BD47-69EBC5B7C4F5}"/>
              </a:ext>
            </a:extLst>
          </p:cNvPr>
          <p:cNvSpPr txBox="1">
            <a:spLocks/>
          </p:cNvSpPr>
          <p:nvPr/>
        </p:nvSpPr>
        <p:spPr>
          <a:xfrm>
            <a:off x="2267744" y="4869656"/>
            <a:ext cx="5184576" cy="232647"/>
          </a:xfrm>
          <a:prstGeom prst="rect">
            <a:avLst/>
          </a:prstGeom>
        </p:spPr>
        <p:txBody>
          <a:bodyPr/>
          <a:lstStyle>
            <a:lvl1pPr marL="0" marR="0" indent="0" algn="l" defTabSz="914400" rtl="0" eaLnBrk="1" fontAlgn="auto" latinLnBrk="0" hangingPunct="1">
              <a:lnSpc>
                <a:spcPct val="100000"/>
              </a:lnSpc>
              <a:spcBef>
                <a:spcPts val="0"/>
              </a:spcBef>
              <a:spcAft>
                <a:spcPts val="0"/>
              </a:spcAft>
              <a:buClr>
                <a:srgbClr val="FF0000"/>
              </a:buClr>
              <a:buSzTx/>
              <a:buFont typeface="Lucida Grande"/>
              <a:buNone/>
              <a:tabLst/>
              <a:defRPr sz="1050" kern="1200">
                <a:solidFill>
                  <a:schemeClr val="bg1"/>
                </a:solidFill>
                <a:latin typeface="Calibri" panose="020F0502020204030204" pitchFamily="34" charset="0"/>
                <a:ea typeface="+mn-ea"/>
                <a:cs typeface="+mn-cs"/>
              </a:defRPr>
            </a:lvl1pPr>
            <a:lvl2pPr marL="742950" indent="-285750" algn="l" defTabSz="914400" rtl="0" eaLnBrk="1" latinLnBrk="0" hangingPunct="1">
              <a:lnSpc>
                <a:spcPct val="100000"/>
              </a:lnSpc>
              <a:spcBef>
                <a:spcPct val="20000"/>
              </a:spcBef>
              <a:buFont typeface="Arial" pitchFamily="34" charset="0"/>
              <a:buChar char="–"/>
              <a:defRPr sz="24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100000"/>
              </a:lnSpc>
              <a:spcBef>
                <a:spcPct val="20000"/>
              </a:spcBef>
              <a:buFont typeface="Arial" pitchFamily="34" charset="0"/>
              <a:buChar char="•"/>
              <a:defRPr sz="20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100000"/>
              </a:lnSpc>
              <a:spcBef>
                <a:spcPct val="20000"/>
              </a:spcBef>
              <a:buFont typeface="Arial" pitchFamily="34" charset="0"/>
              <a:buChar char="–"/>
              <a:defRPr sz="18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100000"/>
              </a:lnSpc>
              <a:spcBef>
                <a:spcPct val="20000"/>
              </a:spcBef>
              <a:buFont typeface="Arial" pitchFamily="34" charset="0"/>
              <a:buChar char="»"/>
              <a:defRPr sz="1800" kern="1200">
                <a:solidFill>
                  <a:schemeClr val="tx1"/>
                </a:solidFill>
                <a:latin typeface="Calibri Light" panose="020F03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it-IT" dirty="0"/>
              <a:t>The CLEAR </a:t>
            </a:r>
            <a:r>
              <a:rPr lang="it-IT" dirty="0" err="1"/>
              <a:t>experience</a:t>
            </a:r>
            <a:r>
              <a:rPr lang="it-IT" dirty="0"/>
              <a:t>  - </a:t>
            </a:r>
            <a:r>
              <a:rPr lang="it-IT" dirty="0" err="1"/>
              <a:t>providing</a:t>
            </a:r>
            <a:r>
              <a:rPr lang="it-IT" dirty="0"/>
              <a:t> information and </a:t>
            </a:r>
            <a:r>
              <a:rPr lang="it-IT" dirty="0" err="1"/>
              <a:t>valuable</a:t>
            </a:r>
            <a:r>
              <a:rPr lang="it-IT" dirty="0"/>
              <a:t> </a:t>
            </a:r>
            <a:r>
              <a:rPr lang="it-IT" dirty="0" err="1"/>
              <a:t>solutions</a:t>
            </a:r>
            <a:r>
              <a:rPr lang="it-IT" dirty="0"/>
              <a:t> to consumers</a:t>
            </a:r>
          </a:p>
        </p:txBody>
      </p:sp>
    </p:spTree>
    <p:extLst>
      <p:ext uri="{BB962C8B-B14F-4D97-AF65-F5344CB8AC3E}">
        <p14:creationId xmlns:p14="http://schemas.microsoft.com/office/powerpoint/2010/main" val="1730883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A14139D-B28C-427A-9B77-3D555B6486E9}"/>
              </a:ext>
            </a:extLst>
          </p:cNvPr>
          <p:cNvSpPr>
            <a:spLocks noGrp="1"/>
          </p:cNvSpPr>
          <p:nvPr>
            <p:ph type="body" sz="quarter" idx="13"/>
          </p:nvPr>
        </p:nvSpPr>
        <p:spPr/>
        <p:txBody>
          <a:bodyPr/>
          <a:lstStyle/>
          <a:p>
            <a:endParaRPr lang="it-IT"/>
          </a:p>
        </p:txBody>
      </p:sp>
      <p:sp>
        <p:nvSpPr>
          <p:cNvPr id="5" name="Text Placeholder 8">
            <a:extLst>
              <a:ext uri="{FF2B5EF4-FFF2-40B4-BE49-F238E27FC236}">
                <a16:creationId xmlns:a16="http://schemas.microsoft.com/office/drawing/2014/main" id="{ACB3084D-AF33-474B-9504-CB13CB6F4332}"/>
              </a:ext>
            </a:extLst>
          </p:cNvPr>
          <p:cNvSpPr>
            <a:spLocks noGrp="1"/>
          </p:cNvSpPr>
          <p:nvPr>
            <p:ph type="body" sz="quarter" idx="11"/>
          </p:nvPr>
        </p:nvSpPr>
        <p:spPr/>
        <p:txBody>
          <a:bodyPr/>
          <a:lstStyle/>
          <a:p>
            <a:r>
              <a:rPr lang="it-IT" altLang="it-IT" sz="3200" dirty="0" err="1">
                <a:solidFill>
                  <a:schemeClr val="tx2"/>
                </a:solidFill>
                <a:latin typeface="Calibri Light" panose="020F0302020204030204" pitchFamily="34" charset="0"/>
                <a:ea typeface="Calibri" pitchFamily="34" charset="0"/>
                <a:cs typeface="Calibri" pitchFamily="34" charset="0"/>
              </a:rPr>
              <a:t>Who</a:t>
            </a:r>
            <a:r>
              <a:rPr lang="it-IT" altLang="it-IT" sz="3200" dirty="0">
                <a:solidFill>
                  <a:schemeClr val="tx2"/>
                </a:solidFill>
                <a:latin typeface="Calibri Light" panose="020F0302020204030204" pitchFamily="34" charset="0"/>
                <a:ea typeface="Calibri" pitchFamily="34" charset="0"/>
                <a:cs typeface="Calibri" pitchFamily="34" charset="0"/>
              </a:rPr>
              <a:t> </a:t>
            </a:r>
            <a:r>
              <a:rPr lang="it-IT" altLang="it-IT" sz="3200" dirty="0" err="1">
                <a:solidFill>
                  <a:schemeClr val="tx2"/>
                </a:solidFill>
                <a:latin typeface="Calibri Light" panose="020F0302020204030204" pitchFamily="34" charset="0"/>
                <a:ea typeface="Calibri" pitchFamily="34" charset="0"/>
                <a:cs typeface="Calibri" pitchFamily="34" charset="0"/>
              </a:rPr>
              <a:t>we</a:t>
            </a:r>
            <a:r>
              <a:rPr lang="it-IT" altLang="it-IT" sz="3200" dirty="0">
                <a:solidFill>
                  <a:schemeClr val="tx2"/>
                </a:solidFill>
                <a:latin typeface="Calibri Light" panose="020F0302020204030204" pitchFamily="34" charset="0"/>
                <a:ea typeface="Calibri" pitchFamily="34" charset="0"/>
                <a:cs typeface="Calibri" pitchFamily="34" charset="0"/>
              </a:rPr>
              <a:t> are? </a:t>
            </a:r>
            <a:r>
              <a:rPr lang="it-IT" altLang="it-IT" sz="3200" dirty="0">
                <a:latin typeface="Calibri Light" panose="020F0302020204030204" pitchFamily="34" charset="0"/>
                <a:ea typeface="Calibri" pitchFamily="34" charset="0"/>
                <a:cs typeface="Calibri" pitchFamily="34" charset="0"/>
              </a:rPr>
              <a:t>The first </a:t>
            </a:r>
            <a:r>
              <a:rPr lang="it-IT" altLang="it-IT" sz="3200" dirty="0">
                <a:solidFill>
                  <a:schemeClr val="tx2"/>
                </a:solidFill>
                <a:latin typeface="Calibri Light" panose="020F0302020204030204" pitchFamily="34" charset="0"/>
                <a:ea typeface="Calibri" pitchFamily="34" charset="0"/>
                <a:cs typeface="Calibri" pitchFamily="34" charset="0"/>
              </a:rPr>
              <a:t>and</a:t>
            </a:r>
            <a:r>
              <a:rPr lang="it-IT" altLang="it-IT" sz="3200" dirty="0">
                <a:latin typeface="Calibri Light" panose="020F0302020204030204" pitchFamily="34" charset="0"/>
                <a:ea typeface="Calibri" pitchFamily="34" charset="0"/>
                <a:cs typeface="Calibri" pitchFamily="34" charset="0"/>
              </a:rPr>
              <a:t> </a:t>
            </a:r>
            <a:r>
              <a:rPr lang="it-IT" altLang="it-IT" sz="3200" dirty="0" err="1">
                <a:latin typeface="Calibri Light" panose="020F0302020204030204" pitchFamily="34" charset="0"/>
                <a:ea typeface="Calibri" pitchFamily="34" charset="0"/>
                <a:cs typeface="Calibri" pitchFamily="34" charset="0"/>
              </a:rPr>
              <a:t>most</a:t>
            </a:r>
            <a:r>
              <a:rPr lang="it-IT" altLang="it-IT" sz="3200" dirty="0">
                <a:latin typeface="Calibri Light" panose="020F0302020204030204" pitchFamily="34" charset="0"/>
                <a:ea typeface="Calibri" pitchFamily="34" charset="0"/>
                <a:cs typeface="Calibri" pitchFamily="34" charset="0"/>
              </a:rPr>
              <a:t> </a:t>
            </a:r>
            <a:r>
              <a:rPr lang="it-IT" altLang="it-IT" sz="3200" dirty="0" err="1">
                <a:latin typeface="Calibri Light" panose="020F0302020204030204" pitchFamily="34" charset="0"/>
                <a:ea typeface="Calibri" pitchFamily="34" charset="0"/>
                <a:cs typeface="Calibri" pitchFamily="34" charset="0"/>
              </a:rPr>
              <a:t>popular</a:t>
            </a:r>
            <a:r>
              <a:rPr lang="it-IT" altLang="it-IT" sz="3200" dirty="0">
                <a:latin typeface="Calibri Light" panose="020F0302020204030204" pitchFamily="34" charset="0"/>
                <a:ea typeface="Calibri" pitchFamily="34" charset="0"/>
                <a:cs typeface="Calibri" pitchFamily="34" charset="0"/>
              </a:rPr>
              <a:t> </a:t>
            </a:r>
            <a:r>
              <a:rPr lang="it-IT" altLang="it-IT" sz="3200" dirty="0" err="1">
                <a:latin typeface="Calibri Light" panose="020F0302020204030204" pitchFamily="34" charset="0"/>
                <a:ea typeface="Calibri" pitchFamily="34" charset="0"/>
                <a:cs typeface="Calibri" pitchFamily="34" charset="0"/>
              </a:rPr>
              <a:t>Italian</a:t>
            </a:r>
            <a:r>
              <a:rPr lang="it-IT" altLang="it-IT" sz="3200" dirty="0">
                <a:latin typeface="Calibri Light" panose="020F0302020204030204" pitchFamily="34" charset="0"/>
                <a:ea typeface="Calibri" pitchFamily="34" charset="0"/>
                <a:cs typeface="Calibri" pitchFamily="34" charset="0"/>
              </a:rPr>
              <a:t> consumer </a:t>
            </a:r>
            <a:r>
              <a:rPr lang="it-IT" altLang="it-IT" sz="3200" dirty="0" err="1">
                <a:latin typeface="Calibri Light" panose="020F0302020204030204" pitchFamily="34" charset="0"/>
                <a:ea typeface="Calibri" pitchFamily="34" charset="0"/>
                <a:cs typeface="Calibri" pitchFamily="34" charset="0"/>
              </a:rPr>
              <a:t>organization</a:t>
            </a:r>
            <a:endParaRPr lang="it-IT" sz="3200" dirty="0">
              <a:latin typeface="Calibri Light" panose="020F0302020204030204" pitchFamily="34" charset="0"/>
            </a:endParaRPr>
          </a:p>
        </p:txBody>
      </p:sp>
      <p:sp>
        <p:nvSpPr>
          <p:cNvPr id="6" name="Rectangle 5">
            <a:extLst>
              <a:ext uri="{FF2B5EF4-FFF2-40B4-BE49-F238E27FC236}">
                <a16:creationId xmlns:a16="http://schemas.microsoft.com/office/drawing/2014/main" id="{E765A13B-78AC-4AF9-B08C-92ED900E8A3B}"/>
              </a:ext>
            </a:extLst>
          </p:cNvPr>
          <p:cNvSpPr/>
          <p:nvPr/>
        </p:nvSpPr>
        <p:spPr>
          <a:xfrm>
            <a:off x="323528" y="1333113"/>
            <a:ext cx="8208912" cy="3046988"/>
          </a:xfrm>
          <a:prstGeom prst="rect">
            <a:avLst/>
          </a:prstGeom>
        </p:spPr>
        <p:txBody>
          <a:bodyPr wrap="square">
            <a:spAutoFit/>
          </a:bodyPr>
          <a:lstStyle/>
          <a:p>
            <a:pPr>
              <a:lnSpc>
                <a:spcPct val="80000"/>
              </a:lnSpc>
            </a:pPr>
            <a:endParaRPr lang="it-IT" altLang="it-IT" sz="1600" dirty="0">
              <a:solidFill>
                <a:schemeClr val="tx2"/>
              </a:solidFill>
              <a:latin typeface="Calibri Light" panose="020F0302020204030204" pitchFamily="34" charset="0"/>
              <a:ea typeface="Calibri" pitchFamily="34" charset="0"/>
              <a:cs typeface="Calibri" pitchFamily="34" charset="0"/>
            </a:endParaRPr>
          </a:p>
          <a:p>
            <a:pPr>
              <a:lnSpc>
                <a:spcPct val="80000"/>
              </a:lnSpc>
              <a:buFont typeface="Wingdings" pitchFamily="2" charset="2"/>
              <a:buChar char="ü"/>
            </a:pPr>
            <a:r>
              <a:rPr lang="it-IT" altLang="it-IT" sz="1600" dirty="0">
                <a:solidFill>
                  <a:schemeClr val="tx2"/>
                </a:solidFill>
                <a:latin typeface="Calibri Light" panose="020F0302020204030204" pitchFamily="34" charset="0"/>
                <a:ea typeface="Calibri" pitchFamily="34" charset="0"/>
                <a:cs typeface="Calibri" pitchFamily="34" charset="0"/>
              </a:rPr>
              <a:t>  </a:t>
            </a:r>
            <a:r>
              <a:rPr lang="it-IT" altLang="it-IT" sz="1600" dirty="0" err="1">
                <a:solidFill>
                  <a:schemeClr val="tx2"/>
                </a:solidFill>
                <a:latin typeface="Calibri Light" panose="020F0302020204030204" pitchFamily="34" charset="0"/>
                <a:ea typeface="Calibri" pitchFamily="34" charset="0"/>
                <a:cs typeface="Calibri" pitchFamily="34" charset="0"/>
              </a:rPr>
              <a:t>independent</a:t>
            </a:r>
            <a:r>
              <a:rPr lang="it-IT" altLang="it-IT" sz="1600" dirty="0">
                <a:solidFill>
                  <a:schemeClr val="tx2"/>
                </a:solidFill>
                <a:latin typeface="Calibri Light" panose="020F0302020204030204" pitchFamily="34" charset="0"/>
                <a:ea typeface="Calibri" pitchFamily="34" charset="0"/>
                <a:cs typeface="Calibri" pitchFamily="34" charset="0"/>
              </a:rPr>
              <a:t> consumer </a:t>
            </a:r>
            <a:r>
              <a:rPr lang="it-IT" altLang="it-IT" sz="1600" dirty="0" err="1">
                <a:solidFill>
                  <a:schemeClr val="tx2"/>
                </a:solidFill>
                <a:latin typeface="Calibri Light" panose="020F0302020204030204" pitchFamily="34" charset="0"/>
                <a:ea typeface="Calibri" pitchFamily="34" charset="0"/>
                <a:cs typeface="Calibri" pitchFamily="34" charset="0"/>
              </a:rPr>
              <a:t>organization</a:t>
            </a:r>
            <a:r>
              <a:rPr lang="it-IT" altLang="it-IT" sz="1600" dirty="0">
                <a:solidFill>
                  <a:schemeClr val="tx2"/>
                </a:solidFill>
                <a:latin typeface="Calibri Light" panose="020F0302020204030204" pitchFamily="34" charset="0"/>
                <a:ea typeface="Calibri" pitchFamily="34" charset="0"/>
                <a:cs typeface="Calibri" pitchFamily="34" charset="0"/>
              </a:rPr>
              <a:t> set up </a:t>
            </a:r>
            <a:r>
              <a:rPr lang="it-IT" altLang="it-IT" sz="1600" b="1" dirty="0">
                <a:solidFill>
                  <a:schemeClr val="tx2"/>
                </a:solidFill>
                <a:latin typeface="Calibri Light" panose="020F0302020204030204" pitchFamily="34" charset="0"/>
                <a:ea typeface="Calibri" pitchFamily="34" charset="0"/>
                <a:cs typeface="Calibri" pitchFamily="34" charset="0"/>
              </a:rPr>
              <a:t>in Milan in 1973 </a:t>
            </a:r>
          </a:p>
          <a:p>
            <a:pPr>
              <a:lnSpc>
                <a:spcPct val="80000"/>
              </a:lnSpc>
              <a:buFont typeface="Wingdings" pitchFamily="2" charset="2"/>
              <a:buChar char="ü"/>
            </a:pPr>
            <a:r>
              <a:rPr lang="it-IT" altLang="it-IT" sz="1600" dirty="0">
                <a:solidFill>
                  <a:schemeClr val="tx2"/>
                </a:solidFill>
                <a:latin typeface="Calibri Light" panose="020F0302020204030204" pitchFamily="34" charset="0"/>
                <a:ea typeface="Calibri" pitchFamily="34" charset="0"/>
                <a:cs typeface="Calibri" pitchFamily="34" charset="0"/>
              </a:rPr>
              <a:t>  </a:t>
            </a:r>
            <a:r>
              <a:rPr lang="it-IT" altLang="it-IT" sz="1600" dirty="0" err="1">
                <a:solidFill>
                  <a:schemeClr val="tx2"/>
                </a:solidFill>
                <a:latin typeface="Calibri Light" panose="020F0302020204030204" pitchFamily="34" charset="0"/>
                <a:ea typeface="Calibri" pitchFamily="34" charset="0"/>
                <a:cs typeface="Calibri" pitchFamily="34" charset="0"/>
              </a:rPr>
              <a:t>acknowledged</a:t>
            </a:r>
            <a:r>
              <a:rPr lang="it-IT" altLang="it-IT" sz="1600" dirty="0">
                <a:solidFill>
                  <a:schemeClr val="tx2"/>
                </a:solidFill>
                <a:latin typeface="Calibri Light" panose="020F0302020204030204" pitchFamily="34" charset="0"/>
                <a:ea typeface="Calibri" pitchFamily="34" charset="0"/>
                <a:cs typeface="Calibri" pitchFamily="34" charset="0"/>
              </a:rPr>
              <a:t> by law ex art. 137 - Codice del Consumo (</a:t>
            </a:r>
            <a:r>
              <a:rPr lang="it-IT" altLang="it-IT" sz="1600" dirty="0" err="1">
                <a:solidFill>
                  <a:schemeClr val="tx2"/>
                </a:solidFill>
                <a:latin typeface="Calibri Light" panose="020F0302020204030204" pitchFamily="34" charset="0"/>
                <a:ea typeface="Calibri" pitchFamily="34" charset="0"/>
                <a:cs typeface="Calibri" pitchFamily="34" charset="0"/>
              </a:rPr>
              <a:t>Dlgs</a:t>
            </a:r>
            <a:r>
              <a:rPr lang="it-IT" altLang="it-IT" sz="1600" dirty="0">
                <a:solidFill>
                  <a:schemeClr val="tx2"/>
                </a:solidFill>
                <a:latin typeface="Calibri Light" panose="020F0302020204030204" pitchFamily="34" charset="0"/>
                <a:ea typeface="Calibri" pitchFamily="34" charset="0"/>
                <a:cs typeface="Calibri" pitchFamily="34" charset="0"/>
              </a:rPr>
              <a:t>. 206/2005) and </a:t>
            </a:r>
            <a:r>
              <a:rPr lang="it-IT" altLang="it-IT" sz="1600" dirty="0" err="1">
                <a:solidFill>
                  <a:schemeClr val="tx2"/>
                </a:solidFill>
                <a:latin typeface="Calibri Light" panose="020F0302020204030204" pitchFamily="34" charset="0"/>
                <a:ea typeface="Calibri" pitchFamily="34" charset="0"/>
                <a:cs typeface="Calibri" pitchFamily="34" charset="0"/>
              </a:rPr>
              <a:t>member</a:t>
            </a:r>
            <a:r>
              <a:rPr lang="it-IT" altLang="it-IT" sz="1600" dirty="0">
                <a:solidFill>
                  <a:schemeClr val="tx2"/>
                </a:solidFill>
                <a:latin typeface="Calibri Light" panose="020F0302020204030204" pitchFamily="34" charset="0"/>
                <a:ea typeface="Calibri" pitchFamily="34" charset="0"/>
                <a:cs typeface="Calibri" pitchFamily="34" charset="0"/>
              </a:rPr>
              <a:t> of </a:t>
            </a:r>
            <a:r>
              <a:rPr lang="it-IT" altLang="it-IT" sz="1600" b="1" dirty="0">
                <a:solidFill>
                  <a:schemeClr val="tx2"/>
                </a:solidFill>
                <a:latin typeface="Calibri Light" panose="020F0302020204030204" pitchFamily="34" charset="0"/>
                <a:ea typeface="Calibri" pitchFamily="34" charset="0"/>
                <a:cs typeface="Calibri" pitchFamily="34" charset="0"/>
              </a:rPr>
              <a:t>CNCU</a:t>
            </a:r>
          </a:p>
          <a:p>
            <a:pPr>
              <a:lnSpc>
                <a:spcPct val="80000"/>
              </a:lnSpc>
              <a:buFont typeface="Wingdings" pitchFamily="2" charset="2"/>
              <a:buChar char="ü"/>
            </a:pPr>
            <a:r>
              <a:rPr lang="it-IT" altLang="it-IT" sz="1600" dirty="0">
                <a:solidFill>
                  <a:schemeClr val="tx2"/>
                </a:solidFill>
                <a:latin typeface="Calibri Light" panose="020F0302020204030204" pitchFamily="34" charset="0"/>
                <a:ea typeface="Calibri" pitchFamily="34" charset="0"/>
                <a:cs typeface="Calibri" pitchFamily="34" charset="0"/>
              </a:rPr>
              <a:t>  </a:t>
            </a:r>
            <a:r>
              <a:rPr lang="it-IT" altLang="it-IT" sz="1600" dirty="0" err="1">
                <a:solidFill>
                  <a:schemeClr val="tx2"/>
                </a:solidFill>
                <a:latin typeface="Calibri Light" panose="020F0302020204030204" pitchFamily="34" charset="0"/>
                <a:ea typeface="Calibri" pitchFamily="34" charset="0"/>
                <a:cs typeface="Calibri" pitchFamily="34" charset="0"/>
              </a:rPr>
              <a:t>member</a:t>
            </a:r>
            <a:r>
              <a:rPr lang="it-IT" altLang="it-IT" sz="1600" dirty="0">
                <a:solidFill>
                  <a:schemeClr val="tx2"/>
                </a:solidFill>
                <a:latin typeface="Calibri Light" panose="020F0302020204030204" pitchFamily="34" charset="0"/>
                <a:ea typeface="Calibri" pitchFamily="34" charset="0"/>
                <a:cs typeface="Calibri" pitchFamily="34" charset="0"/>
              </a:rPr>
              <a:t> of </a:t>
            </a:r>
            <a:r>
              <a:rPr lang="it-IT" altLang="it-IT" sz="1600" b="1" dirty="0">
                <a:solidFill>
                  <a:schemeClr val="tx2"/>
                </a:solidFill>
                <a:latin typeface="Calibri Light" panose="020F0302020204030204" pitchFamily="34" charset="0"/>
                <a:ea typeface="Calibri" pitchFamily="34" charset="0"/>
                <a:cs typeface="Calibri" pitchFamily="34" charset="0"/>
              </a:rPr>
              <a:t>BEUC</a:t>
            </a:r>
            <a:r>
              <a:rPr lang="it-IT" altLang="it-IT" sz="1600" dirty="0">
                <a:solidFill>
                  <a:schemeClr val="tx2"/>
                </a:solidFill>
                <a:latin typeface="Calibri Light" panose="020F0302020204030204" pitchFamily="34" charset="0"/>
                <a:ea typeface="Calibri" pitchFamily="34" charset="0"/>
                <a:cs typeface="Calibri" pitchFamily="34" charset="0"/>
              </a:rPr>
              <a:t> – the </a:t>
            </a:r>
            <a:r>
              <a:rPr lang="it-IT" altLang="it-IT" sz="1600" dirty="0" err="1">
                <a:solidFill>
                  <a:schemeClr val="tx2"/>
                </a:solidFill>
                <a:latin typeface="Calibri Light" panose="020F0302020204030204" pitchFamily="34" charset="0"/>
                <a:ea typeface="Calibri" pitchFamily="34" charset="0"/>
                <a:cs typeface="Calibri" pitchFamily="34" charset="0"/>
              </a:rPr>
              <a:t>European</a:t>
            </a:r>
            <a:r>
              <a:rPr lang="it-IT" altLang="it-IT" sz="1600" dirty="0">
                <a:solidFill>
                  <a:schemeClr val="tx2"/>
                </a:solidFill>
                <a:latin typeface="Calibri Light" panose="020F0302020204030204" pitchFamily="34" charset="0"/>
                <a:ea typeface="Calibri" pitchFamily="34" charset="0"/>
                <a:cs typeface="Calibri" pitchFamily="34" charset="0"/>
              </a:rPr>
              <a:t> </a:t>
            </a:r>
            <a:r>
              <a:rPr lang="it-IT" altLang="it-IT" sz="1600" dirty="0" err="1">
                <a:solidFill>
                  <a:schemeClr val="tx2"/>
                </a:solidFill>
                <a:latin typeface="Calibri Light" panose="020F0302020204030204" pitchFamily="34" charset="0"/>
                <a:ea typeface="Calibri" pitchFamily="34" charset="0"/>
                <a:cs typeface="Calibri" pitchFamily="34" charset="0"/>
              </a:rPr>
              <a:t>umbrella</a:t>
            </a:r>
            <a:r>
              <a:rPr lang="it-IT" altLang="it-IT" sz="1600" dirty="0">
                <a:solidFill>
                  <a:schemeClr val="tx2"/>
                </a:solidFill>
                <a:latin typeface="Calibri Light" panose="020F0302020204030204" pitchFamily="34" charset="0"/>
                <a:ea typeface="Calibri" pitchFamily="34" charset="0"/>
                <a:cs typeface="Calibri" pitchFamily="34" charset="0"/>
              </a:rPr>
              <a:t> </a:t>
            </a:r>
            <a:r>
              <a:rPr lang="it-IT" altLang="it-IT" sz="1600" dirty="0" err="1">
                <a:solidFill>
                  <a:schemeClr val="tx2"/>
                </a:solidFill>
                <a:latin typeface="Calibri Light" panose="020F0302020204030204" pitchFamily="34" charset="0"/>
                <a:ea typeface="Calibri" pitchFamily="34" charset="0"/>
                <a:cs typeface="Calibri" pitchFamily="34" charset="0"/>
              </a:rPr>
              <a:t>organization</a:t>
            </a:r>
            <a:r>
              <a:rPr lang="it-IT" altLang="it-IT" sz="1600" dirty="0">
                <a:solidFill>
                  <a:schemeClr val="tx2"/>
                </a:solidFill>
                <a:latin typeface="Calibri Light" panose="020F0302020204030204" pitchFamily="34" charset="0"/>
                <a:ea typeface="Calibri" pitchFamily="34" charset="0"/>
                <a:cs typeface="Calibri" pitchFamily="34" charset="0"/>
              </a:rPr>
              <a:t> (41 </a:t>
            </a:r>
            <a:r>
              <a:rPr lang="en-GB" altLang="it-IT" sz="1600" dirty="0">
                <a:solidFill>
                  <a:schemeClr val="tx2"/>
                </a:solidFill>
                <a:latin typeface="Calibri Light" panose="020F0302020204030204" pitchFamily="34" charset="0"/>
                <a:ea typeface="Calibri" pitchFamily="34" charset="0"/>
                <a:cs typeface="Calibri" pitchFamily="34" charset="0"/>
              </a:rPr>
              <a:t>members</a:t>
            </a:r>
            <a:r>
              <a:rPr lang="it-IT" altLang="it-IT" sz="1600" dirty="0">
                <a:solidFill>
                  <a:schemeClr val="tx2"/>
                </a:solidFill>
                <a:latin typeface="Calibri Light" panose="020F0302020204030204" pitchFamily="34" charset="0"/>
                <a:ea typeface="Calibri" pitchFamily="34" charset="0"/>
                <a:cs typeface="Calibri" pitchFamily="34" charset="0"/>
              </a:rPr>
              <a:t> from 31 Eu </a:t>
            </a:r>
            <a:r>
              <a:rPr lang="it-IT" altLang="it-IT" sz="1600" dirty="0" err="1">
                <a:solidFill>
                  <a:schemeClr val="tx2"/>
                </a:solidFill>
                <a:latin typeface="Calibri Light" panose="020F0302020204030204" pitchFamily="34" charset="0"/>
                <a:ea typeface="Calibri" pitchFamily="34" charset="0"/>
                <a:cs typeface="Calibri" pitchFamily="34" charset="0"/>
              </a:rPr>
              <a:t>countries</a:t>
            </a:r>
            <a:r>
              <a:rPr lang="it-IT" altLang="it-IT" sz="1600" dirty="0">
                <a:solidFill>
                  <a:schemeClr val="tx2"/>
                </a:solidFill>
                <a:latin typeface="Calibri Light" panose="020F0302020204030204" pitchFamily="34" charset="0"/>
                <a:ea typeface="Calibri" pitchFamily="34" charset="0"/>
                <a:cs typeface="Calibri" pitchFamily="34" charset="0"/>
              </a:rPr>
              <a:t>) </a:t>
            </a:r>
          </a:p>
          <a:p>
            <a:pPr>
              <a:lnSpc>
                <a:spcPct val="80000"/>
              </a:lnSpc>
              <a:buFont typeface="Wingdings" pitchFamily="2" charset="2"/>
              <a:buChar char="ü"/>
            </a:pPr>
            <a:r>
              <a:rPr lang="it-IT" altLang="it-IT" sz="1600" dirty="0">
                <a:solidFill>
                  <a:schemeClr val="tx2"/>
                </a:solidFill>
                <a:latin typeface="Calibri Light" panose="020F0302020204030204" pitchFamily="34" charset="0"/>
                <a:ea typeface="Calibri" pitchFamily="34" charset="0"/>
                <a:cs typeface="Calibri" pitchFamily="34" charset="0"/>
              </a:rPr>
              <a:t>  </a:t>
            </a:r>
            <a:r>
              <a:rPr lang="it-IT" altLang="it-IT" sz="1600" dirty="0" err="1">
                <a:solidFill>
                  <a:schemeClr val="tx2"/>
                </a:solidFill>
                <a:latin typeface="Calibri Light" panose="020F0302020204030204" pitchFamily="34" charset="0"/>
                <a:ea typeface="Calibri" pitchFamily="34" charset="0"/>
                <a:cs typeface="Calibri" pitchFamily="34" charset="0"/>
              </a:rPr>
              <a:t>member</a:t>
            </a:r>
            <a:r>
              <a:rPr lang="it-IT" altLang="it-IT" sz="1600" dirty="0">
                <a:solidFill>
                  <a:schemeClr val="tx2"/>
                </a:solidFill>
                <a:latin typeface="Calibri Light" panose="020F0302020204030204" pitchFamily="34" charset="0"/>
                <a:ea typeface="Calibri" pitchFamily="34" charset="0"/>
                <a:cs typeface="Calibri" pitchFamily="34" charset="0"/>
              </a:rPr>
              <a:t> of </a:t>
            </a:r>
            <a:r>
              <a:rPr lang="it-IT" altLang="it-IT" sz="1600" b="1" dirty="0">
                <a:solidFill>
                  <a:schemeClr val="tx2"/>
                </a:solidFill>
                <a:latin typeface="Calibri Light" panose="020F0302020204030204" pitchFamily="34" charset="0"/>
                <a:ea typeface="Calibri" pitchFamily="34" charset="0"/>
                <a:cs typeface="Calibri" pitchFamily="34" charset="0"/>
              </a:rPr>
              <a:t>Consumers International</a:t>
            </a:r>
            <a:r>
              <a:rPr lang="it-IT" altLang="it-IT" sz="1600" dirty="0">
                <a:solidFill>
                  <a:schemeClr val="tx2"/>
                </a:solidFill>
                <a:latin typeface="Calibri Light" panose="020F0302020204030204" pitchFamily="34" charset="0"/>
                <a:ea typeface="Calibri" pitchFamily="34" charset="0"/>
                <a:cs typeface="Calibri" pitchFamily="34" charset="0"/>
              </a:rPr>
              <a:t> (240 </a:t>
            </a:r>
            <a:r>
              <a:rPr lang="it-IT" altLang="it-IT" sz="1600" dirty="0" err="1">
                <a:solidFill>
                  <a:schemeClr val="tx2"/>
                </a:solidFill>
                <a:latin typeface="Calibri Light" panose="020F0302020204030204" pitchFamily="34" charset="0"/>
                <a:ea typeface="Calibri" pitchFamily="34" charset="0"/>
                <a:cs typeface="Calibri" pitchFamily="34" charset="0"/>
              </a:rPr>
              <a:t>associations</a:t>
            </a:r>
            <a:r>
              <a:rPr lang="it-IT" altLang="it-IT" sz="1600" dirty="0">
                <a:solidFill>
                  <a:schemeClr val="tx2"/>
                </a:solidFill>
                <a:latin typeface="Calibri Light" panose="020F0302020204030204" pitchFamily="34" charset="0"/>
                <a:ea typeface="Calibri" pitchFamily="34" charset="0"/>
                <a:cs typeface="Calibri" pitchFamily="34" charset="0"/>
              </a:rPr>
              <a:t> from 120 </a:t>
            </a:r>
            <a:r>
              <a:rPr lang="it-IT" altLang="it-IT" sz="1600" dirty="0" err="1">
                <a:solidFill>
                  <a:schemeClr val="tx2"/>
                </a:solidFill>
                <a:latin typeface="Calibri Light" panose="020F0302020204030204" pitchFamily="34" charset="0"/>
                <a:ea typeface="Calibri" pitchFamily="34" charset="0"/>
                <a:cs typeface="Calibri" pitchFamily="34" charset="0"/>
              </a:rPr>
              <a:t>Countries</a:t>
            </a:r>
            <a:r>
              <a:rPr lang="it-IT" altLang="it-IT" sz="1600" dirty="0">
                <a:solidFill>
                  <a:schemeClr val="tx2"/>
                </a:solidFill>
                <a:latin typeface="Calibri Light" panose="020F0302020204030204" pitchFamily="34" charset="0"/>
                <a:ea typeface="Calibri" pitchFamily="34" charset="0"/>
                <a:cs typeface="Calibri" pitchFamily="34" charset="0"/>
              </a:rPr>
              <a:t>)</a:t>
            </a:r>
          </a:p>
          <a:p>
            <a:pPr>
              <a:lnSpc>
                <a:spcPct val="80000"/>
              </a:lnSpc>
            </a:pPr>
            <a:endParaRPr lang="it-IT" altLang="it-IT" sz="1600" dirty="0">
              <a:solidFill>
                <a:schemeClr val="tx2"/>
              </a:solidFill>
              <a:latin typeface="Calibri Light" panose="020F0302020204030204" pitchFamily="34" charset="0"/>
              <a:ea typeface="Calibri" pitchFamily="34" charset="0"/>
              <a:cs typeface="Calibri" pitchFamily="34" charset="0"/>
            </a:endParaRPr>
          </a:p>
          <a:p>
            <a:pPr>
              <a:lnSpc>
                <a:spcPct val="80000"/>
              </a:lnSpc>
            </a:pPr>
            <a:r>
              <a:rPr lang="it-IT" altLang="it-IT" sz="1600" dirty="0" err="1">
                <a:solidFill>
                  <a:schemeClr val="tx2"/>
                </a:solidFill>
                <a:latin typeface="Calibri Light" panose="020F0302020204030204" pitchFamily="34" charset="0"/>
                <a:ea typeface="Calibri" pitchFamily="34" charset="0"/>
                <a:cs typeface="Calibri" pitchFamily="34" charset="0"/>
              </a:rPr>
              <a:t>Our</a:t>
            </a:r>
            <a:r>
              <a:rPr lang="it-IT" altLang="it-IT" sz="1600" dirty="0">
                <a:solidFill>
                  <a:schemeClr val="tx2"/>
                </a:solidFill>
                <a:latin typeface="Calibri Light" panose="020F0302020204030204" pitchFamily="34" charset="0"/>
                <a:ea typeface="Calibri" pitchFamily="34" charset="0"/>
                <a:cs typeface="Calibri" pitchFamily="34" charset="0"/>
              </a:rPr>
              <a:t> </a:t>
            </a:r>
            <a:r>
              <a:rPr lang="it-IT" altLang="it-IT" sz="1600" dirty="0" err="1">
                <a:solidFill>
                  <a:schemeClr val="tx2"/>
                </a:solidFill>
                <a:latin typeface="Calibri Light" panose="020F0302020204030204" pitchFamily="34" charset="0"/>
                <a:ea typeface="Calibri" pitchFamily="34" charset="0"/>
                <a:cs typeface="Calibri" pitchFamily="34" charset="0"/>
              </a:rPr>
              <a:t>activity</a:t>
            </a:r>
            <a:r>
              <a:rPr lang="it-IT" altLang="it-IT" sz="1600" dirty="0">
                <a:solidFill>
                  <a:schemeClr val="tx2"/>
                </a:solidFill>
                <a:latin typeface="Calibri Light" panose="020F0302020204030204" pitchFamily="34" charset="0"/>
                <a:ea typeface="Calibri" pitchFamily="34" charset="0"/>
                <a:cs typeface="Calibri" pitchFamily="34" charset="0"/>
              </a:rPr>
              <a:t> </a:t>
            </a:r>
            <a:r>
              <a:rPr lang="it-IT" altLang="it-IT" sz="1600" b="1" dirty="0">
                <a:solidFill>
                  <a:schemeClr val="tx2"/>
                </a:solidFill>
                <a:latin typeface="Calibri Light" panose="020F0302020204030204" pitchFamily="34" charset="0"/>
                <a:ea typeface="Calibri" pitchFamily="34" charset="0"/>
                <a:cs typeface="Calibri" pitchFamily="34" charset="0"/>
              </a:rPr>
              <a:t>in </a:t>
            </a:r>
            <a:r>
              <a:rPr lang="it-IT" altLang="it-IT" sz="1600" b="1" dirty="0" err="1">
                <a:solidFill>
                  <a:schemeClr val="tx2"/>
                </a:solidFill>
                <a:latin typeface="Calibri Light" panose="020F0302020204030204" pitchFamily="34" charset="0"/>
                <a:ea typeface="Calibri" pitchFamily="34" charset="0"/>
                <a:cs typeface="Calibri" pitchFamily="34" charset="0"/>
              </a:rPr>
              <a:t>figures</a:t>
            </a:r>
            <a:r>
              <a:rPr lang="it-IT" altLang="it-IT" sz="1600" b="1" dirty="0">
                <a:solidFill>
                  <a:schemeClr val="tx2"/>
                </a:solidFill>
                <a:latin typeface="Calibri Light" panose="020F0302020204030204" pitchFamily="34" charset="0"/>
                <a:ea typeface="Calibri" pitchFamily="34" charset="0"/>
                <a:cs typeface="Calibri" pitchFamily="34" charset="0"/>
              </a:rPr>
              <a:t> </a:t>
            </a:r>
            <a:r>
              <a:rPr lang="it-IT" altLang="it-IT" sz="1600" dirty="0">
                <a:solidFill>
                  <a:schemeClr val="tx2"/>
                </a:solidFill>
                <a:latin typeface="Calibri Light" panose="020F0302020204030204" pitchFamily="34" charset="0"/>
                <a:ea typeface="Calibri" pitchFamily="34" charset="0"/>
                <a:cs typeface="Calibri" pitchFamily="34" charset="0"/>
              </a:rPr>
              <a:t>(2016): </a:t>
            </a:r>
          </a:p>
          <a:p>
            <a:pPr>
              <a:lnSpc>
                <a:spcPct val="80000"/>
              </a:lnSpc>
            </a:pPr>
            <a:endParaRPr lang="it-IT" altLang="it-IT" sz="1600" dirty="0">
              <a:solidFill>
                <a:schemeClr val="tx2"/>
              </a:solidFill>
              <a:latin typeface="Calibri Light" panose="020F0302020204030204" pitchFamily="34" charset="0"/>
              <a:ea typeface="Calibri" pitchFamily="34" charset="0"/>
              <a:cs typeface="Calibri" pitchFamily="34" charset="0"/>
            </a:endParaRPr>
          </a:p>
          <a:p>
            <a:pPr marL="171450" indent="-171450">
              <a:lnSpc>
                <a:spcPct val="80000"/>
              </a:lnSpc>
              <a:buFont typeface="Arial" panose="020B0604020202020204" pitchFamily="34" charset="0"/>
              <a:buChar char="•"/>
            </a:pPr>
            <a:r>
              <a:rPr lang="it-IT" altLang="it-IT" sz="1600" dirty="0">
                <a:solidFill>
                  <a:schemeClr val="tx2"/>
                </a:solidFill>
                <a:latin typeface="Calibri Light" panose="020F0302020204030204" pitchFamily="34" charset="0"/>
                <a:ea typeface="Calibri" pitchFamily="34" charset="0"/>
                <a:cs typeface="Calibri" pitchFamily="34" charset="0"/>
              </a:rPr>
              <a:t>400.000 </a:t>
            </a:r>
            <a:r>
              <a:rPr lang="it-IT" altLang="it-IT" sz="1600" dirty="0" err="1">
                <a:solidFill>
                  <a:schemeClr val="tx2"/>
                </a:solidFill>
                <a:latin typeface="Calibri Light" panose="020F0302020204030204" pitchFamily="34" charset="0"/>
                <a:ea typeface="Calibri" pitchFamily="34" charset="0"/>
                <a:cs typeface="Calibri" pitchFamily="34" charset="0"/>
              </a:rPr>
              <a:t>members</a:t>
            </a:r>
            <a:r>
              <a:rPr lang="it-IT" altLang="it-IT" sz="1600" dirty="0">
                <a:solidFill>
                  <a:schemeClr val="tx2"/>
                </a:solidFill>
                <a:latin typeface="Calibri Light" panose="020F0302020204030204" pitchFamily="34" charset="0"/>
                <a:ea typeface="Calibri" pitchFamily="34" charset="0"/>
                <a:cs typeface="Calibri" pitchFamily="34" charset="0"/>
              </a:rPr>
              <a:t> </a:t>
            </a:r>
          </a:p>
          <a:p>
            <a:pPr marL="171450" indent="-171450">
              <a:lnSpc>
                <a:spcPct val="80000"/>
              </a:lnSpc>
              <a:buFont typeface="Arial" panose="020B0604020202020204" pitchFamily="34" charset="0"/>
              <a:buChar char="•"/>
            </a:pPr>
            <a:r>
              <a:rPr lang="it-IT" altLang="it-IT" sz="1600" dirty="0">
                <a:solidFill>
                  <a:schemeClr val="tx2"/>
                </a:solidFill>
                <a:latin typeface="Calibri Light" panose="020F0302020204030204" pitchFamily="34" charset="0"/>
                <a:ea typeface="Calibri" pitchFamily="34" charset="0"/>
                <a:cs typeface="Calibri" pitchFamily="34" charset="0"/>
              </a:rPr>
              <a:t>more </a:t>
            </a:r>
            <a:r>
              <a:rPr lang="it-IT" altLang="it-IT" sz="1600" dirty="0" err="1">
                <a:solidFill>
                  <a:schemeClr val="tx2"/>
                </a:solidFill>
                <a:latin typeface="Calibri Light" panose="020F0302020204030204" pitchFamily="34" charset="0"/>
                <a:ea typeface="Calibri" pitchFamily="34" charset="0"/>
                <a:cs typeface="Calibri" pitchFamily="34" charset="0"/>
              </a:rPr>
              <a:t>than</a:t>
            </a:r>
            <a:r>
              <a:rPr lang="it-IT" altLang="it-IT" sz="1600" dirty="0">
                <a:solidFill>
                  <a:schemeClr val="tx2"/>
                </a:solidFill>
                <a:latin typeface="Calibri Light" panose="020F0302020204030204" pitchFamily="34" charset="0"/>
                <a:ea typeface="Calibri" pitchFamily="34" charset="0"/>
                <a:cs typeface="Calibri" pitchFamily="34" charset="0"/>
              </a:rPr>
              <a:t> 700.000 </a:t>
            </a:r>
            <a:r>
              <a:rPr lang="it-IT" altLang="it-IT" sz="1600" dirty="0" err="1">
                <a:solidFill>
                  <a:schemeClr val="tx2"/>
                </a:solidFill>
                <a:latin typeface="Calibri Light" panose="020F0302020204030204" pitchFamily="34" charset="0"/>
                <a:ea typeface="Calibri" pitchFamily="34" charset="0"/>
                <a:cs typeface="Calibri" pitchFamily="34" charset="0"/>
              </a:rPr>
              <a:t>advices</a:t>
            </a:r>
            <a:r>
              <a:rPr lang="it-IT" altLang="it-IT" sz="1600" dirty="0">
                <a:solidFill>
                  <a:schemeClr val="tx2"/>
                </a:solidFill>
                <a:latin typeface="Calibri Light" panose="020F0302020204030204" pitchFamily="34" charset="0"/>
                <a:ea typeface="Calibri" pitchFamily="34" charset="0"/>
                <a:cs typeface="Calibri" pitchFamily="34" charset="0"/>
              </a:rPr>
              <a:t> to consumers</a:t>
            </a:r>
          </a:p>
          <a:p>
            <a:pPr marL="171450" indent="-171450">
              <a:lnSpc>
                <a:spcPct val="80000"/>
              </a:lnSpc>
              <a:buFont typeface="Arial" panose="020B0604020202020204" pitchFamily="34" charset="0"/>
              <a:buChar char="•"/>
            </a:pPr>
            <a:r>
              <a:rPr lang="it-IT" altLang="it-IT" sz="1600" dirty="0">
                <a:solidFill>
                  <a:schemeClr val="tx2"/>
                </a:solidFill>
                <a:latin typeface="Calibri Light" panose="020F0302020204030204" pitchFamily="34" charset="0"/>
                <a:ea typeface="Calibri" pitchFamily="34" charset="0"/>
                <a:cs typeface="Calibri" pitchFamily="34" charset="0"/>
              </a:rPr>
              <a:t>more </a:t>
            </a:r>
            <a:r>
              <a:rPr lang="it-IT" altLang="it-IT" sz="1600" dirty="0" err="1">
                <a:solidFill>
                  <a:schemeClr val="tx2"/>
                </a:solidFill>
                <a:latin typeface="Calibri Light" panose="020F0302020204030204" pitchFamily="34" charset="0"/>
                <a:ea typeface="Calibri" pitchFamily="34" charset="0"/>
                <a:cs typeface="Calibri" pitchFamily="34" charset="0"/>
              </a:rPr>
              <a:t>than</a:t>
            </a:r>
            <a:r>
              <a:rPr lang="it-IT" altLang="it-IT" sz="1600" dirty="0">
                <a:solidFill>
                  <a:schemeClr val="tx2"/>
                </a:solidFill>
                <a:latin typeface="Calibri Light" panose="020F0302020204030204" pitchFamily="34" charset="0"/>
                <a:ea typeface="Calibri" pitchFamily="34" charset="0"/>
                <a:cs typeface="Calibri" pitchFamily="34" charset="0"/>
              </a:rPr>
              <a:t> 23.000.000 </a:t>
            </a:r>
            <a:r>
              <a:rPr lang="it-IT" altLang="it-IT" sz="1600" dirty="0" err="1">
                <a:solidFill>
                  <a:schemeClr val="tx2"/>
                </a:solidFill>
                <a:latin typeface="Calibri Light" panose="020F0302020204030204" pitchFamily="34" charset="0"/>
                <a:ea typeface="Calibri" pitchFamily="34" charset="0"/>
                <a:cs typeface="Calibri" pitchFamily="34" charset="0"/>
              </a:rPr>
              <a:t>visits</a:t>
            </a:r>
            <a:r>
              <a:rPr lang="it-IT" altLang="it-IT" sz="1600" dirty="0">
                <a:solidFill>
                  <a:schemeClr val="tx2"/>
                </a:solidFill>
                <a:latin typeface="Calibri Light" panose="020F0302020204030204" pitchFamily="34" charset="0"/>
                <a:ea typeface="Calibri" pitchFamily="34" charset="0"/>
                <a:cs typeface="Calibri" pitchFamily="34" charset="0"/>
              </a:rPr>
              <a:t> to </a:t>
            </a:r>
            <a:r>
              <a:rPr lang="it-IT" altLang="it-IT" sz="1600" dirty="0">
                <a:solidFill>
                  <a:schemeClr val="bg2">
                    <a:lumMod val="75000"/>
                  </a:schemeClr>
                </a:solidFill>
                <a:latin typeface="Calibri Light" panose="020F0302020204030204" pitchFamily="34" charset="0"/>
                <a:ea typeface="Calibri" pitchFamily="34" charset="0"/>
                <a:cs typeface="Calibri" pitchFamily="34" charset="0"/>
                <a:hlinkClick r:id="rId2"/>
              </a:rPr>
              <a:t>www.altroconsumo.it</a:t>
            </a:r>
            <a:r>
              <a:rPr lang="it-IT" altLang="it-IT" sz="1600" dirty="0">
                <a:solidFill>
                  <a:schemeClr val="bg2">
                    <a:lumMod val="75000"/>
                  </a:schemeClr>
                </a:solidFill>
                <a:latin typeface="Calibri Light" panose="020F0302020204030204" pitchFamily="34" charset="0"/>
                <a:ea typeface="Calibri" pitchFamily="34" charset="0"/>
                <a:cs typeface="Calibri" pitchFamily="34" charset="0"/>
              </a:rPr>
              <a:t> </a:t>
            </a:r>
          </a:p>
          <a:p>
            <a:pPr marL="171450" indent="-171450">
              <a:lnSpc>
                <a:spcPct val="80000"/>
              </a:lnSpc>
              <a:buFont typeface="Arial" panose="020B0604020202020204" pitchFamily="34" charset="0"/>
              <a:buChar char="•"/>
            </a:pPr>
            <a:r>
              <a:rPr lang="it-IT" altLang="it-IT" sz="1600" dirty="0">
                <a:solidFill>
                  <a:schemeClr val="tx2"/>
                </a:solidFill>
                <a:latin typeface="Calibri Light" panose="020F0302020204030204" pitchFamily="34" charset="0"/>
                <a:ea typeface="Calibri" pitchFamily="34" charset="0"/>
                <a:cs typeface="Calibri" pitchFamily="34" charset="0"/>
              </a:rPr>
              <a:t>more </a:t>
            </a:r>
            <a:r>
              <a:rPr lang="it-IT" altLang="it-IT" sz="1600" dirty="0" err="1">
                <a:solidFill>
                  <a:schemeClr val="tx2"/>
                </a:solidFill>
                <a:latin typeface="Calibri Light" panose="020F0302020204030204" pitchFamily="34" charset="0"/>
                <a:ea typeface="Calibri" pitchFamily="34" charset="0"/>
                <a:cs typeface="Calibri" pitchFamily="34" charset="0"/>
              </a:rPr>
              <a:t>than</a:t>
            </a:r>
            <a:r>
              <a:rPr lang="it-IT" altLang="it-IT" sz="1600" dirty="0">
                <a:solidFill>
                  <a:schemeClr val="tx2"/>
                </a:solidFill>
                <a:latin typeface="Calibri Light" panose="020F0302020204030204" pitchFamily="34" charset="0"/>
                <a:ea typeface="Calibri" pitchFamily="34" charset="0"/>
                <a:cs typeface="Calibri" pitchFamily="34" charset="0"/>
              </a:rPr>
              <a:t> 31.000 followers on Twitter, 388.000 </a:t>
            </a:r>
            <a:r>
              <a:rPr lang="it-IT" altLang="it-IT" sz="1600" dirty="0" err="1">
                <a:solidFill>
                  <a:schemeClr val="tx2"/>
                </a:solidFill>
                <a:latin typeface="Calibri Light" panose="020F0302020204030204" pitchFamily="34" charset="0"/>
                <a:ea typeface="Calibri" pitchFamily="34" charset="0"/>
                <a:cs typeface="Calibri" pitchFamily="34" charset="0"/>
              </a:rPr>
              <a:t>like</a:t>
            </a:r>
            <a:r>
              <a:rPr lang="it-IT" altLang="it-IT" sz="1600" dirty="0">
                <a:solidFill>
                  <a:schemeClr val="tx2"/>
                </a:solidFill>
                <a:latin typeface="Calibri Light" panose="020F0302020204030204" pitchFamily="34" charset="0"/>
                <a:ea typeface="Calibri" pitchFamily="34" charset="0"/>
                <a:cs typeface="Calibri" pitchFamily="34" charset="0"/>
              </a:rPr>
              <a:t> on Facebook </a:t>
            </a:r>
          </a:p>
          <a:p>
            <a:pPr marL="171450" indent="-171450">
              <a:lnSpc>
                <a:spcPct val="80000"/>
              </a:lnSpc>
              <a:buFont typeface="Arial" panose="020B0604020202020204" pitchFamily="34" charset="0"/>
              <a:buChar char="•"/>
            </a:pPr>
            <a:r>
              <a:rPr lang="it-IT" altLang="it-IT" sz="1600" dirty="0">
                <a:solidFill>
                  <a:schemeClr val="tx2"/>
                </a:solidFill>
                <a:latin typeface="Calibri Light" panose="020F0302020204030204" pitchFamily="34" charset="0"/>
                <a:ea typeface="Calibri" pitchFamily="34" charset="0"/>
                <a:cs typeface="Calibri" pitchFamily="34" charset="0"/>
              </a:rPr>
              <a:t>6 </a:t>
            </a:r>
            <a:r>
              <a:rPr lang="it-IT" altLang="it-IT" sz="1600" dirty="0" err="1">
                <a:solidFill>
                  <a:schemeClr val="tx2"/>
                </a:solidFill>
                <a:latin typeface="Calibri Light" panose="020F0302020204030204" pitchFamily="34" charset="0"/>
                <a:ea typeface="Calibri" pitchFamily="34" charset="0"/>
                <a:cs typeface="Calibri" pitchFamily="34" charset="0"/>
              </a:rPr>
              <a:t>magazines</a:t>
            </a:r>
            <a:r>
              <a:rPr lang="it-IT" altLang="it-IT" sz="1600" dirty="0">
                <a:solidFill>
                  <a:schemeClr val="tx2"/>
                </a:solidFill>
                <a:latin typeface="Calibri Light" panose="020F0302020204030204" pitchFamily="34" charset="0"/>
                <a:ea typeface="Calibri" pitchFamily="34" charset="0"/>
                <a:cs typeface="Calibri" pitchFamily="34" charset="0"/>
              </a:rPr>
              <a:t>  and </a:t>
            </a:r>
            <a:r>
              <a:rPr lang="it-IT" altLang="it-IT" sz="1600" dirty="0" err="1">
                <a:solidFill>
                  <a:schemeClr val="tx2"/>
                </a:solidFill>
                <a:latin typeface="Calibri Light" panose="020F0302020204030204" pitchFamily="34" charset="0"/>
                <a:ea typeface="Calibri" pitchFamily="34" charset="0"/>
                <a:cs typeface="Calibri" pitchFamily="34" charset="0"/>
              </a:rPr>
              <a:t>numerous</a:t>
            </a:r>
            <a:r>
              <a:rPr lang="it-IT" altLang="it-IT" sz="1600" dirty="0">
                <a:solidFill>
                  <a:schemeClr val="tx2"/>
                </a:solidFill>
                <a:latin typeface="Calibri Light" panose="020F0302020204030204" pitchFamily="34" charset="0"/>
                <a:ea typeface="Calibri" pitchFamily="34" charset="0"/>
                <a:cs typeface="Calibri" pitchFamily="34" charset="0"/>
              </a:rPr>
              <a:t> </a:t>
            </a:r>
            <a:r>
              <a:rPr lang="it-IT" altLang="it-IT" sz="1600" dirty="0" err="1">
                <a:solidFill>
                  <a:schemeClr val="tx2"/>
                </a:solidFill>
                <a:latin typeface="Calibri Light" panose="020F0302020204030204" pitchFamily="34" charset="0"/>
                <a:ea typeface="Calibri" pitchFamily="34" charset="0"/>
                <a:cs typeface="Calibri" pitchFamily="34" charset="0"/>
              </a:rPr>
              <a:t>guides</a:t>
            </a:r>
            <a:endParaRPr lang="it-IT" altLang="it-IT" sz="1600" dirty="0">
              <a:solidFill>
                <a:schemeClr val="tx2"/>
              </a:solidFill>
              <a:latin typeface="Calibri Light" panose="020F0302020204030204" pitchFamily="34" charset="0"/>
              <a:ea typeface="Calibri" pitchFamily="34" charset="0"/>
              <a:cs typeface="Calibri" pitchFamily="34" charset="0"/>
            </a:endParaRPr>
          </a:p>
          <a:p>
            <a:pPr marL="171450" indent="-171450">
              <a:lnSpc>
                <a:spcPct val="80000"/>
              </a:lnSpc>
              <a:buFont typeface="Arial" panose="020B0604020202020204" pitchFamily="34" charset="0"/>
              <a:buChar char="•"/>
            </a:pPr>
            <a:r>
              <a:rPr lang="it-IT" altLang="it-IT" sz="1600" dirty="0">
                <a:solidFill>
                  <a:schemeClr val="tx2"/>
                </a:solidFill>
                <a:latin typeface="Calibri Light" panose="020F0302020204030204" pitchFamily="34" charset="0"/>
                <a:ea typeface="Calibri" pitchFamily="34" charset="0"/>
                <a:cs typeface="Calibri" pitchFamily="34" charset="0"/>
              </a:rPr>
              <a:t>more </a:t>
            </a:r>
            <a:r>
              <a:rPr lang="it-IT" altLang="it-IT" sz="1600" dirty="0" err="1">
                <a:solidFill>
                  <a:schemeClr val="tx2"/>
                </a:solidFill>
                <a:latin typeface="Calibri Light" panose="020F0302020204030204" pitchFamily="34" charset="0"/>
                <a:ea typeface="Calibri" pitchFamily="34" charset="0"/>
                <a:cs typeface="Calibri" pitchFamily="34" charset="0"/>
              </a:rPr>
              <a:t>than</a:t>
            </a:r>
            <a:r>
              <a:rPr lang="it-IT" altLang="it-IT" sz="1600" dirty="0">
                <a:solidFill>
                  <a:schemeClr val="tx2"/>
                </a:solidFill>
                <a:latin typeface="Calibri Light" panose="020F0302020204030204" pitchFamily="34" charset="0"/>
                <a:ea typeface="Calibri" pitchFamily="34" charset="0"/>
                <a:cs typeface="Calibri" pitchFamily="34" charset="0"/>
              </a:rPr>
              <a:t> 3.000 </a:t>
            </a:r>
            <a:r>
              <a:rPr lang="it-IT" altLang="it-IT" sz="1600" dirty="0" err="1">
                <a:solidFill>
                  <a:schemeClr val="tx2"/>
                </a:solidFill>
                <a:latin typeface="Calibri Light" panose="020F0302020204030204" pitchFamily="34" charset="0"/>
                <a:ea typeface="Calibri" pitchFamily="34" charset="0"/>
                <a:cs typeface="Calibri" pitchFamily="34" charset="0"/>
              </a:rPr>
              <a:t>tested</a:t>
            </a:r>
            <a:r>
              <a:rPr lang="it-IT" altLang="it-IT" sz="1600" dirty="0">
                <a:solidFill>
                  <a:schemeClr val="tx2"/>
                </a:solidFill>
                <a:latin typeface="Calibri Light" panose="020F0302020204030204" pitchFamily="34" charset="0"/>
                <a:ea typeface="Calibri" pitchFamily="34" charset="0"/>
                <a:cs typeface="Calibri" pitchFamily="34" charset="0"/>
              </a:rPr>
              <a:t> </a:t>
            </a:r>
            <a:r>
              <a:rPr lang="it-IT" altLang="it-IT" sz="1600" dirty="0" err="1">
                <a:solidFill>
                  <a:schemeClr val="tx2"/>
                </a:solidFill>
                <a:latin typeface="Calibri Light" panose="020F0302020204030204" pitchFamily="34" charset="0"/>
                <a:ea typeface="Calibri" pitchFamily="34" charset="0"/>
                <a:cs typeface="Calibri" pitchFamily="34" charset="0"/>
              </a:rPr>
              <a:t>products</a:t>
            </a:r>
            <a:r>
              <a:rPr lang="it-IT" altLang="it-IT" sz="1600" dirty="0">
                <a:solidFill>
                  <a:schemeClr val="tx2"/>
                </a:solidFill>
                <a:latin typeface="Calibri Light" panose="020F0302020204030204" pitchFamily="34" charset="0"/>
                <a:ea typeface="Calibri" pitchFamily="34" charset="0"/>
                <a:cs typeface="Calibri" pitchFamily="34" charset="0"/>
              </a:rPr>
              <a:t> </a:t>
            </a:r>
          </a:p>
          <a:p>
            <a:pPr marL="171450" indent="-171450">
              <a:lnSpc>
                <a:spcPct val="80000"/>
              </a:lnSpc>
              <a:buFont typeface="Arial" panose="020B0604020202020204" pitchFamily="34" charset="0"/>
              <a:buChar char="•"/>
            </a:pPr>
            <a:r>
              <a:rPr lang="it-IT" altLang="it-IT" sz="1600" dirty="0">
                <a:solidFill>
                  <a:schemeClr val="tx2"/>
                </a:solidFill>
                <a:latin typeface="Calibri Light" panose="020F0302020204030204" pitchFamily="34" charset="0"/>
                <a:ea typeface="Calibri" pitchFamily="34" charset="0"/>
                <a:cs typeface="Calibri" pitchFamily="34" charset="0"/>
              </a:rPr>
              <a:t>336 </a:t>
            </a:r>
            <a:r>
              <a:rPr lang="it-IT" altLang="it-IT" sz="1600" dirty="0" err="1">
                <a:solidFill>
                  <a:schemeClr val="tx2"/>
                </a:solidFill>
                <a:latin typeface="Calibri Light" panose="020F0302020204030204" pitchFamily="34" charset="0"/>
                <a:ea typeface="Calibri" pitchFamily="34" charset="0"/>
                <a:cs typeface="Calibri" pitchFamily="34" charset="0"/>
              </a:rPr>
              <a:t>professionals</a:t>
            </a:r>
            <a:r>
              <a:rPr lang="it-IT" altLang="it-IT" sz="1600" dirty="0">
                <a:solidFill>
                  <a:schemeClr val="tx2"/>
                </a:solidFill>
                <a:latin typeface="Calibri Light" panose="020F0302020204030204" pitchFamily="34" charset="0"/>
                <a:ea typeface="Calibri" pitchFamily="34" charset="0"/>
                <a:cs typeface="Calibri" pitchFamily="34" charset="0"/>
              </a:rPr>
              <a:t> on consumer side</a:t>
            </a:r>
          </a:p>
        </p:txBody>
      </p:sp>
    </p:spTree>
    <p:extLst>
      <p:ext uri="{BB962C8B-B14F-4D97-AF65-F5344CB8AC3E}">
        <p14:creationId xmlns:p14="http://schemas.microsoft.com/office/powerpoint/2010/main" val="38630922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981AB3-9694-484E-A7BB-3A41A8D1D1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51566"/>
            <a:ext cx="4654140" cy="864000"/>
          </a:xfrm>
          <a:prstGeom prst="rect">
            <a:avLst/>
          </a:prstGeom>
        </p:spPr>
      </p:pic>
      <p:pic>
        <p:nvPicPr>
          <p:cNvPr id="6" name="Picture 5">
            <a:extLst>
              <a:ext uri="{FF2B5EF4-FFF2-40B4-BE49-F238E27FC236}">
                <a16:creationId xmlns:a16="http://schemas.microsoft.com/office/drawing/2014/main" id="{FBF1A354-26F1-4CB7-AC61-B7FDD9EB4D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39" t="77959" r="6218" b="5225"/>
          <a:stretch/>
        </p:blipFill>
        <p:spPr>
          <a:xfrm>
            <a:off x="580873" y="1712317"/>
            <a:ext cx="7982254" cy="2160000"/>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105D5DCE-A768-4DB1-9407-0E885E724103}"/>
              </a:ext>
            </a:extLst>
          </p:cNvPr>
          <p:cNvSpPr txBox="1"/>
          <p:nvPr/>
        </p:nvSpPr>
        <p:spPr>
          <a:xfrm>
            <a:off x="755576" y="3939902"/>
            <a:ext cx="1512168" cy="646331"/>
          </a:xfrm>
          <a:prstGeom prst="rect">
            <a:avLst/>
          </a:prstGeom>
          <a:noFill/>
        </p:spPr>
        <p:txBody>
          <a:bodyPr wrap="square" rtlCol="0">
            <a:spAutoFit/>
          </a:bodyPr>
          <a:lstStyle/>
          <a:p>
            <a:pPr algn="ctr"/>
            <a:r>
              <a:rPr lang="it-IT" dirty="0" err="1"/>
              <a:t>Emission</a:t>
            </a:r>
            <a:r>
              <a:rPr lang="it-IT" dirty="0"/>
              <a:t> </a:t>
            </a:r>
            <a:r>
              <a:rPr lang="it-IT" dirty="0" err="1"/>
              <a:t>saved</a:t>
            </a:r>
            <a:endParaRPr lang="it-IT" dirty="0"/>
          </a:p>
        </p:txBody>
      </p:sp>
      <p:sp>
        <p:nvSpPr>
          <p:cNvPr id="8" name="TextBox 7">
            <a:extLst>
              <a:ext uri="{FF2B5EF4-FFF2-40B4-BE49-F238E27FC236}">
                <a16:creationId xmlns:a16="http://schemas.microsoft.com/office/drawing/2014/main" id="{0311CC40-7E1F-4F6F-B5E7-28612F373FD9}"/>
              </a:ext>
            </a:extLst>
          </p:cNvPr>
          <p:cNvSpPr txBox="1"/>
          <p:nvPr/>
        </p:nvSpPr>
        <p:spPr>
          <a:xfrm>
            <a:off x="2627784" y="3939902"/>
            <a:ext cx="2016224" cy="646331"/>
          </a:xfrm>
          <a:prstGeom prst="rect">
            <a:avLst/>
          </a:prstGeom>
          <a:noFill/>
        </p:spPr>
        <p:txBody>
          <a:bodyPr wrap="square" rtlCol="0">
            <a:spAutoFit/>
          </a:bodyPr>
          <a:lstStyle/>
          <a:p>
            <a:pPr algn="ctr"/>
            <a:r>
              <a:rPr lang="it-IT" dirty="0"/>
              <a:t>Field </a:t>
            </a:r>
            <a:r>
              <a:rPr lang="it-IT" dirty="0" err="1"/>
              <a:t>equivalent</a:t>
            </a:r>
            <a:r>
              <a:rPr lang="it-IT" dirty="0"/>
              <a:t> of new green (</a:t>
            </a:r>
            <a:r>
              <a:rPr lang="it-IT" dirty="0" err="1"/>
              <a:t>woods</a:t>
            </a:r>
            <a:r>
              <a:rPr lang="it-IT" dirty="0"/>
              <a:t>)</a:t>
            </a:r>
          </a:p>
        </p:txBody>
      </p:sp>
      <p:sp>
        <p:nvSpPr>
          <p:cNvPr id="9" name="TextBox 8">
            <a:extLst>
              <a:ext uri="{FF2B5EF4-FFF2-40B4-BE49-F238E27FC236}">
                <a16:creationId xmlns:a16="http://schemas.microsoft.com/office/drawing/2014/main" id="{436D72C7-B058-4365-9936-8F9C23FA4F5F}"/>
              </a:ext>
            </a:extLst>
          </p:cNvPr>
          <p:cNvSpPr txBox="1"/>
          <p:nvPr/>
        </p:nvSpPr>
        <p:spPr>
          <a:xfrm>
            <a:off x="5147667" y="3939816"/>
            <a:ext cx="1152128" cy="369332"/>
          </a:xfrm>
          <a:prstGeom prst="rect">
            <a:avLst/>
          </a:prstGeom>
          <a:noFill/>
        </p:spPr>
        <p:txBody>
          <a:bodyPr wrap="square" rtlCol="0">
            <a:spAutoFit/>
          </a:bodyPr>
          <a:lstStyle/>
          <a:p>
            <a:r>
              <a:rPr lang="it-IT" dirty="0"/>
              <a:t>Toe </a:t>
            </a:r>
            <a:r>
              <a:rPr lang="it-IT" dirty="0" err="1"/>
              <a:t>saved</a:t>
            </a:r>
            <a:endParaRPr lang="it-IT" dirty="0"/>
          </a:p>
        </p:txBody>
      </p:sp>
      <p:sp>
        <p:nvSpPr>
          <p:cNvPr id="10" name="TextBox 9">
            <a:extLst>
              <a:ext uri="{FF2B5EF4-FFF2-40B4-BE49-F238E27FC236}">
                <a16:creationId xmlns:a16="http://schemas.microsoft.com/office/drawing/2014/main" id="{5BD9D58D-8926-4193-9CC2-8864ADCC850E}"/>
              </a:ext>
            </a:extLst>
          </p:cNvPr>
          <p:cNvSpPr txBox="1"/>
          <p:nvPr/>
        </p:nvSpPr>
        <p:spPr>
          <a:xfrm>
            <a:off x="6582907" y="3873410"/>
            <a:ext cx="2160240" cy="923330"/>
          </a:xfrm>
          <a:prstGeom prst="rect">
            <a:avLst/>
          </a:prstGeom>
          <a:noFill/>
        </p:spPr>
        <p:txBody>
          <a:bodyPr wrap="square" rtlCol="0">
            <a:spAutoFit/>
          </a:bodyPr>
          <a:lstStyle/>
          <a:p>
            <a:pPr algn="ctr"/>
            <a:r>
              <a:rPr lang="it-IT" dirty="0"/>
              <a:t>Money </a:t>
            </a:r>
            <a:r>
              <a:rPr lang="it-IT" dirty="0" err="1"/>
              <a:t>saved</a:t>
            </a:r>
            <a:r>
              <a:rPr lang="it-IT" dirty="0"/>
              <a:t> on </a:t>
            </a:r>
            <a:r>
              <a:rPr lang="it-IT" dirty="0" err="1"/>
              <a:t>domestic</a:t>
            </a:r>
            <a:r>
              <a:rPr lang="it-IT" dirty="0"/>
              <a:t> </a:t>
            </a:r>
            <a:r>
              <a:rPr lang="it-IT" dirty="0" err="1"/>
              <a:t>energy</a:t>
            </a:r>
            <a:r>
              <a:rPr lang="it-IT" dirty="0"/>
              <a:t> </a:t>
            </a:r>
            <a:r>
              <a:rPr lang="it-IT" dirty="0" err="1"/>
              <a:t>expenditure</a:t>
            </a:r>
            <a:r>
              <a:rPr lang="it-IT" dirty="0"/>
              <a:t> </a:t>
            </a:r>
          </a:p>
        </p:txBody>
      </p:sp>
      <p:sp>
        <p:nvSpPr>
          <p:cNvPr id="11" name="TextBox 10">
            <a:extLst>
              <a:ext uri="{FF2B5EF4-FFF2-40B4-BE49-F238E27FC236}">
                <a16:creationId xmlns:a16="http://schemas.microsoft.com/office/drawing/2014/main" id="{0C2C84AA-2FF0-4929-AE35-FA9262D9CC83}"/>
              </a:ext>
            </a:extLst>
          </p:cNvPr>
          <p:cNvSpPr txBox="1"/>
          <p:nvPr/>
        </p:nvSpPr>
        <p:spPr>
          <a:xfrm>
            <a:off x="864477" y="935972"/>
            <a:ext cx="3528392" cy="584775"/>
          </a:xfrm>
          <a:prstGeom prst="rect">
            <a:avLst/>
          </a:prstGeom>
          <a:noFill/>
        </p:spPr>
        <p:txBody>
          <a:bodyPr wrap="square" rtlCol="0">
            <a:spAutoFit/>
          </a:bodyPr>
          <a:lstStyle/>
          <a:p>
            <a:r>
              <a:rPr lang="it-IT" sz="3200" dirty="0" err="1">
                <a:solidFill>
                  <a:schemeClr val="accent6">
                    <a:lumMod val="50000"/>
                  </a:schemeClr>
                </a:solidFill>
              </a:rPr>
              <a:t>Main</a:t>
            </a:r>
            <a:r>
              <a:rPr lang="it-IT" sz="3200" dirty="0">
                <a:solidFill>
                  <a:schemeClr val="accent6">
                    <a:lumMod val="50000"/>
                  </a:schemeClr>
                </a:solidFill>
              </a:rPr>
              <a:t> </a:t>
            </a:r>
            <a:r>
              <a:rPr lang="it-IT" sz="3200" dirty="0" err="1">
                <a:solidFill>
                  <a:schemeClr val="accent6">
                    <a:lumMod val="50000"/>
                  </a:schemeClr>
                </a:solidFill>
              </a:rPr>
              <a:t>results</a:t>
            </a:r>
            <a:endParaRPr lang="it-IT" sz="3200" dirty="0">
              <a:solidFill>
                <a:schemeClr val="accent6">
                  <a:lumMod val="50000"/>
                </a:schemeClr>
              </a:solidFill>
            </a:endParaRPr>
          </a:p>
        </p:txBody>
      </p:sp>
      <p:sp>
        <p:nvSpPr>
          <p:cNvPr id="12" name="Text Placeholder 2">
            <a:extLst>
              <a:ext uri="{FF2B5EF4-FFF2-40B4-BE49-F238E27FC236}">
                <a16:creationId xmlns:a16="http://schemas.microsoft.com/office/drawing/2014/main" id="{B7B7E5F8-85E6-416C-AC80-604C9827C4B5}"/>
              </a:ext>
            </a:extLst>
          </p:cNvPr>
          <p:cNvSpPr txBox="1">
            <a:spLocks/>
          </p:cNvSpPr>
          <p:nvPr/>
        </p:nvSpPr>
        <p:spPr>
          <a:xfrm>
            <a:off x="2241364" y="4858963"/>
            <a:ext cx="5184576" cy="232647"/>
          </a:xfrm>
          <a:prstGeom prst="rect">
            <a:avLst/>
          </a:prstGeom>
        </p:spPr>
        <p:txBody>
          <a:bodyPr/>
          <a:lstStyle>
            <a:lvl1pPr marL="0" marR="0" indent="0" algn="l" defTabSz="914400" rtl="0" eaLnBrk="1" fontAlgn="auto" latinLnBrk="0" hangingPunct="1">
              <a:lnSpc>
                <a:spcPct val="100000"/>
              </a:lnSpc>
              <a:spcBef>
                <a:spcPts val="0"/>
              </a:spcBef>
              <a:spcAft>
                <a:spcPts val="0"/>
              </a:spcAft>
              <a:buClr>
                <a:srgbClr val="FF0000"/>
              </a:buClr>
              <a:buSzTx/>
              <a:buFont typeface="Lucida Grande"/>
              <a:buNone/>
              <a:tabLst/>
              <a:defRPr sz="1050" kern="1200">
                <a:solidFill>
                  <a:schemeClr val="bg1"/>
                </a:solidFill>
                <a:latin typeface="Calibri" panose="020F0502020204030204" pitchFamily="34" charset="0"/>
                <a:ea typeface="+mn-ea"/>
                <a:cs typeface="+mn-cs"/>
              </a:defRPr>
            </a:lvl1pPr>
            <a:lvl2pPr marL="742950" indent="-285750" algn="l" defTabSz="914400" rtl="0" eaLnBrk="1" latinLnBrk="0" hangingPunct="1">
              <a:lnSpc>
                <a:spcPct val="100000"/>
              </a:lnSpc>
              <a:spcBef>
                <a:spcPct val="20000"/>
              </a:spcBef>
              <a:buFont typeface="Arial" pitchFamily="34" charset="0"/>
              <a:buChar char="–"/>
              <a:defRPr sz="24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100000"/>
              </a:lnSpc>
              <a:spcBef>
                <a:spcPct val="20000"/>
              </a:spcBef>
              <a:buFont typeface="Arial" pitchFamily="34" charset="0"/>
              <a:buChar char="•"/>
              <a:defRPr sz="20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100000"/>
              </a:lnSpc>
              <a:spcBef>
                <a:spcPct val="20000"/>
              </a:spcBef>
              <a:buFont typeface="Arial" pitchFamily="34" charset="0"/>
              <a:buChar char="–"/>
              <a:defRPr sz="18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100000"/>
              </a:lnSpc>
              <a:spcBef>
                <a:spcPct val="20000"/>
              </a:spcBef>
              <a:buFont typeface="Arial" pitchFamily="34" charset="0"/>
              <a:buChar char="»"/>
              <a:defRPr sz="1800" kern="1200">
                <a:solidFill>
                  <a:schemeClr val="tx1"/>
                </a:solidFill>
                <a:latin typeface="Calibri Light" panose="020F03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it-IT" dirty="0"/>
              <a:t>The CLEAR </a:t>
            </a:r>
            <a:r>
              <a:rPr lang="it-IT" dirty="0" err="1"/>
              <a:t>experience</a:t>
            </a:r>
            <a:r>
              <a:rPr lang="it-IT" dirty="0"/>
              <a:t>  - </a:t>
            </a:r>
            <a:r>
              <a:rPr lang="it-IT" dirty="0" err="1"/>
              <a:t>providing</a:t>
            </a:r>
            <a:r>
              <a:rPr lang="it-IT" dirty="0"/>
              <a:t> information and </a:t>
            </a:r>
            <a:r>
              <a:rPr lang="it-IT" dirty="0" err="1"/>
              <a:t>valuable</a:t>
            </a:r>
            <a:r>
              <a:rPr lang="it-IT" dirty="0"/>
              <a:t> </a:t>
            </a:r>
            <a:r>
              <a:rPr lang="it-IT" dirty="0" err="1"/>
              <a:t>solutions</a:t>
            </a:r>
            <a:r>
              <a:rPr lang="it-IT" dirty="0"/>
              <a:t> to consumers</a:t>
            </a:r>
          </a:p>
        </p:txBody>
      </p:sp>
      <p:pic>
        <p:nvPicPr>
          <p:cNvPr id="13" name="Picture 2">
            <a:extLst>
              <a:ext uri="{FF2B5EF4-FFF2-40B4-BE49-F238E27FC236}">
                <a16:creationId xmlns:a16="http://schemas.microsoft.com/office/drawing/2014/main" id="{6BBEEB74-6483-4028-9A4F-BCB1998AD0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208" y="339502"/>
            <a:ext cx="2332502" cy="473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506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F4AFA6-94A9-482C-8B36-CCF85AEA4A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95486"/>
            <a:ext cx="4654140" cy="864000"/>
          </a:xfrm>
          <a:prstGeom prst="rect">
            <a:avLst/>
          </a:prstGeom>
        </p:spPr>
      </p:pic>
      <p:pic>
        <p:nvPicPr>
          <p:cNvPr id="6" name="Picture 2">
            <a:extLst>
              <a:ext uri="{FF2B5EF4-FFF2-40B4-BE49-F238E27FC236}">
                <a16:creationId xmlns:a16="http://schemas.microsoft.com/office/drawing/2014/main" id="{04EC27DA-6B6D-4C88-8036-14C2D1C6F8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467844"/>
            <a:ext cx="2332502" cy="473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A144AAEF-9AB0-4720-920E-6CD04E6009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76" t="5200" r="2487" b="38211"/>
          <a:stretch/>
        </p:blipFill>
        <p:spPr>
          <a:xfrm>
            <a:off x="5047962" y="2859782"/>
            <a:ext cx="3985569" cy="1695801"/>
          </a:xfrm>
          <a:prstGeom prst="rect">
            <a:avLst/>
          </a:prstGeom>
        </p:spPr>
      </p:pic>
      <p:pic>
        <p:nvPicPr>
          <p:cNvPr id="8" name="Picture 2" descr="D:\Documenti - Matteo\Dropbox\Matteo - AltroConsumo\Lavoro\CLEAR Project\Info\SEW_Intranet 810-300_01.png">
            <a:extLst>
              <a:ext uri="{FF2B5EF4-FFF2-40B4-BE49-F238E27FC236}">
                <a16:creationId xmlns:a16="http://schemas.microsoft.com/office/drawing/2014/main" id="{010E8C1E-1C0B-41F2-912A-19A2BEC4E4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2549" y="1131590"/>
            <a:ext cx="3820305" cy="141396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9" name="Picture 8">
            <a:hlinkClick r:id="rId6"/>
            <a:extLst>
              <a:ext uri="{FF2B5EF4-FFF2-40B4-BE49-F238E27FC236}">
                <a16:creationId xmlns:a16="http://schemas.microsoft.com/office/drawing/2014/main" id="{6DE891A1-CB55-4FD7-B6FE-62A3DF4A3FE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19872" y="1275606"/>
            <a:ext cx="1439998" cy="1440000"/>
          </a:xfrm>
          <a:prstGeom prst="rect">
            <a:avLst/>
          </a:prstGeom>
        </p:spPr>
      </p:pic>
      <p:pic>
        <p:nvPicPr>
          <p:cNvPr id="10" name="Picture 9">
            <a:hlinkClick r:id="rId8"/>
            <a:extLst>
              <a:ext uri="{FF2B5EF4-FFF2-40B4-BE49-F238E27FC236}">
                <a16:creationId xmlns:a16="http://schemas.microsoft.com/office/drawing/2014/main" id="{FD642BC7-F923-4D67-AAC7-60876CBA740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80439" y="2907407"/>
            <a:ext cx="1439998" cy="831744"/>
          </a:xfrm>
          <a:prstGeom prst="rect">
            <a:avLst/>
          </a:prstGeom>
        </p:spPr>
      </p:pic>
      <p:pic>
        <p:nvPicPr>
          <p:cNvPr id="11" name="Picture 10">
            <a:hlinkClick r:id="rId10"/>
            <a:extLst>
              <a:ext uri="{FF2B5EF4-FFF2-40B4-BE49-F238E27FC236}">
                <a16:creationId xmlns:a16="http://schemas.microsoft.com/office/drawing/2014/main" id="{9C8A926E-16B9-4249-B046-E711022FA00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7544" y="1059486"/>
            <a:ext cx="1368250" cy="1368248"/>
          </a:xfrm>
          <a:prstGeom prst="rect">
            <a:avLst/>
          </a:prstGeom>
        </p:spPr>
      </p:pic>
      <p:pic>
        <p:nvPicPr>
          <p:cNvPr id="12" name="Picture 11">
            <a:hlinkClick r:id="rId12"/>
            <a:extLst>
              <a:ext uri="{FF2B5EF4-FFF2-40B4-BE49-F238E27FC236}">
                <a16:creationId xmlns:a16="http://schemas.microsoft.com/office/drawing/2014/main" id="{4B1CEAD1-3853-4C22-9D05-CC1B06A1FD6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06360" y="1557134"/>
            <a:ext cx="1397487" cy="1397485"/>
          </a:xfrm>
          <a:prstGeom prst="rect">
            <a:avLst/>
          </a:prstGeom>
        </p:spPr>
      </p:pic>
      <p:pic>
        <p:nvPicPr>
          <p:cNvPr id="13" name="Picture 12">
            <a:hlinkClick r:id="rId14"/>
            <a:extLst>
              <a:ext uri="{FF2B5EF4-FFF2-40B4-BE49-F238E27FC236}">
                <a16:creationId xmlns:a16="http://schemas.microsoft.com/office/drawing/2014/main" id="{3C2B858D-8F50-4925-8523-C4B659F790E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1579" y="2666035"/>
            <a:ext cx="1404780" cy="1404780"/>
          </a:xfrm>
          <a:prstGeom prst="rect">
            <a:avLst/>
          </a:prstGeom>
        </p:spPr>
      </p:pic>
      <p:pic>
        <p:nvPicPr>
          <p:cNvPr id="14" name="Picture 13">
            <a:hlinkClick r:id="rId16"/>
            <a:extLst>
              <a:ext uri="{FF2B5EF4-FFF2-40B4-BE49-F238E27FC236}">
                <a16:creationId xmlns:a16="http://schemas.microsoft.com/office/drawing/2014/main" id="{202B7D79-99C5-4516-AFCA-32B94D61E7D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829208" y="3033300"/>
            <a:ext cx="1440000" cy="1440000"/>
          </a:xfrm>
          <a:prstGeom prst="rect">
            <a:avLst/>
          </a:prstGeom>
        </p:spPr>
      </p:pic>
      <p:sp>
        <p:nvSpPr>
          <p:cNvPr id="15" name="Text Placeholder 2">
            <a:extLst>
              <a:ext uri="{FF2B5EF4-FFF2-40B4-BE49-F238E27FC236}">
                <a16:creationId xmlns:a16="http://schemas.microsoft.com/office/drawing/2014/main" id="{C7E2726A-07D0-46CE-A821-8A7DA3EC0CC8}"/>
              </a:ext>
            </a:extLst>
          </p:cNvPr>
          <p:cNvSpPr txBox="1">
            <a:spLocks/>
          </p:cNvSpPr>
          <p:nvPr/>
        </p:nvSpPr>
        <p:spPr>
          <a:xfrm>
            <a:off x="2241364" y="4858963"/>
            <a:ext cx="5184576" cy="232647"/>
          </a:xfrm>
          <a:prstGeom prst="rect">
            <a:avLst/>
          </a:prstGeom>
        </p:spPr>
        <p:txBody>
          <a:bodyPr/>
          <a:lstStyle>
            <a:lvl1pPr marL="0" marR="0" indent="0" algn="l" defTabSz="914400" rtl="0" eaLnBrk="1" fontAlgn="auto" latinLnBrk="0" hangingPunct="1">
              <a:lnSpc>
                <a:spcPct val="100000"/>
              </a:lnSpc>
              <a:spcBef>
                <a:spcPts val="0"/>
              </a:spcBef>
              <a:spcAft>
                <a:spcPts val="0"/>
              </a:spcAft>
              <a:buClr>
                <a:srgbClr val="FF0000"/>
              </a:buClr>
              <a:buSzTx/>
              <a:buFont typeface="Lucida Grande"/>
              <a:buNone/>
              <a:tabLst/>
              <a:defRPr sz="1050" kern="1200">
                <a:solidFill>
                  <a:schemeClr val="bg1"/>
                </a:solidFill>
                <a:latin typeface="Calibri" panose="020F0502020204030204" pitchFamily="34" charset="0"/>
                <a:ea typeface="+mn-ea"/>
                <a:cs typeface="+mn-cs"/>
              </a:defRPr>
            </a:lvl1pPr>
            <a:lvl2pPr marL="742950" indent="-285750" algn="l" defTabSz="914400" rtl="0" eaLnBrk="1" latinLnBrk="0" hangingPunct="1">
              <a:lnSpc>
                <a:spcPct val="100000"/>
              </a:lnSpc>
              <a:spcBef>
                <a:spcPct val="20000"/>
              </a:spcBef>
              <a:buFont typeface="Arial" pitchFamily="34" charset="0"/>
              <a:buChar char="–"/>
              <a:defRPr sz="24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100000"/>
              </a:lnSpc>
              <a:spcBef>
                <a:spcPct val="20000"/>
              </a:spcBef>
              <a:buFont typeface="Arial" pitchFamily="34" charset="0"/>
              <a:buChar char="•"/>
              <a:defRPr sz="20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100000"/>
              </a:lnSpc>
              <a:spcBef>
                <a:spcPct val="20000"/>
              </a:spcBef>
              <a:buFont typeface="Arial" pitchFamily="34" charset="0"/>
              <a:buChar char="–"/>
              <a:defRPr sz="18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100000"/>
              </a:lnSpc>
              <a:spcBef>
                <a:spcPct val="20000"/>
              </a:spcBef>
              <a:buFont typeface="Arial" pitchFamily="34" charset="0"/>
              <a:buChar char="»"/>
              <a:defRPr sz="1800" kern="1200">
                <a:solidFill>
                  <a:schemeClr val="tx1"/>
                </a:solidFill>
                <a:latin typeface="Calibri Light" panose="020F03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it-IT" dirty="0"/>
              <a:t>The CLEAR </a:t>
            </a:r>
            <a:r>
              <a:rPr lang="it-IT" dirty="0" err="1"/>
              <a:t>experience</a:t>
            </a:r>
            <a:r>
              <a:rPr lang="it-IT" dirty="0"/>
              <a:t>  - </a:t>
            </a:r>
            <a:r>
              <a:rPr lang="it-IT" dirty="0" err="1"/>
              <a:t>providing</a:t>
            </a:r>
            <a:r>
              <a:rPr lang="it-IT" dirty="0"/>
              <a:t> information and </a:t>
            </a:r>
            <a:r>
              <a:rPr lang="it-IT" dirty="0" err="1"/>
              <a:t>valuable</a:t>
            </a:r>
            <a:r>
              <a:rPr lang="it-IT" dirty="0"/>
              <a:t> </a:t>
            </a:r>
            <a:r>
              <a:rPr lang="it-IT" dirty="0" err="1"/>
              <a:t>solutions</a:t>
            </a:r>
            <a:r>
              <a:rPr lang="it-IT" dirty="0"/>
              <a:t> to consumers</a:t>
            </a:r>
          </a:p>
        </p:txBody>
      </p:sp>
    </p:spTree>
    <p:extLst>
      <p:ext uri="{BB962C8B-B14F-4D97-AF65-F5344CB8AC3E}">
        <p14:creationId xmlns:p14="http://schemas.microsoft.com/office/powerpoint/2010/main" val="311909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E02036-DFCC-4EAC-8840-E372D55ACB93}"/>
              </a:ext>
            </a:extLst>
          </p:cNvPr>
          <p:cNvSpPr>
            <a:spLocks noGrp="1"/>
          </p:cNvSpPr>
          <p:nvPr>
            <p:ph type="body" sz="quarter" idx="11"/>
          </p:nvPr>
        </p:nvSpPr>
        <p:spPr>
          <a:xfrm>
            <a:off x="251991" y="267495"/>
            <a:ext cx="8568481" cy="576064"/>
          </a:xfrm>
        </p:spPr>
        <p:txBody>
          <a:bodyPr/>
          <a:lstStyle/>
          <a:p>
            <a:r>
              <a:rPr lang="it-IT" dirty="0" err="1"/>
              <a:t>Lessons</a:t>
            </a:r>
            <a:r>
              <a:rPr lang="it-IT" dirty="0"/>
              <a:t> </a:t>
            </a:r>
            <a:r>
              <a:rPr lang="it-IT" dirty="0" err="1"/>
              <a:t>learnt</a:t>
            </a:r>
            <a:r>
              <a:rPr lang="it-IT" dirty="0"/>
              <a:t> – the CLEAR </a:t>
            </a:r>
            <a:r>
              <a:rPr lang="it-IT" dirty="0" err="1"/>
              <a:t>experience</a:t>
            </a:r>
            <a:endParaRPr lang="it-IT" dirty="0"/>
          </a:p>
        </p:txBody>
      </p:sp>
      <p:sp>
        <p:nvSpPr>
          <p:cNvPr id="6" name="TextBox 5">
            <a:extLst>
              <a:ext uri="{FF2B5EF4-FFF2-40B4-BE49-F238E27FC236}">
                <a16:creationId xmlns:a16="http://schemas.microsoft.com/office/drawing/2014/main" id="{747E2A5B-202F-4506-AAC9-15E0AAA3BA3A}"/>
              </a:ext>
            </a:extLst>
          </p:cNvPr>
          <p:cNvSpPr txBox="1"/>
          <p:nvPr/>
        </p:nvSpPr>
        <p:spPr>
          <a:xfrm>
            <a:off x="467544" y="851449"/>
            <a:ext cx="8232775" cy="3970318"/>
          </a:xfrm>
          <a:prstGeom prst="rect">
            <a:avLst/>
          </a:prstGeom>
          <a:noFill/>
        </p:spPr>
        <p:txBody>
          <a:bodyPr>
            <a:spAutoFit/>
          </a:bodyPr>
          <a:lstStyle/>
          <a:p>
            <a:pPr>
              <a:defRPr/>
            </a:pPr>
            <a:r>
              <a:rPr lang="en-US" sz="1400" dirty="0">
                <a:solidFill>
                  <a:prstClr val="black"/>
                </a:solidFill>
                <a:cs typeface="Arial" charset="0"/>
              </a:rPr>
              <a:t>18 Group purchases launched in 5 countries; Almost 80.000 enrolled in 18 campaigns. % of installation range between 1% till 25%</a:t>
            </a:r>
          </a:p>
          <a:p>
            <a:pPr>
              <a:defRPr/>
            </a:pPr>
            <a:endParaRPr lang="en-US" sz="1400" dirty="0">
              <a:solidFill>
                <a:prstClr val="black"/>
              </a:solidFill>
              <a:cs typeface="Arial" charset="0"/>
            </a:endParaRPr>
          </a:p>
          <a:p>
            <a:pPr marL="285750" indent="-285750">
              <a:buFontTx/>
              <a:buChar char="-"/>
              <a:defRPr/>
            </a:pPr>
            <a:r>
              <a:rPr lang="en-US" sz="1400" b="1" dirty="0">
                <a:solidFill>
                  <a:prstClr val="black"/>
                </a:solidFill>
                <a:cs typeface="Arial" charset="0"/>
              </a:rPr>
              <a:t>Regulatory instability is one of the main deterrent </a:t>
            </a:r>
          </a:p>
          <a:p>
            <a:pPr marL="285750" indent="-285750">
              <a:buFontTx/>
              <a:buChar char="-"/>
              <a:defRPr/>
            </a:pPr>
            <a:r>
              <a:rPr lang="en-US" sz="1400" dirty="0">
                <a:solidFill>
                  <a:prstClr val="black"/>
                </a:solidFill>
                <a:cs typeface="Arial" charset="0"/>
              </a:rPr>
              <a:t>More successful campaign over the more “known” technologies: Photovoltaic and Heat pump for heating and cooling</a:t>
            </a:r>
          </a:p>
          <a:p>
            <a:pPr marL="285750" indent="-285750">
              <a:buFontTx/>
              <a:buChar char="-"/>
              <a:defRPr/>
            </a:pPr>
            <a:r>
              <a:rPr lang="en-US" sz="1400" dirty="0">
                <a:solidFill>
                  <a:prstClr val="black"/>
                </a:solidFill>
                <a:cs typeface="Arial" charset="0"/>
              </a:rPr>
              <a:t>More energy and resources needed than expected:</a:t>
            </a:r>
          </a:p>
          <a:p>
            <a:pPr marL="742950" lvl="1" indent="-285750">
              <a:buFontTx/>
              <a:buChar char="-"/>
              <a:defRPr/>
            </a:pPr>
            <a:r>
              <a:rPr lang="en-US" sz="1400" dirty="0">
                <a:solidFill>
                  <a:prstClr val="black"/>
                </a:solidFill>
                <a:cs typeface="Arial" charset="0"/>
              </a:rPr>
              <a:t>communication budget</a:t>
            </a:r>
          </a:p>
          <a:p>
            <a:pPr marL="742950" lvl="1" indent="-285750">
              <a:buFontTx/>
              <a:buChar char="-"/>
              <a:defRPr/>
            </a:pPr>
            <a:r>
              <a:rPr lang="en-US" sz="1400" dirty="0">
                <a:solidFill>
                  <a:prstClr val="black"/>
                </a:solidFill>
                <a:cs typeface="Arial" charset="0"/>
              </a:rPr>
              <a:t>finding the best guarantee and after sales warranties</a:t>
            </a:r>
          </a:p>
          <a:p>
            <a:pPr marL="742950" lvl="1" indent="-285750">
              <a:buFontTx/>
              <a:buChar char="-"/>
              <a:defRPr/>
            </a:pPr>
            <a:r>
              <a:rPr lang="en-US" sz="1400" dirty="0">
                <a:solidFill>
                  <a:prstClr val="black"/>
                </a:solidFill>
                <a:cs typeface="Arial" charset="0"/>
              </a:rPr>
              <a:t>handling personal dossiers</a:t>
            </a:r>
          </a:p>
          <a:p>
            <a:pPr marL="742950" lvl="1" indent="-285750">
              <a:buFontTx/>
              <a:buChar char="-"/>
              <a:defRPr/>
            </a:pPr>
            <a:r>
              <a:rPr lang="en-US" sz="1400" dirty="0">
                <a:solidFill>
                  <a:prstClr val="black"/>
                </a:solidFill>
                <a:cs typeface="Arial" charset="0"/>
              </a:rPr>
              <a:t>After sales controls and check up of installations</a:t>
            </a:r>
          </a:p>
          <a:p>
            <a:pPr marL="285750" indent="-285750">
              <a:buFontTx/>
              <a:buChar char="-"/>
              <a:defRPr/>
            </a:pPr>
            <a:r>
              <a:rPr lang="en-US" sz="1400" dirty="0">
                <a:solidFill>
                  <a:prstClr val="black"/>
                </a:solidFill>
                <a:cs typeface="Arial" charset="0"/>
              </a:rPr>
              <a:t>Confidence and trust in consumers organizations is high. Our rigorous approach (and tests) reassure the consumers</a:t>
            </a:r>
          </a:p>
          <a:p>
            <a:pPr marL="285750" indent="-285750">
              <a:buFontTx/>
              <a:buChar char="-"/>
              <a:defRPr/>
            </a:pPr>
            <a:r>
              <a:rPr lang="en-US" sz="1400" dirty="0">
                <a:solidFill>
                  <a:prstClr val="black"/>
                </a:solidFill>
                <a:cs typeface="Arial" charset="0"/>
              </a:rPr>
              <a:t>Second round of campaigns are more successful, persons get aware about these types of actions</a:t>
            </a:r>
          </a:p>
          <a:p>
            <a:pPr marL="285750" indent="-285750">
              <a:buFontTx/>
              <a:buChar char="-"/>
              <a:defRPr/>
            </a:pPr>
            <a:r>
              <a:rPr lang="en-US" sz="1400" dirty="0">
                <a:solidFill>
                  <a:prstClr val="black"/>
                </a:solidFill>
                <a:cs typeface="Arial" charset="0"/>
              </a:rPr>
              <a:t>Consumers do not expect only advantageous prices from a group purchases made by consumers organization</a:t>
            </a:r>
          </a:p>
          <a:p>
            <a:pPr marL="285750" indent="-285750">
              <a:buFontTx/>
              <a:buChar char="-"/>
              <a:defRPr/>
            </a:pPr>
            <a:r>
              <a:rPr lang="en-US" sz="1400" dirty="0">
                <a:solidFill>
                  <a:prstClr val="black"/>
                </a:solidFill>
                <a:cs typeface="Arial" charset="0"/>
              </a:rPr>
              <a:t>Face-to-face sessions and web communities/discussion forum reassures consumers</a:t>
            </a:r>
          </a:p>
          <a:p>
            <a:pPr marL="285750" indent="-285750">
              <a:buFontTx/>
              <a:buChar char="-"/>
              <a:defRPr/>
            </a:pPr>
            <a:endParaRPr lang="en-US" sz="1400" dirty="0">
              <a:solidFill>
                <a:prstClr val="black"/>
              </a:solidFill>
              <a:cs typeface="Arial" charset="0"/>
            </a:endParaRPr>
          </a:p>
        </p:txBody>
      </p:sp>
      <p:sp>
        <p:nvSpPr>
          <p:cNvPr id="8" name="Text Placeholder 2">
            <a:extLst>
              <a:ext uri="{FF2B5EF4-FFF2-40B4-BE49-F238E27FC236}">
                <a16:creationId xmlns:a16="http://schemas.microsoft.com/office/drawing/2014/main" id="{AA341A5D-5AC1-46FA-8402-01D8FAF9C0D0}"/>
              </a:ext>
            </a:extLst>
          </p:cNvPr>
          <p:cNvSpPr txBox="1">
            <a:spLocks/>
          </p:cNvSpPr>
          <p:nvPr/>
        </p:nvSpPr>
        <p:spPr>
          <a:xfrm>
            <a:off x="2241364" y="4858963"/>
            <a:ext cx="5184576" cy="232647"/>
          </a:xfrm>
          <a:prstGeom prst="rect">
            <a:avLst/>
          </a:prstGeom>
        </p:spPr>
        <p:txBody>
          <a:bodyPr/>
          <a:lstStyle>
            <a:lvl1pPr marL="0" marR="0" indent="0" algn="l" defTabSz="914400" rtl="0" eaLnBrk="1" fontAlgn="auto" latinLnBrk="0" hangingPunct="1">
              <a:lnSpc>
                <a:spcPct val="100000"/>
              </a:lnSpc>
              <a:spcBef>
                <a:spcPts val="0"/>
              </a:spcBef>
              <a:spcAft>
                <a:spcPts val="0"/>
              </a:spcAft>
              <a:buClr>
                <a:srgbClr val="FF0000"/>
              </a:buClr>
              <a:buSzTx/>
              <a:buFont typeface="Lucida Grande"/>
              <a:buNone/>
              <a:tabLst/>
              <a:defRPr sz="1050" kern="1200">
                <a:solidFill>
                  <a:schemeClr val="bg1"/>
                </a:solidFill>
                <a:latin typeface="Calibri" panose="020F0502020204030204" pitchFamily="34" charset="0"/>
                <a:ea typeface="+mn-ea"/>
                <a:cs typeface="+mn-cs"/>
              </a:defRPr>
            </a:lvl1pPr>
            <a:lvl2pPr marL="742950" indent="-285750" algn="l" defTabSz="914400" rtl="0" eaLnBrk="1" latinLnBrk="0" hangingPunct="1">
              <a:lnSpc>
                <a:spcPct val="100000"/>
              </a:lnSpc>
              <a:spcBef>
                <a:spcPct val="20000"/>
              </a:spcBef>
              <a:buFont typeface="Arial" pitchFamily="34" charset="0"/>
              <a:buChar char="–"/>
              <a:defRPr sz="24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100000"/>
              </a:lnSpc>
              <a:spcBef>
                <a:spcPct val="20000"/>
              </a:spcBef>
              <a:buFont typeface="Arial" pitchFamily="34" charset="0"/>
              <a:buChar char="•"/>
              <a:defRPr sz="20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100000"/>
              </a:lnSpc>
              <a:spcBef>
                <a:spcPct val="20000"/>
              </a:spcBef>
              <a:buFont typeface="Arial" pitchFamily="34" charset="0"/>
              <a:buChar char="–"/>
              <a:defRPr sz="18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100000"/>
              </a:lnSpc>
              <a:spcBef>
                <a:spcPct val="20000"/>
              </a:spcBef>
              <a:buFont typeface="Arial" pitchFamily="34" charset="0"/>
              <a:buChar char="»"/>
              <a:defRPr sz="1800" kern="1200">
                <a:solidFill>
                  <a:schemeClr val="tx1"/>
                </a:solidFill>
                <a:latin typeface="Calibri Light" panose="020F03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it-IT" dirty="0"/>
              <a:t>The CLEAR </a:t>
            </a:r>
            <a:r>
              <a:rPr lang="it-IT" dirty="0" err="1"/>
              <a:t>experience</a:t>
            </a:r>
            <a:r>
              <a:rPr lang="it-IT" dirty="0"/>
              <a:t>  - </a:t>
            </a:r>
            <a:r>
              <a:rPr lang="it-IT" dirty="0" err="1"/>
              <a:t>providing</a:t>
            </a:r>
            <a:r>
              <a:rPr lang="it-IT" dirty="0"/>
              <a:t> information and </a:t>
            </a:r>
            <a:r>
              <a:rPr lang="it-IT" dirty="0" err="1"/>
              <a:t>valuable</a:t>
            </a:r>
            <a:r>
              <a:rPr lang="it-IT" dirty="0"/>
              <a:t> </a:t>
            </a:r>
            <a:r>
              <a:rPr lang="it-IT" dirty="0" err="1"/>
              <a:t>solutions</a:t>
            </a:r>
            <a:r>
              <a:rPr lang="it-IT" dirty="0"/>
              <a:t> to consumers</a:t>
            </a:r>
          </a:p>
        </p:txBody>
      </p:sp>
    </p:spTree>
    <p:extLst>
      <p:ext uri="{BB962C8B-B14F-4D97-AF65-F5344CB8AC3E}">
        <p14:creationId xmlns:p14="http://schemas.microsoft.com/office/powerpoint/2010/main" val="28847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1984065" y="1053990"/>
            <a:ext cx="6049963" cy="792162"/>
          </a:xfrm>
        </p:spPr>
        <p:txBody>
          <a:bodyPr/>
          <a:lstStyle/>
          <a:p>
            <a:r>
              <a:rPr lang="it-IT" sz="3600" dirty="0" err="1"/>
              <a:t>Thank</a:t>
            </a:r>
            <a:r>
              <a:rPr lang="it-IT" sz="3600" dirty="0"/>
              <a:t> </a:t>
            </a:r>
            <a:r>
              <a:rPr lang="it-IT" sz="3600" dirty="0" err="1"/>
              <a:t>you</a:t>
            </a:r>
            <a:r>
              <a:rPr lang="it-IT" sz="3600" dirty="0"/>
              <a:t>!</a:t>
            </a:r>
          </a:p>
        </p:txBody>
      </p:sp>
      <p:sp>
        <p:nvSpPr>
          <p:cNvPr id="7" name="Text Placeholder 6"/>
          <p:cNvSpPr>
            <a:spLocks noGrp="1"/>
          </p:cNvSpPr>
          <p:nvPr>
            <p:ph type="body" sz="quarter" idx="13"/>
          </p:nvPr>
        </p:nvSpPr>
        <p:spPr>
          <a:xfrm>
            <a:off x="1547664" y="2499742"/>
            <a:ext cx="6120680" cy="676042"/>
          </a:xfrm>
        </p:spPr>
        <p:txBody>
          <a:bodyPr/>
          <a:lstStyle/>
          <a:p>
            <a:pPr marL="0" indent="0">
              <a:buNone/>
            </a:pPr>
            <a:endParaRPr lang="it-IT" dirty="0"/>
          </a:p>
          <a:p>
            <a:pPr marL="0" indent="0">
              <a:buNone/>
            </a:pPr>
            <a:endParaRPr lang="it-IT" dirty="0"/>
          </a:p>
          <a:p>
            <a:pPr marL="0" indent="0">
              <a:buNone/>
            </a:pPr>
            <a:endParaRPr lang="it-IT" dirty="0"/>
          </a:p>
          <a:p>
            <a:pPr marL="0" indent="0">
              <a:buNone/>
            </a:pPr>
            <a:endParaRPr lang="it-IT" dirty="0"/>
          </a:p>
          <a:p>
            <a:pPr marL="0" indent="0">
              <a:buNone/>
            </a:pPr>
            <a:endParaRPr lang="it-IT" dirty="0"/>
          </a:p>
          <a:p>
            <a:pPr marL="0" indent="0">
              <a:buNone/>
            </a:pPr>
            <a:endParaRPr lang="it-IT" dirty="0"/>
          </a:p>
          <a:p>
            <a:pPr marL="0" indent="0">
              <a:buNone/>
            </a:pPr>
            <a:endParaRPr lang="it-IT" dirty="0"/>
          </a:p>
        </p:txBody>
      </p:sp>
      <p:sp>
        <p:nvSpPr>
          <p:cNvPr id="12" name="TextBox 11">
            <a:extLst>
              <a:ext uri="{FF2B5EF4-FFF2-40B4-BE49-F238E27FC236}">
                <a16:creationId xmlns:a16="http://schemas.microsoft.com/office/drawing/2014/main" id="{F188A4EE-40DA-4EAE-84DA-270B1403852A}"/>
              </a:ext>
            </a:extLst>
          </p:cNvPr>
          <p:cNvSpPr txBox="1"/>
          <p:nvPr/>
        </p:nvSpPr>
        <p:spPr>
          <a:xfrm>
            <a:off x="5940152" y="3076079"/>
            <a:ext cx="2520280" cy="1500411"/>
          </a:xfrm>
          <a:prstGeom prst="rect">
            <a:avLst/>
          </a:prstGeom>
          <a:noFill/>
        </p:spPr>
        <p:txBody>
          <a:bodyPr wrap="square" rtlCol="0">
            <a:spAutoFit/>
          </a:bodyPr>
          <a:lstStyle/>
          <a:p>
            <a:r>
              <a:rPr lang="it-IT" sz="1050" b="1" dirty="0">
                <a:solidFill>
                  <a:schemeClr val="bg1"/>
                </a:solidFill>
              </a:rPr>
              <a:t>Marialuisa Villa</a:t>
            </a:r>
            <a:br>
              <a:rPr lang="it-IT" sz="1050" b="1" dirty="0">
                <a:solidFill>
                  <a:schemeClr val="bg1"/>
                </a:solidFill>
              </a:rPr>
            </a:br>
            <a:r>
              <a:rPr lang="it-IT" sz="1050" dirty="0">
                <a:solidFill>
                  <a:schemeClr val="bg1"/>
                </a:solidFill>
              </a:rPr>
              <a:t>Relazioni Istituzionali</a:t>
            </a:r>
            <a:br>
              <a:rPr lang="it-IT" sz="1050" dirty="0">
                <a:solidFill>
                  <a:schemeClr val="bg1"/>
                </a:solidFill>
              </a:rPr>
            </a:br>
            <a:r>
              <a:rPr lang="it-IT" sz="1050" dirty="0">
                <a:solidFill>
                  <a:schemeClr val="bg1"/>
                </a:solidFill>
              </a:rPr>
              <a:t>Dipartimento Relazioni Esterne </a:t>
            </a:r>
            <a:br>
              <a:rPr lang="it-IT" sz="1050" dirty="0">
                <a:solidFill>
                  <a:schemeClr val="bg1"/>
                </a:solidFill>
              </a:rPr>
            </a:br>
            <a:r>
              <a:rPr lang="it-IT" sz="1050" b="1" dirty="0">
                <a:solidFill>
                  <a:schemeClr val="bg1"/>
                </a:solidFill>
              </a:rPr>
              <a:t>_____________________________</a:t>
            </a:r>
            <a:br>
              <a:rPr lang="it-IT" sz="1050" b="1" dirty="0">
                <a:solidFill>
                  <a:schemeClr val="bg1"/>
                </a:solidFill>
              </a:rPr>
            </a:br>
            <a:r>
              <a:rPr lang="it-IT" sz="1050" b="1" dirty="0">
                <a:solidFill>
                  <a:schemeClr val="bg1"/>
                </a:solidFill>
              </a:rPr>
              <a:t>Altroconsumo</a:t>
            </a:r>
            <a:br>
              <a:rPr lang="it-IT" sz="1050" b="1" dirty="0">
                <a:solidFill>
                  <a:schemeClr val="bg1"/>
                </a:solidFill>
              </a:rPr>
            </a:br>
            <a:r>
              <a:rPr lang="it-IT" sz="1050" dirty="0">
                <a:solidFill>
                  <a:schemeClr val="bg1"/>
                </a:solidFill>
              </a:rPr>
              <a:t>Via </a:t>
            </a:r>
            <a:r>
              <a:rPr lang="it-IT" sz="1050" dirty="0" err="1">
                <a:solidFill>
                  <a:schemeClr val="bg1"/>
                </a:solidFill>
              </a:rPr>
              <a:t>Valassina</a:t>
            </a:r>
            <a:r>
              <a:rPr lang="it-IT" sz="1050" dirty="0">
                <a:solidFill>
                  <a:schemeClr val="bg1"/>
                </a:solidFill>
              </a:rPr>
              <a:t> 22 20159, Milano</a:t>
            </a:r>
            <a:br>
              <a:rPr lang="it-IT" sz="1050" dirty="0">
                <a:solidFill>
                  <a:schemeClr val="bg1"/>
                </a:solidFill>
              </a:rPr>
            </a:br>
            <a:r>
              <a:rPr lang="it-IT" sz="1050" dirty="0">
                <a:solidFill>
                  <a:schemeClr val="bg1"/>
                </a:solidFill>
              </a:rPr>
              <a:t>pr@altroconsumo.it</a:t>
            </a:r>
            <a:br>
              <a:rPr lang="it-IT" sz="1200" dirty="0">
                <a:solidFill>
                  <a:schemeClr val="bg1"/>
                </a:solidFill>
              </a:rPr>
            </a:br>
            <a:endParaRPr lang="it-IT" dirty="0"/>
          </a:p>
        </p:txBody>
      </p:sp>
      <p:sp>
        <p:nvSpPr>
          <p:cNvPr id="2" name="Rectangle 1">
            <a:extLst>
              <a:ext uri="{FF2B5EF4-FFF2-40B4-BE49-F238E27FC236}">
                <a16:creationId xmlns:a16="http://schemas.microsoft.com/office/drawing/2014/main" id="{FF92B7FE-1F3D-49B1-8DD0-AF3F9D085108}"/>
              </a:ext>
            </a:extLst>
          </p:cNvPr>
          <p:cNvSpPr/>
          <p:nvPr/>
        </p:nvSpPr>
        <p:spPr>
          <a:xfrm>
            <a:off x="2051720" y="1772647"/>
            <a:ext cx="5976664" cy="584775"/>
          </a:xfrm>
          <a:prstGeom prst="rect">
            <a:avLst/>
          </a:prstGeom>
        </p:spPr>
        <p:txBody>
          <a:bodyPr wrap="square">
            <a:spAutoFit/>
          </a:bodyPr>
          <a:lstStyle/>
          <a:p>
            <a:pPr lvl="0">
              <a:buClr>
                <a:srgbClr val="FF0000"/>
              </a:buClr>
            </a:pPr>
            <a:r>
              <a:rPr lang="en-US" sz="2000" b="1" dirty="0">
                <a:solidFill>
                  <a:srgbClr val="FFFFFF"/>
                </a:solidFill>
                <a:latin typeface="Calibri" panose="020F0502020204030204" pitchFamily="34" charset="0"/>
              </a:rPr>
              <a:t>CLEAR</a:t>
            </a:r>
            <a:r>
              <a:rPr lang="en-US" sz="1200" dirty="0">
                <a:solidFill>
                  <a:srgbClr val="FFFFFF"/>
                </a:solidFill>
                <a:latin typeface="Calibri" panose="020F0502020204030204" pitchFamily="34" charset="0"/>
              </a:rPr>
              <a:t> </a:t>
            </a:r>
          </a:p>
          <a:p>
            <a:pPr lvl="0">
              <a:buClr>
                <a:srgbClr val="FF0000"/>
              </a:buClr>
            </a:pPr>
            <a:r>
              <a:rPr lang="en-US" sz="1200" dirty="0">
                <a:solidFill>
                  <a:srgbClr val="FFFFFF"/>
                </a:solidFill>
                <a:latin typeface="Calibri" panose="020F0502020204030204" pitchFamily="34" charset="0"/>
              </a:rPr>
              <a:t>Enabling </a:t>
            </a:r>
            <a:r>
              <a:rPr lang="en-US" sz="1200" b="1" dirty="0">
                <a:solidFill>
                  <a:srgbClr val="FFFFFF"/>
                </a:solidFill>
                <a:latin typeface="Calibri" panose="020F0502020204030204" pitchFamily="34" charset="0"/>
              </a:rPr>
              <a:t>C</a:t>
            </a:r>
            <a:r>
              <a:rPr lang="en-US" sz="1200" dirty="0">
                <a:solidFill>
                  <a:srgbClr val="FFFFFF"/>
                </a:solidFill>
                <a:latin typeface="Calibri" panose="020F0502020204030204" pitchFamily="34" charset="0"/>
              </a:rPr>
              <a:t>onsumers to </a:t>
            </a:r>
            <a:r>
              <a:rPr lang="en-US" sz="1200" b="1" dirty="0">
                <a:solidFill>
                  <a:srgbClr val="FFFFFF"/>
                </a:solidFill>
                <a:latin typeface="Calibri" panose="020F0502020204030204" pitchFamily="34" charset="0"/>
              </a:rPr>
              <a:t>L</a:t>
            </a:r>
            <a:r>
              <a:rPr lang="en-US" sz="1200" dirty="0">
                <a:solidFill>
                  <a:srgbClr val="FFFFFF"/>
                </a:solidFill>
                <a:latin typeface="Calibri" panose="020F0502020204030204" pitchFamily="34" charset="0"/>
              </a:rPr>
              <a:t>earn about, </a:t>
            </a:r>
            <a:r>
              <a:rPr lang="en-US" sz="1200" b="1" dirty="0">
                <a:solidFill>
                  <a:srgbClr val="FFFFFF"/>
                </a:solidFill>
                <a:latin typeface="Calibri" panose="020F0502020204030204" pitchFamily="34" charset="0"/>
              </a:rPr>
              <a:t>E</a:t>
            </a:r>
            <a:r>
              <a:rPr lang="en-US" sz="1200" dirty="0">
                <a:solidFill>
                  <a:srgbClr val="FFFFFF"/>
                </a:solidFill>
                <a:latin typeface="Calibri" panose="020F0502020204030204" pitchFamily="34" charset="0"/>
              </a:rPr>
              <a:t>ngage with and </a:t>
            </a:r>
            <a:r>
              <a:rPr lang="en-US" sz="1200" b="1" dirty="0">
                <a:solidFill>
                  <a:srgbClr val="FFFFFF"/>
                </a:solidFill>
                <a:latin typeface="Calibri" panose="020F0502020204030204" pitchFamily="34" charset="0"/>
              </a:rPr>
              <a:t>A</a:t>
            </a:r>
            <a:r>
              <a:rPr lang="en-US" sz="1200" dirty="0">
                <a:solidFill>
                  <a:srgbClr val="FFFFFF"/>
                </a:solidFill>
                <a:latin typeface="Calibri" panose="020F0502020204030204" pitchFamily="34" charset="0"/>
              </a:rPr>
              <a:t>dopt </a:t>
            </a:r>
            <a:r>
              <a:rPr lang="en-US" sz="1200" b="1" dirty="0">
                <a:solidFill>
                  <a:srgbClr val="FFFFFF"/>
                </a:solidFill>
                <a:latin typeface="Calibri" panose="020F0502020204030204" pitchFamily="34" charset="0"/>
              </a:rPr>
              <a:t>R</a:t>
            </a:r>
            <a:r>
              <a:rPr lang="en-US" sz="1200" dirty="0">
                <a:solidFill>
                  <a:srgbClr val="FFFFFF"/>
                </a:solidFill>
                <a:latin typeface="Calibri" panose="020F0502020204030204" pitchFamily="34" charset="0"/>
              </a:rPr>
              <a:t>enewable energy technologies</a:t>
            </a:r>
            <a:endParaRPr lang="it-IT" sz="1200" b="1" dirty="0">
              <a:solidFill>
                <a:srgbClr val="FFFFFF"/>
              </a:solidFill>
              <a:latin typeface="Calibri" panose="020F0502020204030204" pitchFamily="34" charset="0"/>
            </a:endParaRPr>
          </a:p>
        </p:txBody>
      </p:sp>
    </p:spTree>
    <p:extLst>
      <p:ext uri="{BB962C8B-B14F-4D97-AF65-F5344CB8AC3E}">
        <p14:creationId xmlns:p14="http://schemas.microsoft.com/office/powerpoint/2010/main" val="3727042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598821"/>
            <a:ext cx="3877562" cy="4217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Content Placeholder 2"/>
          <p:cNvSpPr txBox="1">
            <a:spLocks/>
          </p:cNvSpPr>
          <p:nvPr/>
        </p:nvSpPr>
        <p:spPr bwMode="gray">
          <a:xfrm>
            <a:off x="323850" y="987574"/>
            <a:ext cx="3528070" cy="3828698"/>
          </a:xfrm>
          <a:prstGeom prst="rect">
            <a:avLst/>
          </a:prstGeom>
        </p:spPr>
        <p:txBody>
          <a:bodyPr vert="horz" lIns="0" tIns="18000" rIns="0" bIns="0" spcCol="144000" rtlCol="0" anchor="t" anchorCtr="0">
            <a:noAutofit/>
          </a:bodyPr>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800" kern="1200">
                <a:solidFill>
                  <a:schemeClr val="tx2"/>
                </a:solidFill>
                <a:latin typeface="Calibri" panose="020F0502020204030204" pitchFamily="34" charset="0"/>
                <a:ea typeface="+mn-ea"/>
                <a:cs typeface="Arial" pitchFamily="34" charset="0"/>
              </a:defRPr>
            </a:lvl1pPr>
            <a:lvl2pPr marL="0" marR="0" indent="0" algn="l" defTabSz="914400" rtl="0" eaLnBrk="1" fontAlgn="auto" latinLnBrk="0" hangingPunct="1">
              <a:lnSpc>
                <a:spcPct val="100000"/>
              </a:lnSpc>
              <a:spcBef>
                <a:spcPts val="600"/>
              </a:spcBef>
              <a:spcAft>
                <a:spcPts val="0"/>
              </a:spcAft>
              <a:buClrTx/>
              <a:buSzTx/>
              <a:buFont typeface="Arial" pitchFamily="34" charset="0"/>
              <a:buNone/>
              <a:tabLst/>
              <a:defRPr sz="1600" kern="1200">
                <a:solidFill>
                  <a:schemeClr val="tx1"/>
                </a:solidFill>
                <a:latin typeface="Calibri" panose="020F0502020204030204" pitchFamily="34" charset="0"/>
                <a:ea typeface="+mn-ea"/>
                <a:cs typeface="Arial" pitchFamily="34" charset="0"/>
              </a:defRPr>
            </a:lvl2pPr>
            <a:lvl3pPr marL="180975"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kern="1200">
                <a:solidFill>
                  <a:schemeClr val="tx1"/>
                </a:solidFill>
                <a:latin typeface="Calibri" panose="020F0502020204030204" pitchFamily="34" charset="0"/>
                <a:ea typeface="+mn-ea"/>
                <a:cs typeface="Arial" pitchFamily="34" charset="0"/>
              </a:defRPr>
            </a:lvl3pPr>
            <a:lvl4pPr marL="36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kern="1200">
                <a:solidFill>
                  <a:schemeClr val="tx1"/>
                </a:solidFill>
                <a:latin typeface="Calibri" panose="020F0502020204030204" pitchFamily="34" charset="0"/>
                <a:ea typeface="+mn-ea"/>
                <a:cs typeface="Arial" pitchFamily="34" charset="0"/>
              </a:defRPr>
            </a:lvl4pPr>
            <a:lvl5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kern="1200">
                <a:solidFill>
                  <a:schemeClr val="tx1"/>
                </a:solidFill>
                <a:latin typeface="Calibri" panose="020F0502020204030204" pitchFamily="34" charset="0"/>
                <a:ea typeface="+mn-ea"/>
                <a:cs typeface="Arial" pitchFamily="34" charset="0"/>
              </a:defRPr>
            </a:lvl5pPr>
            <a:lvl6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kern="1200">
                <a:solidFill>
                  <a:schemeClr val="tx1"/>
                </a:solidFill>
                <a:latin typeface="Calibri" panose="020F0502020204030204" pitchFamily="34" charset="0"/>
                <a:ea typeface="+mn-ea"/>
                <a:cs typeface="Arial" pitchFamily="34" charset="0"/>
              </a:defRPr>
            </a:lvl6pPr>
            <a:lvl7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kern="1200">
                <a:solidFill>
                  <a:schemeClr val="tx1"/>
                </a:solidFill>
                <a:latin typeface="Calibri" panose="020F0502020204030204" pitchFamily="34" charset="0"/>
                <a:ea typeface="+mn-ea"/>
                <a:cs typeface="Arial" pitchFamily="34" charset="0"/>
              </a:defRPr>
            </a:lvl7pPr>
            <a:lvl8pPr marL="540000" indent="-180000" algn="l" defTabSz="914400" rtl="0" eaLnBrk="1" latinLnBrk="0" hangingPunct="1">
              <a:spcBef>
                <a:spcPts val="300"/>
              </a:spcBef>
              <a:spcAft>
                <a:spcPts val="0"/>
              </a:spcAft>
              <a:buFont typeface="Arial" pitchFamily="34" charset="0"/>
              <a:buChar char="•"/>
              <a:defRPr sz="1600" kern="1200">
                <a:solidFill>
                  <a:schemeClr val="tx1"/>
                </a:solidFill>
                <a:latin typeface="Arial" pitchFamily="34" charset="0"/>
                <a:ea typeface="+mn-ea"/>
                <a:cs typeface="Arial" pitchFamily="34" charset="0"/>
              </a:defRPr>
            </a:lvl8pPr>
            <a:lvl9pPr marL="540000" marR="0" indent="-180975" algn="l" defTabSz="914400" rtl="0" eaLnBrk="1" fontAlgn="auto" latinLnBrk="0" hangingPunct="1">
              <a:lnSpc>
                <a:spcPct val="100000"/>
              </a:lnSpc>
              <a:spcBef>
                <a:spcPts val="300"/>
              </a:spcBef>
              <a:spcAft>
                <a:spcPts val="0"/>
              </a:spcAft>
              <a:buClrTx/>
              <a:buSzTx/>
              <a:buFont typeface="Arial" pitchFamily="34" charset="0"/>
              <a:buChar char="•"/>
              <a:tabLst/>
              <a:defRPr sz="1600"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srgbClr val="E95E0F"/>
                </a:solidFill>
                <a:effectLst/>
                <a:uLnTx/>
                <a:uFillTx/>
                <a:latin typeface="Calibri" panose="020F0502020204030204" pitchFamily="34" charset="0"/>
                <a:ea typeface="+mn-ea"/>
                <a:cs typeface="Arial" pitchFamily="34" charset="0"/>
              </a:rPr>
              <a:t>Method and fieldwork period</a:t>
            </a:r>
            <a:br>
              <a:rPr kumimoji="0" lang="en-US" sz="1800" b="0" i="0" u="none" strike="noStrike" kern="1200" cap="none" spc="0" normalizeH="0" baseline="0" noProof="0" dirty="0">
                <a:ln>
                  <a:noFill/>
                </a:ln>
                <a:solidFill>
                  <a:srgbClr val="E95E0F"/>
                </a:solidFill>
                <a:effectLst/>
                <a:uLnTx/>
                <a:uFillTx/>
                <a:latin typeface="Calibri" panose="020F0502020204030204" pitchFamily="34" charset="0"/>
                <a:ea typeface="+mn-ea"/>
                <a:cs typeface="Arial" pitchFamily="34" charset="0"/>
              </a:rPr>
            </a:b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itchFamily="34" charset="0"/>
              </a:rPr>
              <a:t>An online survey with an average duration of around 23 minutes per respondent was organized by GfK Belgium in December 2014 – January 2015. </a:t>
            </a:r>
            <a:endPar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itchFamily="34" charset="0"/>
            </a:endParaRPr>
          </a:p>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srgbClr val="E95E0F"/>
                </a:solidFill>
                <a:effectLst/>
                <a:uLnTx/>
                <a:uFillTx/>
                <a:latin typeface="Calibri" panose="020F0502020204030204" pitchFamily="34" charset="0"/>
                <a:ea typeface="+mn-ea"/>
                <a:cs typeface="Arial" pitchFamily="34" charset="0"/>
              </a:rPr>
              <a:t>Target group</a:t>
            </a:r>
            <a:br>
              <a:rPr kumimoji="0" lang="en-US" sz="1800" b="0" i="0" u="none" strike="noStrike" kern="1200" cap="none" spc="0" normalizeH="0" baseline="0" noProof="0" dirty="0">
                <a:ln>
                  <a:noFill/>
                </a:ln>
                <a:solidFill>
                  <a:srgbClr val="E95E0F"/>
                </a:solidFill>
                <a:effectLst/>
                <a:uLnTx/>
                <a:uFillTx/>
                <a:latin typeface="Calibri" panose="020F0502020204030204" pitchFamily="34" charset="0"/>
                <a:ea typeface="+mn-ea"/>
                <a:cs typeface="Arial" pitchFamily="34" charset="0"/>
              </a:rPr>
            </a:br>
            <a:r>
              <a:rPr kumimoji="0" lang="en-GB"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itchFamily="34" charset="0"/>
              </a:rPr>
              <a:t>The survey was conducted within five EU countries: the Netherlands, Belgium, Italy, Portugal and Spain. </a:t>
            </a:r>
            <a:br>
              <a:rPr kumimoji="0" lang="nl-BE"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itchFamily="34" charset="0"/>
              </a:rPr>
            </a:br>
            <a:r>
              <a:rPr kumimoji="0" lang="en-GB"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itchFamily="34" charset="0"/>
              </a:rPr>
              <a:t>A random sampling approach, with minimum quota on certain subgroups, was applied to collect </a:t>
            </a:r>
            <a:br>
              <a:rPr kumimoji="0" lang="en-GB"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itchFamily="34" charset="0"/>
              </a:rPr>
            </a:br>
            <a:r>
              <a:rPr kumimoji="0" lang="en-GB"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itchFamily="34" charset="0"/>
              </a:rPr>
              <a:t>the data. </a:t>
            </a: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itchFamily="34" charset="0"/>
              </a:rPr>
              <a:t>Aiming at minimum 700 – maximum 1000 respondents per country, a total of 5179 respondents was surveyed. The population in the study was the general public with a minimum age of 18 </a:t>
            </a:r>
          </a:p>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srgbClr val="E95E0F"/>
                </a:solidFill>
                <a:effectLst/>
                <a:uLnTx/>
                <a:uFillTx/>
                <a:latin typeface="Calibri" panose="020F0502020204030204" pitchFamily="34" charset="0"/>
                <a:ea typeface="+mn-ea"/>
                <a:cs typeface="Arial" pitchFamily="34" charset="0"/>
              </a:rPr>
              <a:t>Reporting</a:t>
            </a:r>
            <a:br>
              <a:rPr kumimoji="0" lang="en-US" sz="1800" b="0" i="0" u="none" strike="noStrike" kern="1200" cap="none" spc="0" normalizeH="0" baseline="0" noProof="0" dirty="0">
                <a:ln>
                  <a:noFill/>
                </a:ln>
                <a:solidFill>
                  <a:srgbClr val="E95E0F"/>
                </a:solidFill>
                <a:effectLst/>
                <a:uLnTx/>
                <a:uFillTx/>
                <a:latin typeface="Calibri" panose="020F0502020204030204" pitchFamily="34" charset="0"/>
                <a:ea typeface="+mn-ea"/>
                <a:cs typeface="Arial" pitchFamily="34" charset="0"/>
              </a:rPr>
            </a:b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itchFamily="34" charset="0"/>
              </a:rPr>
              <a:t>Due to the nature of the results, which are highly country specific, the results of the survey were reported per country so that they were used as guidelines to help define group offers in each country.  </a:t>
            </a:r>
            <a:endParaRPr kumimoji="0" lang="nl-BE"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itchFamily="34" charset="0"/>
            </a:endParaRPr>
          </a:p>
        </p:txBody>
      </p:sp>
    </p:spTree>
    <p:extLst>
      <p:ext uri="{BB962C8B-B14F-4D97-AF65-F5344CB8AC3E}">
        <p14:creationId xmlns:p14="http://schemas.microsoft.com/office/powerpoint/2010/main" val="3075053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269134" y="741270"/>
            <a:ext cx="1726406" cy="253916"/>
          </a:xfrm>
          <a:prstGeom prst="rect">
            <a:avLst/>
          </a:prstGeom>
        </p:spPr>
        <p:txBody>
          <a:bodyPr>
            <a:spAutoFit/>
          </a:bodyPr>
          <a:lstStyle/>
          <a:p>
            <a:pPr defTabSz="685800">
              <a:defRPr/>
            </a:pPr>
            <a:r>
              <a:rPr lang="en-US" sz="1050" b="1" kern="0" dirty="0">
                <a:solidFill>
                  <a:prstClr val="black">
                    <a:lumMod val="65000"/>
                    <a:lumOff val="35000"/>
                  </a:prstClr>
                </a:solidFill>
                <a:latin typeface="Calibri"/>
                <a:cs typeface="Arial" charset="0"/>
              </a:rPr>
              <a:t>Partners: </a:t>
            </a:r>
          </a:p>
        </p:txBody>
      </p:sp>
      <p:pic>
        <p:nvPicPr>
          <p:cNvPr id="51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5075" y="1017632"/>
            <a:ext cx="1368029" cy="348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5075" y="1864535"/>
            <a:ext cx="1159669" cy="463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5075" y="1614205"/>
            <a:ext cx="1588294" cy="255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7697" y="2322242"/>
            <a:ext cx="881063" cy="345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0"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39482" y="2714870"/>
            <a:ext cx="1037035" cy="365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1"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5549" y="3076575"/>
            <a:ext cx="552450" cy="566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2"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37697" y="3667931"/>
            <a:ext cx="613172" cy="427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3"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93169" y="1072754"/>
            <a:ext cx="3278981" cy="354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251520" y="1405123"/>
            <a:ext cx="5826622" cy="3208571"/>
          </a:xfrm>
          <a:prstGeom prst="rect">
            <a:avLst/>
          </a:prstGeom>
          <a:noFill/>
        </p:spPr>
        <p:txBody>
          <a:bodyPr wrap="square">
            <a:spAutoFit/>
          </a:bodyPr>
          <a:lstStyle/>
          <a:p>
            <a:pPr defTabSz="685800">
              <a:defRPr/>
            </a:pPr>
            <a:r>
              <a:rPr lang="en-US" sz="1350" b="1" dirty="0">
                <a:solidFill>
                  <a:prstClr val="black"/>
                </a:solidFill>
                <a:latin typeface="Calibri"/>
                <a:cs typeface="Arial" charset="0"/>
              </a:rPr>
              <a:t>IEE co-funded project: http://www.clear-project.eu/</a:t>
            </a:r>
          </a:p>
          <a:p>
            <a:pPr defTabSz="685800">
              <a:defRPr/>
            </a:pPr>
            <a:r>
              <a:rPr lang="en-US" sz="1400" dirty="0">
                <a:solidFill>
                  <a:prstClr val="black"/>
                </a:solidFill>
                <a:latin typeface="Calibri"/>
                <a:cs typeface="Arial" charset="0"/>
              </a:rPr>
              <a:t>From 03/2014</a:t>
            </a:r>
            <a:r>
              <a:rPr lang="en-US" sz="1400" dirty="0">
                <a:solidFill>
                  <a:prstClr val="black"/>
                </a:solidFill>
                <a:latin typeface="Calibri"/>
                <a:cs typeface="Arial" charset="0"/>
                <a:sym typeface="Wingdings" panose="05000000000000000000" pitchFamily="2" charset="2"/>
              </a:rPr>
              <a:t> 03/2017</a:t>
            </a:r>
          </a:p>
          <a:p>
            <a:pPr defTabSz="685800">
              <a:defRPr/>
            </a:pPr>
            <a:endParaRPr lang="en-US" sz="1400" dirty="0">
              <a:solidFill>
                <a:prstClr val="black"/>
              </a:solidFill>
              <a:latin typeface="Calibri"/>
              <a:cs typeface="Arial" charset="0"/>
              <a:sym typeface="Wingdings" panose="05000000000000000000" pitchFamily="2" charset="2"/>
            </a:endParaRPr>
          </a:p>
          <a:p>
            <a:pPr defTabSz="685800">
              <a:defRPr/>
            </a:pPr>
            <a:r>
              <a:rPr lang="en-US" sz="1400" b="1" dirty="0">
                <a:solidFill>
                  <a:prstClr val="black"/>
                </a:solidFill>
                <a:latin typeface="Calibri"/>
                <a:cs typeface="Arial" charset="0"/>
                <a:sym typeface="Wingdings" panose="05000000000000000000" pitchFamily="2" charset="2"/>
              </a:rPr>
              <a:t>Objectives:                                                     </a:t>
            </a:r>
          </a:p>
          <a:p>
            <a:pPr marL="214313" indent="-214313" defTabSz="685800">
              <a:buFontTx/>
              <a:buChar char="-"/>
              <a:defRPr/>
            </a:pPr>
            <a:r>
              <a:rPr lang="en-US" sz="1400" dirty="0">
                <a:solidFill>
                  <a:prstClr val="black"/>
                </a:solidFill>
                <a:latin typeface="Calibri"/>
                <a:cs typeface="Arial" charset="0"/>
              </a:rPr>
              <a:t>Gain trust of consumers with relevant information (based on test results)</a:t>
            </a:r>
          </a:p>
          <a:p>
            <a:pPr marL="214313" indent="-214313" defTabSz="685800">
              <a:buFontTx/>
              <a:buChar char="-"/>
              <a:defRPr/>
            </a:pPr>
            <a:r>
              <a:rPr lang="en-US" sz="1400" dirty="0">
                <a:solidFill>
                  <a:prstClr val="black"/>
                </a:solidFill>
                <a:latin typeface="Calibri"/>
                <a:cs typeface="Arial" charset="0"/>
              </a:rPr>
              <a:t>Boost confidence thanks to renewable energies web communities wherein consumers found</a:t>
            </a:r>
          </a:p>
          <a:p>
            <a:pPr marL="557213" lvl="1" indent="-214313" defTabSz="685800">
              <a:buFontTx/>
              <a:buChar char="-"/>
              <a:defRPr/>
            </a:pPr>
            <a:r>
              <a:rPr lang="en-US" sz="1400" dirty="0">
                <a:solidFill>
                  <a:prstClr val="black"/>
                </a:solidFill>
                <a:latin typeface="Calibri"/>
                <a:cs typeface="Arial" charset="0"/>
              </a:rPr>
              <a:t>Decision making tools</a:t>
            </a:r>
          </a:p>
          <a:p>
            <a:pPr marL="557213" lvl="1" indent="-214313" defTabSz="685800">
              <a:buFontTx/>
              <a:buChar char="-"/>
              <a:defRPr/>
            </a:pPr>
            <a:r>
              <a:rPr lang="en-US" sz="1400" dirty="0">
                <a:solidFill>
                  <a:prstClr val="black"/>
                </a:solidFill>
                <a:latin typeface="Calibri"/>
                <a:cs typeface="Arial" charset="0"/>
              </a:rPr>
              <a:t>Relevant information</a:t>
            </a:r>
          </a:p>
          <a:p>
            <a:pPr marL="557213" lvl="1" indent="-214313" defTabSz="685800">
              <a:buFontTx/>
              <a:buChar char="-"/>
              <a:defRPr/>
            </a:pPr>
            <a:r>
              <a:rPr lang="en-US" sz="1400" dirty="0">
                <a:solidFill>
                  <a:prstClr val="black"/>
                </a:solidFill>
                <a:latin typeface="Calibri"/>
                <a:cs typeface="Arial" charset="0"/>
              </a:rPr>
              <a:t>Discussion and interaction with pe</a:t>
            </a:r>
            <a:r>
              <a:rPr lang="en-US" sz="1400" dirty="0">
                <a:solidFill>
                  <a:schemeClr val="tx2"/>
                </a:solidFill>
                <a:latin typeface="Calibri"/>
                <a:cs typeface="Arial" charset="0"/>
              </a:rPr>
              <a:t>e</a:t>
            </a:r>
            <a:r>
              <a:rPr lang="en-US" sz="1400" dirty="0">
                <a:solidFill>
                  <a:prstClr val="black"/>
                </a:solidFill>
                <a:latin typeface="Calibri"/>
                <a:cs typeface="Arial" charset="0"/>
              </a:rPr>
              <a:t>rs, experts and consumers</a:t>
            </a:r>
          </a:p>
          <a:p>
            <a:pPr marL="214313" indent="-214313" defTabSz="685800">
              <a:buFontTx/>
              <a:buChar char="-"/>
              <a:defRPr/>
            </a:pPr>
            <a:r>
              <a:rPr lang="en-US" sz="1400" dirty="0">
                <a:solidFill>
                  <a:prstClr val="black"/>
                </a:solidFill>
                <a:latin typeface="Calibri"/>
                <a:cs typeface="Arial" charset="0"/>
              </a:rPr>
              <a:t>Face to face meeting with installers and experts (info-sessions)</a:t>
            </a:r>
          </a:p>
          <a:p>
            <a:pPr marL="214313" indent="-214313" defTabSz="685800">
              <a:buFontTx/>
              <a:buChar char="-"/>
              <a:defRPr/>
            </a:pPr>
            <a:r>
              <a:rPr lang="en-US" sz="1400" dirty="0">
                <a:solidFill>
                  <a:prstClr val="black"/>
                </a:solidFill>
                <a:latin typeface="Calibri"/>
                <a:cs typeface="Arial" charset="0"/>
              </a:rPr>
              <a:t>Increase the investment on RES lowering the prices of technologies via group purchase offers</a:t>
            </a:r>
          </a:p>
          <a:p>
            <a:pPr defTabSz="685800">
              <a:defRPr/>
            </a:pPr>
            <a:endParaRPr lang="en-US" sz="1050" dirty="0">
              <a:solidFill>
                <a:prstClr val="black"/>
              </a:solidFill>
              <a:latin typeface="Calibri"/>
              <a:cs typeface="Arial" charset="0"/>
            </a:endParaRPr>
          </a:p>
          <a:p>
            <a:pPr marL="557213" lvl="1" indent="-214313" defTabSz="685800">
              <a:buFontTx/>
              <a:buChar char="-"/>
              <a:defRPr/>
            </a:pPr>
            <a:endParaRPr lang="fr-BE" sz="1050" dirty="0">
              <a:solidFill>
                <a:prstClr val="black"/>
              </a:solidFill>
              <a:latin typeface="Calibri"/>
              <a:cs typeface="Arial" charset="0"/>
            </a:endParaRPr>
          </a:p>
        </p:txBody>
      </p:sp>
      <p:sp>
        <p:nvSpPr>
          <p:cNvPr id="2" name="TextBox 1">
            <a:extLst>
              <a:ext uri="{FF2B5EF4-FFF2-40B4-BE49-F238E27FC236}">
                <a16:creationId xmlns:a16="http://schemas.microsoft.com/office/drawing/2014/main" id="{0365F70B-0853-4835-8A8F-1D8115403824}"/>
              </a:ext>
            </a:extLst>
          </p:cNvPr>
          <p:cNvSpPr txBox="1"/>
          <p:nvPr/>
        </p:nvSpPr>
        <p:spPr>
          <a:xfrm>
            <a:off x="251520" y="373484"/>
            <a:ext cx="4759821" cy="523220"/>
          </a:xfrm>
          <a:prstGeom prst="rect">
            <a:avLst/>
          </a:prstGeom>
          <a:noFill/>
        </p:spPr>
        <p:txBody>
          <a:bodyPr wrap="square" rtlCol="0">
            <a:spAutoFit/>
          </a:bodyPr>
          <a:lstStyle/>
          <a:p>
            <a:r>
              <a:rPr lang="fr-BE" altLang="en-US" sz="2800" dirty="0">
                <a:solidFill>
                  <a:srgbClr val="D3061A"/>
                </a:solidFill>
                <a:latin typeface="Arial" panose="020B0604020202020204" pitchFamily="34" charset="0"/>
                <a:cs typeface="Arial" panose="020B0604020202020204" pitchFamily="34" charset="0"/>
              </a:rPr>
              <a:t>CLEAR Project  in a </a:t>
            </a:r>
            <a:r>
              <a:rPr lang="fr-BE" altLang="en-US" sz="2800" dirty="0" err="1">
                <a:solidFill>
                  <a:srgbClr val="D3061A"/>
                </a:solidFill>
                <a:latin typeface="Arial" panose="020B0604020202020204" pitchFamily="34" charset="0"/>
                <a:cs typeface="Arial" panose="020B0604020202020204" pitchFamily="34" charset="0"/>
              </a:rPr>
              <a:t>Glance</a:t>
            </a:r>
            <a:endParaRPr lang="it-IT" sz="2800" dirty="0">
              <a:solidFill>
                <a:srgbClr val="D3061A"/>
              </a:solidFill>
            </a:endParaRPr>
          </a:p>
        </p:txBody>
      </p:sp>
      <p:pic>
        <p:nvPicPr>
          <p:cNvPr id="8" name="Picture 7">
            <a:extLst>
              <a:ext uri="{FF2B5EF4-FFF2-40B4-BE49-F238E27FC236}">
                <a16:creationId xmlns:a16="http://schemas.microsoft.com/office/drawing/2014/main" id="{2AE88B43-C382-4C19-A92F-8F47197B2E5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15075" y="1371930"/>
            <a:ext cx="1486682" cy="213881"/>
          </a:xfrm>
          <a:prstGeom prst="rect">
            <a:avLst/>
          </a:prstGeom>
        </p:spPr>
      </p:pic>
      <p:pic>
        <p:nvPicPr>
          <p:cNvPr id="15" name="Picture 2">
            <a:extLst>
              <a:ext uri="{FF2B5EF4-FFF2-40B4-BE49-F238E27FC236}">
                <a16:creationId xmlns:a16="http://schemas.microsoft.com/office/drawing/2014/main" id="{DB27923F-B2AE-4D88-95CA-6264E93AC1F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9276" y="4271028"/>
            <a:ext cx="267652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Placeholder 2">
            <a:extLst>
              <a:ext uri="{FF2B5EF4-FFF2-40B4-BE49-F238E27FC236}">
                <a16:creationId xmlns:a16="http://schemas.microsoft.com/office/drawing/2014/main" id="{B31EC87B-F1A7-4632-8F36-F8C587AA421B}"/>
              </a:ext>
            </a:extLst>
          </p:cNvPr>
          <p:cNvSpPr txBox="1">
            <a:spLocks/>
          </p:cNvSpPr>
          <p:nvPr/>
        </p:nvSpPr>
        <p:spPr>
          <a:xfrm>
            <a:off x="2267744" y="4869656"/>
            <a:ext cx="4824536" cy="232647"/>
          </a:xfrm>
          <a:prstGeom prst="rect">
            <a:avLst/>
          </a:prstGeom>
        </p:spPr>
        <p:txBody>
          <a:bodyPr/>
          <a:lstStyle>
            <a:lvl1pPr marL="0" marR="0" indent="0" algn="l" defTabSz="914400" rtl="0" eaLnBrk="1" fontAlgn="auto" latinLnBrk="0" hangingPunct="1">
              <a:lnSpc>
                <a:spcPct val="100000"/>
              </a:lnSpc>
              <a:spcBef>
                <a:spcPts val="0"/>
              </a:spcBef>
              <a:spcAft>
                <a:spcPts val="0"/>
              </a:spcAft>
              <a:buClr>
                <a:srgbClr val="FF0000"/>
              </a:buClr>
              <a:buSzTx/>
              <a:buFont typeface="Lucida Grande"/>
              <a:buNone/>
              <a:tabLst/>
              <a:defRPr sz="1050" kern="1200">
                <a:solidFill>
                  <a:schemeClr val="bg1"/>
                </a:solidFill>
                <a:latin typeface="Calibri" panose="020F0502020204030204" pitchFamily="34" charset="0"/>
                <a:ea typeface="+mn-ea"/>
                <a:cs typeface="+mn-cs"/>
              </a:defRPr>
            </a:lvl1pPr>
            <a:lvl2pPr marL="742950" indent="-285750" algn="l" defTabSz="914400" rtl="0" eaLnBrk="1" latinLnBrk="0" hangingPunct="1">
              <a:lnSpc>
                <a:spcPct val="100000"/>
              </a:lnSpc>
              <a:spcBef>
                <a:spcPct val="20000"/>
              </a:spcBef>
              <a:buFont typeface="Arial" pitchFamily="34" charset="0"/>
              <a:buChar char="–"/>
              <a:defRPr sz="24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100000"/>
              </a:lnSpc>
              <a:spcBef>
                <a:spcPct val="20000"/>
              </a:spcBef>
              <a:buFont typeface="Arial" pitchFamily="34" charset="0"/>
              <a:buChar char="•"/>
              <a:defRPr sz="20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100000"/>
              </a:lnSpc>
              <a:spcBef>
                <a:spcPct val="20000"/>
              </a:spcBef>
              <a:buFont typeface="Arial" pitchFamily="34" charset="0"/>
              <a:buChar char="–"/>
              <a:defRPr sz="18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100000"/>
              </a:lnSpc>
              <a:spcBef>
                <a:spcPct val="20000"/>
              </a:spcBef>
              <a:buFont typeface="Arial" pitchFamily="34" charset="0"/>
              <a:buChar char="»"/>
              <a:defRPr sz="1800" kern="1200">
                <a:solidFill>
                  <a:schemeClr val="tx1"/>
                </a:solidFill>
                <a:latin typeface="Calibri Light" panose="020F03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it-IT" dirty="0"/>
              <a:t>The CLEAR </a:t>
            </a:r>
            <a:r>
              <a:rPr lang="it-IT" dirty="0" err="1"/>
              <a:t>experience</a:t>
            </a:r>
            <a:r>
              <a:rPr lang="it-IT" dirty="0"/>
              <a:t>  - </a:t>
            </a:r>
            <a:r>
              <a:rPr lang="it-IT" dirty="0" err="1"/>
              <a:t>providing</a:t>
            </a:r>
            <a:r>
              <a:rPr lang="it-IT" dirty="0"/>
              <a:t> information and </a:t>
            </a:r>
            <a:r>
              <a:rPr lang="it-IT" dirty="0" err="1"/>
              <a:t>valuable</a:t>
            </a:r>
            <a:r>
              <a:rPr lang="it-IT" dirty="0"/>
              <a:t> </a:t>
            </a:r>
            <a:r>
              <a:rPr lang="it-IT" dirty="0" err="1"/>
              <a:t>solutions</a:t>
            </a:r>
            <a:r>
              <a:rPr lang="it-IT" dirty="0"/>
              <a:t> to consumers</a:t>
            </a:r>
          </a:p>
        </p:txBody>
      </p:sp>
    </p:spTree>
    <p:extLst>
      <p:ext uri="{BB962C8B-B14F-4D97-AF65-F5344CB8AC3E}">
        <p14:creationId xmlns:p14="http://schemas.microsoft.com/office/powerpoint/2010/main" val="2723580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1E1942-DA46-4924-BA1D-9BD273CB808C}"/>
              </a:ext>
            </a:extLst>
          </p:cNvPr>
          <p:cNvSpPr>
            <a:spLocks noGrp="1"/>
          </p:cNvSpPr>
          <p:nvPr>
            <p:ph type="body" sz="quarter" idx="11"/>
          </p:nvPr>
        </p:nvSpPr>
        <p:spPr>
          <a:xfrm>
            <a:off x="251991" y="267495"/>
            <a:ext cx="7488361" cy="576064"/>
          </a:xfrm>
        </p:spPr>
        <p:txBody>
          <a:bodyPr/>
          <a:lstStyle/>
          <a:p>
            <a:r>
              <a:rPr lang="fr-BE" altLang="en-US" dirty="0">
                <a:latin typeface="Arial" panose="020B0604020202020204" pitchFamily="34" charset="0"/>
                <a:cs typeface="Arial" panose="020B0604020202020204" pitchFamily="34" charset="0"/>
              </a:rPr>
              <a:t>CLEAR: </a:t>
            </a:r>
            <a:r>
              <a:rPr lang="fr-BE" altLang="en-US" sz="2000" b="1" dirty="0" err="1">
                <a:latin typeface="Arial" panose="020B0604020202020204" pitchFamily="34" charset="0"/>
                <a:cs typeface="Arial" panose="020B0604020202020204" pitchFamily="34" charset="0"/>
              </a:rPr>
              <a:t>C</a:t>
            </a:r>
            <a:r>
              <a:rPr lang="fr-BE" altLang="en-US" sz="2000" dirty="0" err="1">
                <a:latin typeface="Arial" panose="020B0604020202020204" pitchFamily="34" charset="0"/>
                <a:cs typeface="Arial" panose="020B0604020202020204" pitchFamily="34" charset="0"/>
              </a:rPr>
              <a:t>onsumers</a:t>
            </a:r>
            <a:r>
              <a:rPr lang="fr-BE" altLang="en-US" sz="2000" dirty="0">
                <a:latin typeface="Arial" panose="020B0604020202020204" pitchFamily="34" charset="0"/>
                <a:cs typeface="Arial" panose="020B0604020202020204" pitchFamily="34" charset="0"/>
              </a:rPr>
              <a:t> </a:t>
            </a:r>
            <a:r>
              <a:rPr lang="fr-BE" altLang="en-US" sz="2000" b="1" dirty="0" err="1">
                <a:latin typeface="Arial" panose="020B0604020202020204" pitchFamily="34" charset="0"/>
                <a:cs typeface="Arial" panose="020B0604020202020204" pitchFamily="34" charset="0"/>
              </a:rPr>
              <a:t>L</a:t>
            </a:r>
            <a:r>
              <a:rPr lang="fr-BE" altLang="en-US" sz="2000" dirty="0" err="1">
                <a:latin typeface="Arial" panose="020B0604020202020204" pitchFamily="34" charset="0"/>
                <a:cs typeface="Arial" panose="020B0604020202020204" pitchFamily="34" charset="0"/>
              </a:rPr>
              <a:t>earn</a:t>
            </a:r>
            <a:r>
              <a:rPr lang="fr-BE" altLang="en-US" sz="2000" dirty="0">
                <a:latin typeface="Arial" panose="020B0604020202020204" pitchFamily="34" charset="0"/>
                <a:cs typeface="Arial" panose="020B0604020202020204" pitchFamily="34" charset="0"/>
              </a:rPr>
              <a:t> </a:t>
            </a:r>
            <a:r>
              <a:rPr lang="fr-BE" altLang="en-US" sz="2000" b="1" dirty="0">
                <a:latin typeface="Arial" panose="020B0604020202020204" pitchFamily="34" charset="0"/>
                <a:cs typeface="Arial" panose="020B0604020202020204" pitchFamily="34" charset="0"/>
              </a:rPr>
              <a:t>E</a:t>
            </a:r>
            <a:r>
              <a:rPr lang="fr-BE" altLang="en-US" sz="2000" dirty="0">
                <a:latin typeface="Arial" panose="020B0604020202020204" pitchFamily="34" charset="0"/>
                <a:cs typeface="Arial" panose="020B0604020202020204" pitchFamily="34" charset="0"/>
              </a:rPr>
              <a:t>ngage </a:t>
            </a:r>
            <a:r>
              <a:rPr lang="fr-BE" altLang="en-US" sz="2000" b="1" dirty="0" err="1">
                <a:latin typeface="Arial" panose="020B0604020202020204" pitchFamily="34" charset="0"/>
                <a:cs typeface="Arial" panose="020B0604020202020204" pitchFamily="34" charset="0"/>
              </a:rPr>
              <a:t>A</a:t>
            </a:r>
            <a:r>
              <a:rPr lang="fr-BE" altLang="en-US" sz="2000" dirty="0" err="1">
                <a:latin typeface="Arial" panose="020B0604020202020204" pitchFamily="34" charset="0"/>
                <a:cs typeface="Arial" panose="020B0604020202020204" pitchFamily="34" charset="0"/>
              </a:rPr>
              <a:t>dop</a:t>
            </a:r>
            <a:r>
              <a:rPr lang="fr-BE" altLang="en-US" sz="2000" dirty="0">
                <a:latin typeface="Arial" panose="020B0604020202020204" pitchFamily="34" charset="0"/>
                <a:cs typeface="Arial" panose="020B0604020202020204" pitchFamily="34" charset="0"/>
              </a:rPr>
              <a:t> </a:t>
            </a:r>
            <a:r>
              <a:rPr lang="fr-BE" altLang="en-US" sz="2000" b="1" dirty="0" err="1">
                <a:latin typeface="Arial" panose="020B0604020202020204" pitchFamily="34" charset="0"/>
                <a:cs typeface="Arial" panose="020B0604020202020204" pitchFamily="34" charset="0"/>
              </a:rPr>
              <a:t>R</a:t>
            </a:r>
            <a:r>
              <a:rPr lang="fr-BE" altLang="en-US" sz="2000" dirty="0" err="1">
                <a:latin typeface="Arial" panose="020B0604020202020204" pitchFamily="34" charset="0"/>
                <a:cs typeface="Arial" panose="020B0604020202020204" pitchFamily="34" charset="0"/>
              </a:rPr>
              <a:t>enewable</a:t>
            </a:r>
            <a:r>
              <a:rPr lang="fr-BE" altLang="en-US" sz="2000" dirty="0">
                <a:latin typeface="Arial" panose="020B0604020202020204" pitchFamily="34" charset="0"/>
                <a:cs typeface="Arial" panose="020B0604020202020204" pitchFamily="34" charset="0"/>
              </a:rPr>
              <a:t> ET</a:t>
            </a:r>
            <a:endParaRPr lang="it-IT" dirty="0"/>
          </a:p>
        </p:txBody>
      </p:sp>
      <p:grpSp>
        <p:nvGrpSpPr>
          <p:cNvPr id="4" name="Group 3">
            <a:extLst>
              <a:ext uri="{FF2B5EF4-FFF2-40B4-BE49-F238E27FC236}">
                <a16:creationId xmlns:a16="http://schemas.microsoft.com/office/drawing/2014/main" id="{6AB167B9-131A-4A83-AE8E-7C67DBB3BAF2}"/>
              </a:ext>
            </a:extLst>
          </p:cNvPr>
          <p:cNvGrpSpPr/>
          <p:nvPr/>
        </p:nvGrpSpPr>
        <p:grpSpPr>
          <a:xfrm>
            <a:off x="835555" y="1181570"/>
            <a:ext cx="2686249" cy="1305719"/>
            <a:chOff x="435078" y="1157441"/>
            <a:chExt cx="2905922" cy="1521743"/>
          </a:xfrm>
        </p:grpSpPr>
        <p:pic>
          <p:nvPicPr>
            <p:cNvPr id="5" name="Picture 14" descr="P:\BU 7\TA 10448 Test-Aankoop CLEAR project\7_Reporting\4_Presentation\Visuals\Solar panels.png">
              <a:extLst>
                <a:ext uri="{FF2B5EF4-FFF2-40B4-BE49-F238E27FC236}">
                  <a16:creationId xmlns:a16="http://schemas.microsoft.com/office/drawing/2014/main" id="{8F314125-E2D7-4948-BF00-E75F175424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078" y="1441147"/>
              <a:ext cx="1409786" cy="12380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DF30A05-53C5-4388-867D-C04D104A6F1D}"/>
                </a:ext>
              </a:extLst>
            </p:cNvPr>
            <p:cNvSpPr txBox="1"/>
            <p:nvPr/>
          </p:nvSpPr>
          <p:spPr>
            <a:xfrm>
              <a:off x="539552" y="1157441"/>
              <a:ext cx="2801448" cy="622221"/>
            </a:xfrm>
            <a:prstGeom prst="rect">
              <a:avLst/>
            </a:prstGeom>
            <a:noFill/>
          </p:spPr>
          <p:txBody>
            <a:bodyPr wrap="square" lIns="0" tIns="0" rIns="0" bIns="0" rtlCol="0">
              <a:noAutofit/>
            </a:bodyPr>
            <a:lstStyle/>
            <a:p>
              <a:pPr>
                <a:spcBef>
                  <a:spcPts val="300"/>
                </a:spcBef>
              </a:pPr>
              <a:r>
                <a:rPr lang="en-US" dirty="0">
                  <a:solidFill>
                    <a:schemeClr val="tx2"/>
                  </a:solidFill>
                  <a:latin typeface="Calibri" panose="020F0502020204030204" pitchFamily="34" charset="0"/>
                  <a:cs typeface="Arial" pitchFamily="34" charset="0"/>
                </a:rPr>
                <a:t>Solar panels </a:t>
              </a:r>
            </a:p>
            <a:p>
              <a:pPr lvl="1">
                <a:spcBef>
                  <a:spcPts val="300"/>
                </a:spcBef>
              </a:pPr>
              <a:r>
                <a:rPr lang="en-US" sz="1200" dirty="0">
                  <a:latin typeface="Calibri" panose="020F0502020204030204" pitchFamily="34" charset="0"/>
                  <a:cs typeface="Arial" pitchFamily="34" charset="0"/>
                </a:rPr>
                <a:t>	Used to </a:t>
              </a:r>
              <a:br>
                <a:rPr lang="en-US" sz="1200" dirty="0">
                  <a:latin typeface="Calibri" panose="020F0502020204030204" pitchFamily="34" charset="0"/>
                  <a:cs typeface="Arial" pitchFamily="34" charset="0"/>
                </a:rPr>
              </a:br>
              <a:r>
                <a:rPr lang="en-US" sz="1200" dirty="0">
                  <a:latin typeface="Calibri" panose="020F0502020204030204" pitchFamily="34" charset="0"/>
                  <a:cs typeface="Arial" pitchFamily="34" charset="0"/>
                </a:rPr>
                <a:t>	produce electricity</a:t>
              </a:r>
            </a:p>
          </p:txBody>
        </p:sp>
      </p:grpSp>
      <p:grpSp>
        <p:nvGrpSpPr>
          <p:cNvPr id="7" name="Group 6">
            <a:extLst>
              <a:ext uri="{FF2B5EF4-FFF2-40B4-BE49-F238E27FC236}">
                <a16:creationId xmlns:a16="http://schemas.microsoft.com/office/drawing/2014/main" id="{778C32BA-93D1-4FD3-8549-36C7B4869DCE}"/>
              </a:ext>
            </a:extLst>
          </p:cNvPr>
          <p:cNvGrpSpPr/>
          <p:nvPr/>
        </p:nvGrpSpPr>
        <p:grpSpPr>
          <a:xfrm>
            <a:off x="3016126" y="1181570"/>
            <a:ext cx="2712872" cy="1253035"/>
            <a:chOff x="3371296" y="1157441"/>
            <a:chExt cx="2712872" cy="1253035"/>
          </a:xfrm>
        </p:grpSpPr>
        <p:pic>
          <p:nvPicPr>
            <p:cNvPr id="8" name="Picture 15" descr="P:\BU 7\TA 10448 Test-Aankoop CLEAR project\7_Reporting\4_Presentation\Visuals\Solar thermal.png">
              <a:extLst>
                <a:ext uri="{FF2B5EF4-FFF2-40B4-BE49-F238E27FC236}">
                  <a16:creationId xmlns:a16="http://schemas.microsoft.com/office/drawing/2014/main" id="{2367B8BB-57B2-447A-8E93-3D1D6565B4D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71296" y="1420035"/>
              <a:ext cx="1382712" cy="99044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50DEF69-84C3-4865-B1D7-072B6DE95E46}"/>
                </a:ext>
              </a:extLst>
            </p:cNvPr>
            <p:cNvSpPr txBox="1"/>
            <p:nvPr/>
          </p:nvSpPr>
          <p:spPr>
            <a:xfrm>
              <a:off x="3419872" y="1157441"/>
              <a:ext cx="2664296" cy="606331"/>
            </a:xfrm>
            <a:prstGeom prst="rect">
              <a:avLst/>
            </a:prstGeom>
            <a:noFill/>
          </p:spPr>
          <p:txBody>
            <a:bodyPr wrap="square" lIns="0" tIns="0" rIns="0" bIns="0" rtlCol="0">
              <a:noAutofit/>
            </a:bodyPr>
            <a:lstStyle/>
            <a:p>
              <a:pPr>
                <a:spcBef>
                  <a:spcPts val="300"/>
                </a:spcBef>
              </a:pPr>
              <a:r>
                <a:rPr lang="en-US" dirty="0">
                  <a:solidFill>
                    <a:schemeClr val="tx2"/>
                  </a:solidFill>
                  <a:latin typeface="Calibri" panose="020F0502020204030204" pitchFamily="34" charset="0"/>
                  <a:cs typeface="Arial" pitchFamily="34" charset="0"/>
                </a:rPr>
                <a:t>Solar thermal</a:t>
              </a:r>
            </a:p>
            <a:p>
              <a:pPr>
                <a:spcBef>
                  <a:spcPts val="300"/>
                </a:spcBef>
              </a:pPr>
              <a:r>
                <a:rPr lang="en-US" sz="1200" dirty="0">
                  <a:latin typeface="Calibri" panose="020F0502020204030204" pitchFamily="34" charset="0"/>
                  <a:cs typeface="Arial" pitchFamily="34" charset="0"/>
                </a:rPr>
                <a:t>	Used to produce</a:t>
              </a:r>
              <a:br>
                <a:rPr lang="en-US" sz="1200" dirty="0">
                  <a:latin typeface="Calibri" panose="020F0502020204030204" pitchFamily="34" charset="0"/>
                  <a:cs typeface="Arial" pitchFamily="34" charset="0"/>
                </a:rPr>
              </a:br>
              <a:r>
                <a:rPr lang="en-US" sz="1200" dirty="0">
                  <a:latin typeface="Calibri" panose="020F0502020204030204" pitchFamily="34" charset="0"/>
                  <a:cs typeface="Arial" pitchFamily="34" charset="0"/>
                </a:rPr>
                <a:t>	hot water</a:t>
              </a:r>
            </a:p>
          </p:txBody>
        </p:sp>
      </p:grpSp>
      <p:pic>
        <p:nvPicPr>
          <p:cNvPr id="10" name="Picture 9" descr="Screen Clipping">
            <a:extLst>
              <a:ext uri="{FF2B5EF4-FFF2-40B4-BE49-F238E27FC236}">
                <a16:creationId xmlns:a16="http://schemas.microsoft.com/office/drawing/2014/main" id="{EFEDF8A9-C26E-452D-B01F-330D030D1A60}"/>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51166" y="1424744"/>
            <a:ext cx="1325090" cy="1009861"/>
          </a:xfrm>
          <a:prstGeom prst="rect">
            <a:avLst/>
          </a:prstGeom>
        </p:spPr>
      </p:pic>
      <p:sp>
        <p:nvSpPr>
          <p:cNvPr id="11" name="TextBox 10">
            <a:extLst>
              <a:ext uri="{FF2B5EF4-FFF2-40B4-BE49-F238E27FC236}">
                <a16:creationId xmlns:a16="http://schemas.microsoft.com/office/drawing/2014/main" id="{F77D4DA2-8090-4624-853E-DAEF2DCA5757}"/>
              </a:ext>
            </a:extLst>
          </p:cNvPr>
          <p:cNvSpPr txBox="1"/>
          <p:nvPr/>
        </p:nvSpPr>
        <p:spPr>
          <a:xfrm>
            <a:off x="5615826" y="1209334"/>
            <a:ext cx="2293743" cy="255126"/>
          </a:xfrm>
          <a:prstGeom prst="rect">
            <a:avLst/>
          </a:prstGeom>
          <a:noFill/>
        </p:spPr>
        <p:txBody>
          <a:bodyPr wrap="square" lIns="0" tIns="0" rIns="0" bIns="0" rtlCol="0">
            <a:noAutofit/>
          </a:bodyPr>
          <a:lstStyle/>
          <a:p>
            <a:pPr>
              <a:spcBef>
                <a:spcPts val="300"/>
              </a:spcBef>
            </a:pPr>
            <a:r>
              <a:rPr lang="en-US" dirty="0">
                <a:solidFill>
                  <a:schemeClr val="tx2"/>
                </a:solidFill>
                <a:latin typeface="Calibri" panose="020F0502020204030204" pitchFamily="34" charset="0"/>
                <a:cs typeface="Arial" pitchFamily="34" charset="0"/>
              </a:rPr>
              <a:t>Pellet Stove</a:t>
            </a:r>
          </a:p>
          <a:p>
            <a:pPr>
              <a:spcBef>
                <a:spcPts val="300"/>
              </a:spcBef>
            </a:pPr>
            <a:r>
              <a:rPr lang="en-US" sz="1200" dirty="0">
                <a:latin typeface="Calibri" panose="020F0502020204030204" pitchFamily="34" charset="0"/>
                <a:cs typeface="Arial" pitchFamily="34" charset="0"/>
              </a:rPr>
              <a:t>	Used for heating</a:t>
            </a:r>
          </a:p>
        </p:txBody>
      </p:sp>
      <p:pic>
        <p:nvPicPr>
          <p:cNvPr id="12" name="Picture 11" descr="Screen Clipping">
            <a:extLst>
              <a:ext uri="{FF2B5EF4-FFF2-40B4-BE49-F238E27FC236}">
                <a16:creationId xmlns:a16="http://schemas.microsoft.com/office/drawing/2014/main" id="{9EB10023-B8AA-4058-8FB5-E070B803A8A0}"/>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18610" y="3219822"/>
            <a:ext cx="1317675" cy="1226352"/>
          </a:xfrm>
          <a:prstGeom prst="rect">
            <a:avLst/>
          </a:prstGeom>
        </p:spPr>
      </p:pic>
      <p:pic>
        <p:nvPicPr>
          <p:cNvPr id="13" name="Picture 12" descr="Screen Clipping">
            <a:extLst>
              <a:ext uri="{FF2B5EF4-FFF2-40B4-BE49-F238E27FC236}">
                <a16:creationId xmlns:a16="http://schemas.microsoft.com/office/drawing/2014/main" id="{0AB079FB-0471-4C6F-8965-CD1332D3CE6A}"/>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65007" y="3155339"/>
            <a:ext cx="1387213" cy="1170336"/>
          </a:xfrm>
          <a:prstGeom prst="rect">
            <a:avLst/>
          </a:prstGeom>
        </p:spPr>
      </p:pic>
      <p:sp>
        <p:nvSpPr>
          <p:cNvPr id="14" name="TextBox 13">
            <a:extLst>
              <a:ext uri="{FF2B5EF4-FFF2-40B4-BE49-F238E27FC236}">
                <a16:creationId xmlns:a16="http://schemas.microsoft.com/office/drawing/2014/main" id="{A9884BDB-57AE-46C2-BE6D-EF09415D73FA}"/>
              </a:ext>
            </a:extLst>
          </p:cNvPr>
          <p:cNvSpPr txBox="1"/>
          <p:nvPr/>
        </p:nvSpPr>
        <p:spPr>
          <a:xfrm>
            <a:off x="2068663" y="2730721"/>
            <a:ext cx="3096344" cy="311110"/>
          </a:xfrm>
          <a:prstGeom prst="rect">
            <a:avLst/>
          </a:prstGeom>
          <a:noFill/>
        </p:spPr>
        <p:txBody>
          <a:bodyPr wrap="square" lIns="0" tIns="0" rIns="0" bIns="0" rtlCol="0">
            <a:noAutofit/>
          </a:bodyPr>
          <a:lstStyle/>
          <a:p>
            <a:pPr>
              <a:spcBef>
                <a:spcPts val="300"/>
              </a:spcBef>
            </a:pPr>
            <a:r>
              <a:rPr lang="en-US" dirty="0">
                <a:solidFill>
                  <a:schemeClr val="tx2"/>
                </a:solidFill>
                <a:latin typeface="Calibri" panose="020F0502020204030204" pitchFamily="34" charset="0"/>
                <a:cs typeface="Arial" pitchFamily="34" charset="0"/>
              </a:rPr>
              <a:t>Heat pump for </a:t>
            </a:r>
            <a:br>
              <a:rPr lang="en-US" dirty="0">
                <a:solidFill>
                  <a:schemeClr val="tx2"/>
                </a:solidFill>
                <a:latin typeface="Calibri" panose="020F0502020204030204" pitchFamily="34" charset="0"/>
                <a:cs typeface="Arial" pitchFamily="34" charset="0"/>
              </a:rPr>
            </a:br>
            <a:r>
              <a:rPr lang="en-US" dirty="0">
                <a:solidFill>
                  <a:schemeClr val="tx2"/>
                </a:solidFill>
                <a:latin typeface="Calibri" panose="020F0502020204030204" pitchFamily="34" charset="0"/>
                <a:cs typeface="Arial" pitchFamily="34" charset="0"/>
              </a:rPr>
              <a:t>heating &amp; cooling</a:t>
            </a:r>
          </a:p>
          <a:p>
            <a:pPr>
              <a:spcBef>
                <a:spcPts val="300"/>
              </a:spcBef>
            </a:pPr>
            <a:r>
              <a:rPr lang="en-US" sz="1200" dirty="0">
                <a:latin typeface="Calibri" panose="020F0502020204030204" pitchFamily="34" charset="0"/>
                <a:cs typeface="Arial" pitchFamily="34" charset="0"/>
              </a:rPr>
              <a:t>	     Used to produce </a:t>
            </a:r>
            <a:br>
              <a:rPr lang="en-US" sz="1200" dirty="0">
                <a:latin typeface="Calibri" panose="020F0502020204030204" pitchFamily="34" charset="0"/>
                <a:cs typeface="Arial" pitchFamily="34" charset="0"/>
              </a:rPr>
            </a:br>
            <a:r>
              <a:rPr lang="en-US" sz="1200" dirty="0">
                <a:latin typeface="Calibri" panose="020F0502020204030204" pitchFamily="34" charset="0"/>
                <a:cs typeface="Arial" pitchFamily="34" charset="0"/>
              </a:rPr>
              <a:t>	        hot water for </a:t>
            </a:r>
            <a:br>
              <a:rPr lang="en-US" sz="1200" dirty="0">
                <a:latin typeface="Calibri" panose="020F0502020204030204" pitchFamily="34" charset="0"/>
                <a:cs typeface="Arial" pitchFamily="34" charset="0"/>
              </a:rPr>
            </a:br>
            <a:r>
              <a:rPr lang="en-US" sz="1200" dirty="0">
                <a:latin typeface="Calibri" panose="020F0502020204030204" pitchFamily="34" charset="0"/>
                <a:cs typeface="Arial" pitchFamily="34" charset="0"/>
              </a:rPr>
              <a:t>	             heating  and</a:t>
            </a:r>
          </a:p>
          <a:p>
            <a:pPr>
              <a:spcBef>
                <a:spcPts val="300"/>
              </a:spcBef>
            </a:pPr>
            <a:r>
              <a:rPr lang="en-US" sz="1200" dirty="0">
                <a:latin typeface="Calibri" panose="020F0502020204030204" pitchFamily="34" charset="0"/>
                <a:cs typeface="Arial" pitchFamily="34" charset="0"/>
              </a:rPr>
              <a:t>                                         cooling</a:t>
            </a:r>
          </a:p>
        </p:txBody>
      </p:sp>
      <p:sp>
        <p:nvSpPr>
          <p:cNvPr id="15" name="TextBox 14">
            <a:extLst>
              <a:ext uri="{FF2B5EF4-FFF2-40B4-BE49-F238E27FC236}">
                <a16:creationId xmlns:a16="http://schemas.microsoft.com/office/drawing/2014/main" id="{A5E939B2-E91A-4883-9DF1-F25B4317401F}"/>
              </a:ext>
            </a:extLst>
          </p:cNvPr>
          <p:cNvSpPr txBox="1"/>
          <p:nvPr/>
        </p:nvSpPr>
        <p:spPr>
          <a:xfrm>
            <a:off x="5436096" y="2791420"/>
            <a:ext cx="3096344" cy="311110"/>
          </a:xfrm>
          <a:prstGeom prst="rect">
            <a:avLst/>
          </a:prstGeom>
          <a:noFill/>
        </p:spPr>
        <p:txBody>
          <a:bodyPr wrap="square" lIns="0" tIns="0" rIns="0" bIns="0" rtlCol="0">
            <a:noAutofit/>
          </a:bodyPr>
          <a:lstStyle/>
          <a:p>
            <a:pPr>
              <a:spcBef>
                <a:spcPts val="300"/>
              </a:spcBef>
            </a:pPr>
            <a:r>
              <a:rPr lang="en-US" dirty="0">
                <a:solidFill>
                  <a:schemeClr val="tx2"/>
                </a:solidFill>
                <a:latin typeface="Calibri" panose="020F0502020204030204" pitchFamily="34" charset="0"/>
                <a:cs typeface="Arial" pitchFamily="34" charset="0"/>
              </a:rPr>
              <a:t>Heat pump </a:t>
            </a:r>
          </a:p>
          <a:p>
            <a:pPr>
              <a:spcBef>
                <a:spcPts val="300"/>
              </a:spcBef>
            </a:pPr>
            <a:r>
              <a:rPr lang="en-US" sz="1200" dirty="0">
                <a:latin typeface="Calibri" panose="020F0502020204030204" pitchFamily="34" charset="0"/>
                <a:cs typeface="Arial" pitchFamily="34" charset="0"/>
              </a:rPr>
              <a:t>	Used to produce </a:t>
            </a:r>
          </a:p>
          <a:p>
            <a:pPr>
              <a:spcBef>
                <a:spcPts val="300"/>
              </a:spcBef>
            </a:pPr>
            <a:r>
              <a:rPr lang="en-US" sz="1200" dirty="0">
                <a:latin typeface="Calibri" panose="020F0502020204030204" pitchFamily="34" charset="0"/>
                <a:cs typeface="Arial" pitchFamily="34" charset="0"/>
              </a:rPr>
              <a:t>	   domestic /sanitary </a:t>
            </a:r>
          </a:p>
          <a:p>
            <a:pPr>
              <a:spcBef>
                <a:spcPts val="300"/>
              </a:spcBef>
            </a:pPr>
            <a:r>
              <a:rPr lang="en-US" sz="1200" dirty="0">
                <a:latin typeface="Calibri" panose="020F0502020204030204" pitchFamily="34" charset="0"/>
                <a:cs typeface="Arial" pitchFamily="34" charset="0"/>
              </a:rPr>
              <a:t>	           hot water                     </a:t>
            </a:r>
          </a:p>
        </p:txBody>
      </p:sp>
      <p:pic>
        <p:nvPicPr>
          <p:cNvPr id="1026" name="Picture 1" descr="EC_IMAGE">
            <a:extLst>
              <a:ext uri="{FF2B5EF4-FFF2-40B4-BE49-F238E27FC236}">
                <a16:creationId xmlns:a16="http://schemas.microsoft.com/office/drawing/2014/main" id="{09D62621-3E5F-4B52-8986-00793950A1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3508" y="322164"/>
            <a:ext cx="9525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9113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90A69ADA-20C9-47F5-89B4-105F45C30FC6}"/>
              </a:ext>
            </a:extLst>
          </p:cNvPr>
          <p:cNvSpPr txBox="1">
            <a:spLocks noGrp="1"/>
          </p:cNvSpPr>
          <p:nvPr>
            <p:ph type="body" sz="quarter" idx="13"/>
          </p:nvPr>
        </p:nvSpPr>
        <p:spPr>
          <a:xfrm>
            <a:off x="2267744" y="4869656"/>
            <a:ext cx="4752528" cy="232647"/>
          </a:xfrm>
          <a:prstGeom prst="rect">
            <a:avLst/>
          </a:prstGeom>
        </p:spPr>
        <p:txBody>
          <a:bodyPr/>
          <a:lstStyle>
            <a:lvl1pPr marL="0" marR="0" indent="0" algn="l" defTabSz="914400" rtl="0" eaLnBrk="1" fontAlgn="auto" latinLnBrk="0" hangingPunct="1">
              <a:lnSpc>
                <a:spcPct val="100000"/>
              </a:lnSpc>
              <a:spcBef>
                <a:spcPts val="0"/>
              </a:spcBef>
              <a:spcAft>
                <a:spcPts val="0"/>
              </a:spcAft>
              <a:buClr>
                <a:srgbClr val="FF0000"/>
              </a:buClr>
              <a:buSzTx/>
              <a:buFont typeface="Lucida Grande"/>
              <a:buNone/>
              <a:tabLst/>
              <a:defRPr sz="1050" kern="1200">
                <a:solidFill>
                  <a:schemeClr val="bg1"/>
                </a:solidFill>
                <a:latin typeface="Calibri" panose="020F0502020204030204" pitchFamily="34" charset="0"/>
                <a:ea typeface="+mn-ea"/>
                <a:cs typeface="+mn-cs"/>
              </a:defRPr>
            </a:lvl1pPr>
            <a:lvl2pPr marL="742950" indent="-285750" algn="l" defTabSz="914400" rtl="0" eaLnBrk="1" latinLnBrk="0" hangingPunct="1">
              <a:lnSpc>
                <a:spcPct val="100000"/>
              </a:lnSpc>
              <a:spcBef>
                <a:spcPct val="20000"/>
              </a:spcBef>
              <a:buFont typeface="Arial" pitchFamily="34" charset="0"/>
              <a:buChar char="–"/>
              <a:defRPr sz="24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100000"/>
              </a:lnSpc>
              <a:spcBef>
                <a:spcPct val="20000"/>
              </a:spcBef>
              <a:buFont typeface="Arial" pitchFamily="34" charset="0"/>
              <a:buChar char="•"/>
              <a:defRPr sz="20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100000"/>
              </a:lnSpc>
              <a:spcBef>
                <a:spcPct val="20000"/>
              </a:spcBef>
              <a:buFont typeface="Arial" pitchFamily="34" charset="0"/>
              <a:buChar char="–"/>
              <a:defRPr sz="18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100000"/>
              </a:lnSpc>
              <a:spcBef>
                <a:spcPct val="20000"/>
              </a:spcBef>
              <a:buFont typeface="Arial" pitchFamily="34" charset="0"/>
              <a:buChar char="»"/>
              <a:defRPr sz="1800" kern="1200">
                <a:solidFill>
                  <a:schemeClr val="tx1"/>
                </a:solidFill>
                <a:latin typeface="Calibri Light" panose="020F03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it-IT" dirty="0"/>
              <a:t>The CLEAR </a:t>
            </a:r>
            <a:r>
              <a:rPr lang="it-IT" dirty="0" err="1"/>
              <a:t>experience</a:t>
            </a:r>
            <a:r>
              <a:rPr lang="it-IT" dirty="0"/>
              <a:t>  - </a:t>
            </a:r>
            <a:r>
              <a:rPr lang="it-IT" dirty="0" err="1"/>
              <a:t>providing</a:t>
            </a:r>
            <a:r>
              <a:rPr lang="it-IT" dirty="0"/>
              <a:t> information and </a:t>
            </a:r>
            <a:r>
              <a:rPr lang="it-IT" dirty="0" err="1"/>
              <a:t>valuable</a:t>
            </a:r>
            <a:r>
              <a:rPr lang="it-IT" dirty="0"/>
              <a:t> </a:t>
            </a:r>
            <a:r>
              <a:rPr lang="it-IT" dirty="0" err="1"/>
              <a:t>solutions</a:t>
            </a:r>
            <a:r>
              <a:rPr lang="it-IT" dirty="0"/>
              <a:t> to consumers</a:t>
            </a:r>
          </a:p>
        </p:txBody>
      </p:sp>
      <p:sp>
        <p:nvSpPr>
          <p:cNvPr id="6" name="Text Placeholder 1">
            <a:extLst>
              <a:ext uri="{FF2B5EF4-FFF2-40B4-BE49-F238E27FC236}">
                <a16:creationId xmlns:a16="http://schemas.microsoft.com/office/drawing/2014/main" id="{A29A16EC-6BC8-451C-946F-4D8B55E4E36A}"/>
              </a:ext>
            </a:extLst>
          </p:cNvPr>
          <p:cNvSpPr>
            <a:spLocks noGrp="1"/>
          </p:cNvSpPr>
          <p:nvPr>
            <p:ph type="body" sz="quarter" idx="11"/>
          </p:nvPr>
        </p:nvSpPr>
        <p:spPr/>
        <p:txBody>
          <a:bodyPr/>
          <a:lstStyle/>
          <a:p>
            <a:r>
              <a:rPr lang="it-IT" dirty="0"/>
              <a:t>Make </a:t>
            </a:r>
            <a:r>
              <a:rPr lang="it-IT" dirty="0" err="1"/>
              <a:t>it</a:t>
            </a:r>
            <a:r>
              <a:rPr lang="it-IT" dirty="0"/>
              <a:t> CLEAR to me </a:t>
            </a:r>
          </a:p>
        </p:txBody>
      </p:sp>
      <p:sp>
        <p:nvSpPr>
          <p:cNvPr id="7" name="Rectangle 6">
            <a:extLst>
              <a:ext uri="{FF2B5EF4-FFF2-40B4-BE49-F238E27FC236}">
                <a16:creationId xmlns:a16="http://schemas.microsoft.com/office/drawing/2014/main" id="{58850B1A-86BB-497E-8483-FD77F2BF09A5}"/>
              </a:ext>
            </a:extLst>
          </p:cNvPr>
          <p:cNvSpPr/>
          <p:nvPr/>
        </p:nvSpPr>
        <p:spPr>
          <a:xfrm>
            <a:off x="568697" y="627534"/>
            <a:ext cx="3319462" cy="3138488"/>
          </a:xfrm>
          <a:prstGeom prst="rect">
            <a:avLst/>
          </a:prstGeom>
        </p:spPr>
        <p:txBody>
          <a:bodyPr wrap="square">
            <a:spAutoFit/>
          </a:bodyPr>
          <a:lstStyle/>
          <a:p>
            <a:pPr>
              <a:defRPr/>
            </a:pPr>
            <a:endParaRPr lang="en-US" dirty="0">
              <a:solidFill>
                <a:prstClr val="black"/>
              </a:solidFill>
              <a:cs typeface="Arial" charset="0"/>
            </a:endParaRPr>
          </a:p>
          <a:p>
            <a:pPr>
              <a:defRPr/>
            </a:pPr>
            <a:r>
              <a:rPr lang="en-US" dirty="0">
                <a:solidFill>
                  <a:prstClr val="black"/>
                </a:solidFill>
                <a:cs typeface="Arial" charset="0"/>
              </a:rPr>
              <a:t>Thanks to preliminaries studies carried out by GfK in the 5 countries, the consortium have deeply studied:</a:t>
            </a:r>
          </a:p>
          <a:p>
            <a:pPr marL="285750" indent="-285750">
              <a:buFontTx/>
              <a:buChar char="-"/>
              <a:defRPr/>
            </a:pPr>
            <a:r>
              <a:rPr lang="en-US" dirty="0">
                <a:solidFill>
                  <a:prstClr val="black"/>
                </a:solidFill>
                <a:cs typeface="Arial" charset="0"/>
              </a:rPr>
              <a:t>the different target groups, </a:t>
            </a:r>
          </a:p>
          <a:p>
            <a:pPr marL="285750" indent="-285750">
              <a:buFontTx/>
              <a:buChar char="-"/>
              <a:defRPr/>
            </a:pPr>
            <a:r>
              <a:rPr lang="en-US" dirty="0">
                <a:solidFill>
                  <a:prstClr val="black"/>
                </a:solidFill>
                <a:cs typeface="Arial" charset="0"/>
              </a:rPr>
              <a:t>their knowledge and awareness of RES</a:t>
            </a:r>
          </a:p>
          <a:p>
            <a:pPr marL="285750" indent="-285750">
              <a:buFontTx/>
              <a:buChar char="-"/>
              <a:defRPr/>
            </a:pPr>
            <a:r>
              <a:rPr lang="en-US" dirty="0">
                <a:solidFill>
                  <a:prstClr val="black"/>
                </a:solidFill>
                <a:cs typeface="Arial" charset="0"/>
              </a:rPr>
              <a:t>their attitude toward RES</a:t>
            </a:r>
            <a:endParaRPr lang="fr-BE" i="1" dirty="0">
              <a:solidFill>
                <a:prstClr val="black"/>
              </a:solidFill>
              <a:cs typeface="Arial" charset="0"/>
            </a:endParaRPr>
          </a:p>
          <a:p>
            <a:pPr>
              <a:defRPr/>
            </a:pPr>
            <a:endParaRPr lang="en-GB" i="1" dirty="0">
              <a:solidFill>
                <a:prstClr val="black"/>
              </a:solidFill>
              <a:cs typeface="Arial" charset="0"/>
            </a:endParaRPr>
          </a:p>
          <a:p>
            <a:pPr>
              <a:defRPr/>
            </a:pPr>
            <a:endParaRPr lang="en-GB" i="1" dirty="0">
              <a:solidFill>
                <a:prstClr val="black"/>
              </a:solidFill>
              <a:cs typeface="Arial" charset="0"/>
            </a:endParaRPr>
          </a:p>
        </p:txBody>
      </p:sp>
      <p:pic>
        <p:nvPicPr>
          <p:cNvPr id="8" name="Picture 2">
            <a:extLst>
              <a:ext uri="{FF2B5EF4-FFF2-40B4-BE49-F238E27FC236}">
                <a16:creationId xmlns:a16="http://schemas.microsoft.com/office/drawing/2014/main" id="{5C51080E-139F-4F4E-BCA9-E281ECB8AD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843559"/>
            <a:ext cx="5035550" cy="230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a:extLst>
              <a:ext uri="{FF2B5EF4-FFF2-40B4-BE49-F238E27FC236}">
                <a16:creationId xmlns:a16="http://schemas.microsoft.com/office/drawing/2014/main" id="{25378642-B644-4885-AB2B-BDDAC7E98A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3291830"/>
            <a:ext cx="6992938" cy="1292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2946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AC8AAF-9538-4CFC-8AE9-74AABB38DD8D}"/>
              </a:ext>
            </a:extLst>
          </p:cNvPr>
          <p:cNvSpPr>
            <a:spLocks noGrp="1"/>
          </p:cNvSpPr>
          <p:nvPr>
            <p:ph type="body" sz="quarter" idx="11"/>
          </p:nvPr>
        </p:nvSpPr>
        <p:spPr/>
        <p:txBody>
          <a:bodyPr/>
          <a:lstStyle/>
          <a:p>
            <a:pPr lvl="0"/>
            <a:r>
              <a:rPr lang="en-US" dirty="0"/>
              <a:t>Information needs </a:t>
            </a:r>
            <a:r>
              <a:rPr lang="en-US" sz="2400" dirty="0"/>
              <a:t>–</a:t>
            </a:r>
            <a:r>
              <a:rPr lang="en-US" dirty="0"/>
              <a:t> </a:t>
            </a:r>
            <a:r>
              <a:rPr lang="en-US" sz="2400" dirty="0"/>
              <a:t>Importance Statements </a:t>
            </a:r>
            <a:endParaRPr lang="it-IT" sz="2400" dirty="0"/>
          </a:p>
          <a:p>
            <a:endParaRPr lang="it-IT" dirty="0"/>
          </a:p>
        </p:txBody>
      </p:sp>
      <p:sp>
        <p:nvSpPr>
          <p:cNvPr id="5" name="TextBox 4">
            <a:extLst>
              <a:ext uri="{FF2B5EF4-FFF2-40B4-BE49-F238E27FC236}">
                <a16:creationId xmlns:a16="http://schemas.microsoft.com/office/drawing/2014/main" id="{766D1C0D-EA67-40FE-B5DD-D353660A6F8A}"/>
              </a:ext>
            </a:extLst>
          </p:cNvPr>
          <p:cNvSpPr txBox="1"/>
          <p:nvPr/>
        </p:nvSpPr>
        <p:spPr>
          <a:xfrm>
            <a:off x="395536" y="987574"/>
            <a:ext cx="8892480" cy="3672408"/>
          </a:xfrm>
          <a:prstGeom prst="rect">
            <a:avLst/>
          </a:prstGeom>
          <a:noFill/>
        </p:spPr>
        <p:txBody>
          <a:bodyPr wrap="square" lIns="0" tIns="0" rIns="0" bIns="0" numCol="2"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004186"/>
                </a:solidFill>
                <a:effectLst/>
                <a:uLnTx/>
                <a:uFillTx/>
              </a:rPr>
              <a:t>Cost &amp; Performance (6)</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rPr>
              <a:t>Maintenance cost per year</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rPr>
              <a:t>Installation cost</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rPr>
              <a:t>Additional costs (e.g. insurance, taxes and other fees)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rPr>
              <a:t>Annual CO2-savings of the RES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rPr>
              <a:t>Production capacity (how much heat/hot water/electricity per year)</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rPr>
              <a:t>If the RES has a monitoring system (to monitor production &amp; consumption)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0087C8"/>
                </a:solidFill>
                <a:effectLst/>
                <a:uLnTx/>
                <a:uFillTx/>
              </a:rPr>
              <a:t>Return on Investment (4)</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rPr>
              <a:t>Payback period</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rPr>
              <a:t>Total running costs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rPr>
              <a:t>How much money I would save</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rPr>
              <a:t>Guarantees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000000"/>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CDC300"/>
                </a:solidFill>
                <a:effectLst/>
                <a:uLnTx/>
                <a:uFillTx/>
              </a:rPr>
              <a:t>Payment  &amp; subsidies (3)</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rPr>
              <a:t>Financial aids (e.g. certificates, subsidies, fiscal benefit,…)</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rPr>
              <a:t>Existence of subsidy schemes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rPr>
              <a:t>Payment possibilities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A1AF00"/>
                </a:solidFill>
                <a:effectLst/>
                <a:uLnTx/>
                <a:uFillTx/>
              </a:rPr>
              <a:t>Specific product related items (6)</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rPr>
              <a:t>Performance insurances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rPr>
              <a:t>Quality difference - different models of same type of RES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rPr>
              <a:t>To what extent I can personalize the offer</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rPr>
              <a:t>Tool that provides personalized solution for my house</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rPr>
              <a:t>Safety of RES (smoke, electricity, cabling,...)</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rPr>
              <a:t>Information regarding the installation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B50F22"/>
                </a:solidFill>
                <a:effectLst/>
                <a:uLnTx/>
                <a:uFillTx/>
              </a:rPr>
              <a:t>Durability (2)</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rPr>
              <a:t>Lifetime</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rPr>
              <a:t>Warranty length and reliability</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rgbClr val="000000"/>
              </a:solidFill>
              <a:effectLst/>
              <a:uLnTx/>
              <a:uFillTx/>
            </a:endParaRPr>
          </a:p>
        </p:txBody>
      </p:sp>
      <p:sp>
        <p:nvSpPr>
          <p:cNvPr id="6" name="Text Placeholder 2">
            <a:extLst>
              <a:ext uri="{FF2B5EF4-FFF2-40B4-BE49-F238E27FC236}">
                <a16:creationId xmlns:a16="http://schemas.microsoft.com/office/drawing/2014/main" id="{F3FD840A-35B3-4662-A424-A45D5C7FDB1D}"/>
              </a:ext>
            </a:extLst>
          </p:cNvPr>
          <p:cNvSpPr txBox="1">
            <a:spLocks/>
          </p:cNvSpPr>
          <p:nvPr/>
        </p:nvSpPr>
        <p:spPr>
          <a:xfrm>
            <a:off x="2267744" y="4869656"/>
            <a:ext cx="4752528" cy="232647"/>
          </a:xfrm>
          <a:prstGeom prst="rect">
            <a:avLst/>
          </a:prstGeom>
        </p:spPr>
        <p:txBody>
          <a:bodyPr/>
          <a:lstStyle>
            <a:lvl1pPr marL="0" marR="0" indent="0" algn="l" defTabSz="914400" rtl="0" eaLnBrk="1" fontAlgn="auto" latinLnBrk="0" hangingPunct="1">
              <a:lnSpc>
                <a:spcPct val="100000"/>
              </a:lnSpc>
              <a:spcBef>
                <a:spcPts val="0"/>
              </a:spcBef>
              <a:spcAft>
                <a:spcPts val="0"/>
              </a:spcAft>
              <a:buClr>
                <a:srgbClr val="FF0000"/>
              </a:buClr>
              <a:buSzTx/>
              <a:buFont typeface="Lucida Grande"/>
              <a:buNone/>
              <a:tabLst/>
              <a:defRPr sz="1050" kern="1200">
                <a:solidFill>
                  <a:schemeClr val="bg1"/>
                </a:solidFill>
                <a:latin typeface="Calibri" panose="020F0502020204030204" pitchFamily="34" charset="0"/>
                <a:ea typeface="+mn-ea"/>
                <a:cs typeface="+mn-cs"/>
              </a:defRPr>
            </a:lvl1pPr>
            <a:lvl2pPr marL="742950" indent="-285750" algn="l" defTabSz="914400" rtl="0" eaLnBrk="1" latinLnBrk="0" hangingPunct="1">
              <a:lnSpc>
                <a:spcPct val="100000"/>
              </a:lnSpc>
              <a:spcBef>
                <a:spcPct val="20000"/>
              </a:spcBef>
              <a:buFont typeface="Arial" pitchFamily="34" charset="0"/>
              <a:buChar char="–"/>
              <a:defRPr sz="24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100000"/>
              </a:lnSpc>
              <a:spcBef>
                <a:spcPct val="20000"/>
              </a:spcBef>
              <a:buFont typeface="Arial" pitchFamily="34" charset="0"/>
              <a:buChar char="•"/>
              <a:defRPr sz="20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100000"/>
              </a:lnSpc>
              <a:spcBef>
                <a:spcPct val="20000"/>
              </a:spcBef>
              <a:buFont typeface="Arial" pitchFamily="34" charset="0"/>
              <a:buChar char="–"/>
              <a:defRPr sz="18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100000"/>
              </a:lnSpc>
              <a:spcBef>
                <a:spcPct val="20000"/>
              </a:spcBef>
              <a:buFont typeface="Arial" pitchFamily="34" charset="0"/>
              <a:buChar char="»"/>
              <a:defRPr sz="1800" kern="1200">
                <a:solidFill>
                  <a:schemeClr val="tx1"/>
                </a:solidFill>
                <a:latin typeface="Calibri Light" panose="020F03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it-IT"/>
              <a:t>The CLEAR experience  - providing information and valuable solutions to consumers</a:t>
            </a:r>
            <a:endParaRPr lang="it-IT" dirty="0"/>
          </a:p>
        </p:txBody>
      </p:sp>
    </p:spTree>
    <p:extLst>
      <p:ext uri="{BB962C8B-B14F-4D97-AF65-F5344CB8AC3E}">
        <p14:creationId xmlns:p14="http://schemas.microsoft.com/office/powerpoint/2010/main" val="1728345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4EB7AC-EAF0-4647-BF8B-2A41BF431D40}"/>
              </a:ext>
            </a:extLst>
          </p:cNvPr>
          <p:cNvSpPr>
            <a:spLocks noGrp="1"/>
          </p:cNvSpPr>
          <p:nvPr>
            <p:ph type="body" sz="quarter" idx="11"/>
          </p:nvPr>
        </p:nvSpPr>
        <p:spPr/>
        <p:txBody>
          <a:bodyPr/>
          <a:lstStyle/>
          <a:p>
            <a:r>
              <a:rPr lang="en-US" dirty="0"/>
              <a:t>Information needs </a:t>
            </a:r>
            <a:r>
              <a:rPr lang="en-US" sz="2400" dirty="0"/>
              <a:t>–</a:t>
            </a:r>
            <a:r>
              <a:rPr lang="en-US" dirty="0"/>
              <a:t> </a:t>
            </a:r>
            <a:r>
              <a:rPr lang="en-US" sz="2400" dirty="0"/>
              <a:t>Most important</a:t>
            </a:r>
            <a:endParaRPr lang="it-IT" sz="2400" dirty="0"/>
          </a:p>
          <a:p>
            <a:endParaRPr lang="it-IT" dirty="0"/>
          </a:p>
        </p:txBody>
      </p:sp>
      <p:sp>
        <p:nvSpPr>
          <p:cNvPr id="5" name="TextBox 4">
            <a:extLst>
              <a:ext uri="{FF2B5EF4-FFF2-40B4-BE49-F238E27FC236}">
                <a16:creationId xmlns:a16="http://schemas.microsoft.com/office/drawing/2014/main" id="{A85399AC-45E3-4D70-95CD-B7FB4BF26194}"/>
              </a:ext>
            </a:extLst>
          </p:cNvPr>
          <p:cNvSpPr txBox="1"/>
          <p:nvPr/>
        </p:nvSpPr>
        <p:spPr>
          <a:xfrm>
            <a:off x="179512" y="1995686"/>
            <a:ext cx="3506462" cy="1044261"/>
          </a:xfrm>
          <a:prstGeom prst="rect">
            <a:avLst/>
          </a:prstGeom>
          <a:noFill/>
        </p:spPr>
        <p:txBody>
          <a:bodyPr wrap="square" lIns="0" tIns="0" rIns="0" bIns="0" rtlCol="0">
            <a:noAutofit/>
          </a:bodyPr>
          <a:lstStyle/>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The most important information category is return on investment. Respondents want an estimation of the returns, they want confirmation that investing in RES is beneficial. </a:t>
            </a:r>
            <a:endParaRPr kumimoji="0" lang="nl-BE"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endParaRPr kumimoji="0" lang="nl-BE"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itchFamily="34" charset="0"/>
            </a:endParaRPr>
          </a:p>
        </p:txBody>
      </p:sp>
      <p:graphicFrame>
        <p:nvGraphicFramePr>
          <p:cNvPr id="6" name="Chart 5">
            <a:extLst>
              <a:ext uri="{FF2B5EF4-FFF2-40B4-BE49-F238E27FC236}">
                <a16:creationId xmlns:a16="http://schemas.microsoft.com/office/drawing/2014/main" id="{6929B70A-CD5A-4CBC-A9C1-CFE7EDF1227E}"/>
              </a:ext>
            </a:extLst>
          </p:cNvPr>
          <p:cNvGraphicFramePr/>
          <p:nvPr>
            <p:extLst>
              <p:ext uri="{D42A27DB-BD31-4B8C-83A1-F6EECF244321}">
                <p14:modId xmlns:p14="http://schemas.microsoft.com/office/powerpoint/2010/main" val="3302619194"/>
              </p:ext>
            </p:extLst>
          </p:nvPr>
        </p:nvGraphicFramePr>
        <p:xfrm>
          <a:off x="3549815" y="919843"/>
          <a:ext cx="5472608" cy="3580656"/>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2" descr="Omcirkel.png (275×125)">
            <a:extLst>
              <a:ext uri="{FF2B5EF4-FFF2-40B4-BE49-F238E27FC236}">
                <a16:creationId xmlns:a16="http://schemas.microsoft.com/office/drawing/2014/main" id="{C2C182F9-9F47-4C53-B40C-17BCC1F551C4}"/>
              </a:ext>
            </a:extLst>
          </p:cNvPr>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3672144" y="919843"/>
            <a:ext cx="2952775" cy="134216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Chart 7">
            <a:extLst>
              <a:ext uri="{FF2B5EF4-FFF2-40B4-BE49-F238E27FC236}">
                <a16:creationId xmlns:a16="http://schemas.microsoft.com/office/drawing/2014/main" id="{7B8D7FAB-2089-406E-A291-9CF0C268AC6C}"/>
              </a:ext>
            </a:extLst>
          </p:cNvPr>
          <p:cNvGraphicFramePr/>
          <p:nvPr>
            <p:extLst>
              <p:ext uri="{D42A27DB-BD31-4B8C-83A1-F6EECF244321}">
                <p14:modId xmlns:p14="http://schemas.microsoft.com/office/powerpoint/2010/main" val="459209228"/>
              </p:ext>
            </p:extLst>
          </p:nvPr>
        </p:nvGraphicFramePr>
        <p:xfrm>
          <a:off x="827584" y="4500499"/>
          <a:ext cx="7776864" cy="321085"/>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 Placeholder 2">
            <a:extLst>
              <a:ext uri="{FF2B5EF4-FFF2-40B4-BE49-F238E27FC236}">
                <a16:creationId xmlns:a16="http://schemas.microsoft.com/office/drawing/2014/main" id="{8E450BF5-45F0-4E00-A37D-9EBCAAFA2794}"/>
              </a:ext>
            </a:extLst>
          </p:cNvPr>
          <p:cNvSpPr txBox="1">
            <a:spLocks/>
          </p:cNvSpPr>
          <p:nvPr/>
        </p:nvSpPr>
        <p:spPr>
          <a:xfrm>
            <a:off x="2267744" y="4869656"/>
            <a:ext cx="4824536" cy="232647"/>
          </a:xfrm>
          <a:prstGeom prst="rect">
            <a:avLst/>
          </a:prstGeom>
        </p:spPr>
        <p:txBody>
          <a:bodyPr/>
          <a:lstStyle>
            <a:lvl1pPr marL="0" marR="0" indent="0" algn="l" defTabSz="914400" rtl="0" eaLnBrk="1" fontAlgn="auto" latinLnBrk="0" hangingPunct="1">
              <a:lnSpc>
                <a:spcPct val="100000"/>
              </a:lnSpc>
              <a:spcBef>
                <a:spcPts val="0"/>
              </a:spcBef>
              <a:spcAft>
                <a:spcPts val="0"/>
              </a:spcAft>
              <a:buClr>
                <a:srgbClr val="FF0000"/>
              </a:buClr>
              <a:buSzTx/>
              <a:buFont typeface="Lucida Grande"/>
              <a:buNone/>
              <a:tabLst/>
              <a:defRPr sz="1050" kern="1200">
                <a:solidFill>
                  <a:schemeClr val="bg1"/>
                </a:solidFill>
                <a:latin typeface="Calibri" panose="020F0502020204030204" pitchFamily="34" charset="0"/>
                <a:ea typeface="+mn-ea"/>
                <a:cs typeface="+mn-cs"/>
              </a:defRPr>
            </a:lvl1pPr>
            <a:lvl2pPr marL="742950" indent="-285750" algn="l" defTabSz="914400" rtl="0" eaLnBrk="1" latinLnBrk="0" hangingPunct="1">
              <a:lnSpc>
                <a:spcPct val="100000"/>
              </a:lnSpc>
              <a:spcBef>
                <a:spcPct val="20000"/>
              </a:spcBef>
              <a:buFont typeface="Arial" pitchFamily="34" charset="0"/>
              <a:buChar char="–"/>
              <a:defRPr sz="24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100000"/>
              </a:lnSpc>
              <a:spcBef>
                <a:spcPct val="20000"/>
              </a:spcBef>
              <a:buFont typeface="Arial" pitchFamily="34" charset="0"/>
              <a:buChar char="•"/>
              <a:defRPr sz="20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100000"/>
              </a:lnSpc>
              <a:spcBef>
                <a:spcPct val="20000"/>
              </a:spcBef>
              <a:buFont typeface="Arial" pitchFamily="34" charset="0"/>
              <a:buChar char="–"/>
              <a:defRPr sz="18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100000"/>
              </a:lnSpc>
              <a:spcBef>
                <a:spcPct val="20000"/>
              </a:spcBef>
              <a:buFont typeface="Arial" pitchFamily="34" charset="0"/>
              <a:buChar char="»"/>
              <a:defRPr sz="1800" kern="1200">
                <a:solidFill>
                  <a:schemeClr val="tx1"/>
                </a:solidFill>
                <a:latin typeface="Calibri Light" panose="020F03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it-IT" dirty="0"/>
              <a:t>The CLEAR </a:t>
            </a:r>
            <a:r>
              <a:rPr lang="it-IT" dirty="0" err="1"/>
              <a:t>experience</a:t>
            </a:r>
            <a:r>
              <a:rPr lang="it-IT" dirty="0"/>
              <a:t>  - </a:t>
            </a:r>
            <a:r>
              <a:rPr lang="it-IT" dirty="0" err="1"/>
              <a:t>providing</a:t>
            </a:r>
            <a:r>
              <a:rPr lang="it-IT" dirty="0"/>
              <a:t> information and </a:t>
            </a:r>
            <a:r>
              <a:rPr lang="it-IT" dirty="0" err="1"/>
              <a:t>valuable</a:t>
            </a:r>
            <a:r>
              <a:rPr lang="it-IT" dirty="0"/>
              <a:t> </a:t>
            </a:r>
            <a:r>
              <a:rPr lang="it-IT" dirty="0" err="1"/>
              <a:t>solutions</a:t>
            </a:r>
            <a:r>
              <a:rPr lang="it-IT" dirty="0"/>
              <a:t> to consumers</a:t>
            </a:r>
          </a:p>
        </p:txBody>
      </p:sp>
    </p:spTree>
    <p:extLst>
      <p:ext uri="{BB962C8B-B14F-4D97-AF65-F5344CB8AC3E}">
        <p14:creationId xmlns:p14="http://schemas.microsoft.com/office/powerpoint/2010/main" val="323022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23285F-52AE-414F-B950-E7C883FA4AD1}"/>
              </a:ext>
            </a:extLst>
          </p:cNvPr>
          <p:cNvSpPr>
            <a:spLocks noGrp="1"/>
          </p:cNvSpPr>
          <p:nvPr>
            <p:ph type="body" sz="quarter" idx="11"/>
          </p:nvPr>
        </p:nvSpPr>
        <p:spPr/>
        <p:txBody>
          <a:bodyPr/>
          <a:lstStyle/>
          <a:p>
            <a:r>
              <a:rPr lang="en-US" dirty="0"/>
              <a:t>Group</a:t>
            </a:r>
            <a:r>
              <a:rPr lang="en-US" sz="3200" dirty="0">
                <a:solidFill>
                  <a:srgbClr val="000000"/>
                </a:solidFill>
              </a:rPr>
              <a:t> </a:t>
            </a:r>
            <a:r>
              <a:rPr lang="en-US" dirty="0"/>
              <a:t>offers</a:t>
            </a:r>
            <a:r>
              <a:rPr lang="en-US" sz="3200" dirty="0">
                <a:solidFill>
                  <a:srgbClr val="000000"/>
                </a:solidFill>
              </a:rPr>
              <a:t> </a:t>
            </a:r>
            <a:r>
              <a:rPr lang="en-US" sz="2400" dirty="0"/>
              <a:t>–</a:t>
            </a:r>
            <a:r>
              <a:rPr lang="en-US" sz="3200" dirty="0">
                <a:solidFill>
                  <a:srgbClr val="000000"/>
                </a:solidFill>
              </a:rPr>
              <a:t> </a:t>
            </a:r>
            <a:r>
              <a:rPr lang="en-US" sz="2400" dirty="0"/>
              <a:t>reasons</a:t>
            </a:r>
            <a:r>
              <a:rPr lang="en-US" sz="2400" dirty="0">
                <a:solidFill>
                  <a:srgbClr val="000000"/>
                </a:solidFill>
              </a:rPr>
              <a:t> </a:t>
            </a:r>
            <a:r>
              <a:rPr lang="en-US" sz="2400" dirty="0"/>
              <a:t>to</a:t>
            </a:r>
            <a:r>
              <a:rPr lang="en-US" sz="2400" dirty="0">
                <a:solidFill>
                  <a:srgbClr val="000000"/>
                </a:solidFill>
              </a:rPr>
              <a:t> </a:t>
            </a:r>
            <a:r>
              <a:rPr lang="en-US" sz="2400" dirty="0"/>
              <a:t>participate</a:t>
            </a:r>
            <a:endParaRPr lang="it-IT" sz="2400" dirty="0"/>
          </a:p>
          <a:p>
            <a:endParaRPr lang="it-IT" dirty="0"/>
          </a:p>
        </p:txBody>
      </p:sp>
      <p:sp>
        <p:nvSpPr>
          <p:cNvPr id="5" name="TextBox 4">
            <a:extLst>
              <a:ext uri="{FF2B5EF4-FFF2-40B4-BE49-F238E27FC236}">
                <a16:creationId xmlns:a16="http://schemas.microsoft.com/office/drawing/2014/main" id="{6CE63FF2-A131-46ED-8005-E94E2AF7423B}"/>
              </a:ext>
            </a:extLst>
          </p:cNvPr>
          <p:cNvSpPr txBox="1"/>
          <p:nvPr/>
        </p:nvSpPr>
        <p:spPr>
          <a:xfrm>
            <a:off x="323528" y="1042444"/>
            <a:ext cx="8496944" cy="3672338"/>
          </a:xfrm>
          <a:prstGeom prst="rect">
            <a:avLst/>
          </a:prstGeom>
          <a:noFill/>
        </p:spPr>
        <p:txBody>
          <a:bodyPr wrap="square" lIns="36000" tIns="0" rIns="72000" bIns="0" numCol="2"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CDC300"/>
                </a:solidFill>
                <a:effectLst/>
                <a:uLnTx/>
                <a:uFillTx/>
              </a:rPr>
              <a:t>Convenience / Additional services (9)</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rPr>
              <a:t>Cons. org. makes selection</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rPr>
              <a:t>Monitor energy consumption</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rPr>
              <a:t>Home energy labeling and certification</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rPr>
              <a:t>Energy audit</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rPr>
              <a:t>Cons.org. checks fine print</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rPr>
              <a:t>Extend maintenance plan for other appliances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rPr>
              <a:t>Benefit the environment</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rPr>
              <a:t>Reliable after sales service (incase of bankruptcy)</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rPr>
              <a:t>Option to personalize the GO</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87C8"/>
                </a:solidFill>
                <a:effectLst/>
                <a:uLnTx/>
                <a:uFillTx/>
              </a:rPr>
              <a:t>Payment / Financial benefits (4)</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rPr>
              <a:t>Ability to pay in terms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rPr>
              <a:t>Get advantageous loan</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rPr>
              <a:t>Lower prices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rPr>
              <a:t>Makes RES affordable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E95E0F"/>
                </a:solidFill>
                <a:effectLst/>
                <a:uLnTx/>
                <a:uFillTx/>
              </a:rPr>
              <a:t>Reassurance (5)</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rPr>
              <a:t>Worry-free period of 20 year</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rPr>
              <a:t>Long term maintenance plan</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rPr>
              <a:t>Professional contact center for questions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rPr>
              <a:t>Insure RES performance</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rPr>
              <a:t>Backed by cons.org. in case of problems</a:t>
            </a:r>
          </a:p>
        </p:txBody>
      </p:sp>
      <p:sp>
        <p:nvSpPr>
          <p:cNvPr id="6" name="Text Placeholder 2">
            <a:extLst>
              <a:ext uri="{FF2B5EF4-FFF2-40B4-BE49-F238E27FC236}">
                <a16:creationId xmlns:a16="http://schemas.microsoft.com/office/drawing/2014/main" id="{0F22B72C-5A15-4BFC-8AE1-F6E3F6942B80}"/>
              </a:ext>
            </a:extLst>
          </p:cNvPr>
          <p:cNvSpPr txBox="1">
            <a:spLocks/>
          </p:cNvSpPr>
          <p:nvPr/>
        </p:nvSpPr>
        <p:spPr>
          <a:xfrm>
            <a:off x="2267744" y="4869656"/>
            <a:ext cx="4824536" cy="232647"/>
          </a:xfrm>
          <a:prstGeom prst="rect">
            <a:avLst/>
          </a:prstGeom>
        </p:spPr>
        <p:txBody>
          <a:bodyPr/>
          <a:lstStyle>
            <a:lvl1pPr marL="0" marR="0" indent="0" algn="l" defTabSz="914400" rtl="0" eaLnBrk="1" fontAlgn="auto" latinLnBrk="0" hangingPunct="1">
              <a:lnSpc>
                <a:spcPct val="100000"/>
              </a:lnSpc>
              <a:spcBef>
                <a:spcPts val="0"/>
              </a:spcBef>
              <a:spcAft>
                <a:spcPts val="0"/>
              </a:spcAft>
              <a:buClr>
                <a:srgbClr val="FF0000"/>
              </a:buClr>
              <a:buSzTx/>
              <a:buFont typeface="Lucida Grande"/>
              <a:buNone/>
              <a:tabLst/>
              <a:defRPr sz="1050" kern="1200">
                <a:solidFill>
                  <a:schemeClr val="bg1"/>
                </a:solidFill>
                <a:latin typeface="Calibri" panose="020F0502020204030204" pitchFamily="34" charset="0"/>
                <a:ea typeface="+mn-ea"/>
                <a:cs typeface="+mn-cs"/>
              </a:defRPr>
            </a:lvl1pPr>
            <a:lvl2pPr marL="742950" indent="-285750" algn="l" defTabSz="914400" rtl="0" eaLnBrk="1" latinLnBrk="0" hangingPunct="1">
              <a:lnSpc>
                <a:spcPct val="100000"/>
              </a:lnSpc>
              <a:spcBef>
                <a:spcPct val="20000"/>
              </a:spcBef>
              <a:buFont typeface="Arial" pitchFamily="34" charset="0"/>
              <a:buChar char="–"/>
              <a:defRPr sz="24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100000"/>
              </a:lnSpc>
              <a:spcBef>
                <a:spcPct val="20000"/>
              </a:spcBef>
              <a:buFont typeface="Arial" pitchFamily="34" charset="0"/>
              <a:buChar char="•"/>
              <a:defRPr sz="20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100000"/>
              </a:lnSpc>
              <a:spcBef>
                <a:spcPct val="20000"/>
              </a:spcBef>
              <a:buFont typeface="Arial" pitchFamily="34" charset="0"/>
              <a:buChar char="–"/>
              <a:defRPr sz="18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100000"/>
              </a:lnSpc>
              <a:spcBef>
                <a:spcPct val="20000"/>
              </a:spcBef>
              <a:buFont typeface="Arial" pitchFamily="34" charset="0"/>
              <a:buChar char="»"/>
              <a:defRPr sz="1800" kern="1200">
                <a:solidFill>
                  <a:schemeClr val="tx1"/>
                </a:solidFill>
                <a:latin typeface="Calibri Light" panose="020F03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it-IT" dirty="0"/>
              <a:t>The CLEAR </a:t>
            </a:r>
            <a:r>
              <a:rPr lang="it-IT" dirty="0" err="1"/>
              <a:t>experience</a:t>
            </a:r>
            <a:r>
              <a:rPr lang="it-IT" dirty="0"/>
              <a:t>  - </a:t>
            </a:r>
            <a:r>
              <a:rPr lang="it-IT" dirty="0" err="1"/>
              <a:t>providing</a:t>
            </a:r>
            <a:r>
              <a:rPr lang="it-IT" dirty="0"/>
              <a:t> information and </a:t>
            </a:r>
            <a:r>
              <a:rPr lang="it-IT" dirty="0" err="1"/>
              <a:t>valuable</a:t>
            </a:r>
            <a:r>
              <a:rPr lang="it-IT" dirty="0"/>
              <a:t> </a:t>
            </a:r>
            <a:r>
              <a:rPr lang="it-IT" dirty="0" err="1"/>
              <a:t>solutions</a:t>
            </a:r>
            <a:r>
              <a:rPr lang="it-IT" dirty="0"/>
              <a:t> to consumers</a:t>
            </a:r>
          </a:p>
        </p:txBody>
      </p:sp>
      <p:pic>
        <p:nvPicPr>
          <p:cNvPr id="8" name="Picture 7">
            <a:extLst>
              <a:ext uri="{FF2B5EF4-FFF2-40B4-BE49-F238E27FC236}">
                <a16:creationId xmlns:a16="http://schemas.microsoft.com/office/drawing/2014/main" id="{64B594A8-82B9-4C2A-9C2E-D9E9FD98DA40}"/>
              </a:ext>
            </a:extLst>
          </p:cNvPr>
          <p:cNvPicPr>
            <a:picLocks noChangeAspect="1"/>
          </p:cNvPicPr>
          <p:nvPr/>
        </p:nvPicPr>
        <p:blipFill>
          <a:blip r:embed="rId2"/>
          <a:stretch>
            <a:fillRect/>
          </a:stretch>
        </p:blipFill>
        <p:spPr>
          <a:xfrm>
            <a:off x="3779912" y="2787774"/>
            <a:ext cx="2454295" cy="1772134"/>
          </a:xfrm>
          <a:prstGeom prst="rect">
            <a:avLst/>
          </a:prstGeom>
        </p:spPr>
      </p:pic>
      <p:pic>
        <p:nvPicPr>
          <p:cNvPr id="9" name="Picture 8">
            <a:extLst>
              <a:ext uri="{FF2B5EF4-FFF2-40B4-BE49-F238E27FC236}">
                <a16:creationId xmlns:a16="http://schemas.microsoft.com/office/drawing/2014/main" id="{AF1DB222-8AD8-4E60-A90C-FD2A1E286F30}"/>
              </a:ext>
            </a:extLst>
          </p:cNvPr>
          <p:cNvPicPr>
            <a:picLocks noChangeAspect="1"/>
          </p:cNvPicPr>
          <p:nvPr/>
        </p:nvPicPr>
        <p:blipFill>
          <a:blip r:embed="rId3"/>
          <a:stretch>
            <a:fillRect/>
          </a:stretch>
        </p:blipFill>
        <p:spPr>
          <a:xfrm>
            <a:off x="6207957" y="2787774"/>
            <a:ext cx="2365228" cy="1772134"/>
          </a:xfrm>
          <a:prstGeom prst="rect">
            <a:avLst/>
          </a:prstGeom>
        </p:spPr>
      </p:pic>
    </p:spTree>
    <p:extLst>
      <p:ext uri="{BB962C8B-B14F-4D97-AF65-F5344CB8AC3E}">
        <p14:creationId xmlns:p14="http://schemas.microsoft.com/office/powerpoint/2010/main" val="1234238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7DA346-33C6-4631-9CF3-FADCE51B60EE}"/>
              </a:ext>
            </a:extLst>
          </p:cNvPr>
          <p:cNvSpPr>
            <a:spLocks noGrp="1"/>
          </p:cNvSpPr>
          <p:nvPr>
            <p:ph type="body" sz="quarter" idx="11"/>
          </p:nvPr>
        </p:nvSpPr>
        <p:spPr>
          <a:xfrm>
            <a:off x="251991" y="267495"/>
            <a:ext cx="5544145" cy="576064"/>
          </a:xfrm>
        </p:spPr>
        <p:txBody>
          <a:bodyPr/>
          <a:lstStyle/>
          <a:p>
            <a:r>
              <a:rPr lang="en-US" dirty="0"/>
              <a:t>Group</a:t>
            </a:r>
            <a:r>
              <a:rPr lang="en-US" sz="2000" dirty="0">
                <a:solidFill>
                  <a:srgbClr val="000000"/>
                </a:solidFill>
                <a:ea typeface="+mj-ea"/>
                <a:cs typeface="+mj-cs"/>
              </a:rPr>
              <a:t> </a:t>
            </a:r>
            <a:r>
              <a:rPr lang="en-US" dirty="0"/>
              <a:t>offer</a:t>
            </a:r>
            <a:r>
              <a:rPr lang="en-US" sz="2000" dirty="0">
                <a:solidFill>
                  <a:srgbClr val="000000"/>
                </a:solidFill>
                <a:ea typeface="+mj-ea"/>
                <a:cs typeface="+mj-cs"/>
              </a:rPr>
              <a:t> </a:t>
            </a:r>
            <a:r>
              <a:rPr lang="en-US" sz="2400" dirty="0"/>
              <a:t>–</a:t>
            </a:r>
            <a:r>
              <a:rPr lang="en-US" sz="2000" dirty="0">
                <a:solidFill>
                  <a:srgbClr val="000000"/>
                </a:solidFill>
                <a:ea typeface="+mj-ea"/>
                <a:cs typeface="+mj-cs"/>
              </a:rPr>
              <a:t> </a:t>
            </a:r>
            <a:r>
              <a:rPr lang="en-US" sz="2400" dirty="0"/>
              <a:t>reasons</a:t>
            </a:r>
            <a:r>
              <a:rPr lang="en-US" sz="2000" dirty="0">
                <a:solidFill>
                  <a:srgbClr val="000000"/>
                </a:solidFill>
                <a:ea typeface="+mj-ea"/>
                <a:cs typeface="+mj-cs"/>
              </a:rPr>
              <a:t> </a:t>
            </a:r>
            <a:r>
              <a:rPr lang="en-US" sz="2400" dirty="0"/>
              <a:t>to</a:t>
            </a:r>
            <a:r>
              <a:rPr lang="en-US" sz="2000" dirty="0">
                <a:solidFill>
                  <a:srgbClr val="000000"/>
                </a:solidFill>
                <a:ea typeface="+mj-ea"/>
                <a:cs typeface="+mj-cs"/>
              </a:rPr>
              <a:t> </a:t>
            </a:r>
            <a:r>
              <a:rPr lang="en-US" sz="2400" dirty="0"/>
              <a:t>participate</a:t>
            </a:r>
            <a:endParaRPr lang="it-IT" sz="2400" dirty="0"/>
          </a:p>
        </p:txBody>
      </p:sp>
      <p:graphicFrame>
        <p:nvGraphicFramePr>
          <p:cNvPr id="7" name="Chart 6">
            <a:extLst>
              <a:ext uri="{FF2B5EF4-FFF2-40B4-BE49-F238E27FC236}">
                <a16:creationId xmlns:a16="http://schemas.microsoft.com/office/drawing/2014/main" id="{4246E485-F6EA-4910-8F82-6A3F99823279}"/>
              </a:ext>
            </a:extLst>
          </p:cNvPr>
          <p:cNvGraphicFramePr/>
          <p:nvPr>
            <p:extLst>
              <p:ext uri="{D42A27DB-BD31-4B8C-83A1-F6EECF244321}">
                <p14:modId xmlns:p14="http://schemas.microsoft.com/office/powerpoint/2010/main" val="2518965032"/>
              </p:ext>
            </p:extLst>
          </p:nvPr>
        </p:nvGraphicFramePr>
        <p:xfrm>
          <a:off x="3347864" y="1141476"/>
          <a:ext cx="5724128" cy="3557482"/>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93E58602-F8B3-4AEE-910D-D170B363B37E}"/>
              </a:ext>
            </a:extLst>
          </p:cNvPr>
          <p:cNvSpPr txBox="1"/>
          <p:nvPr/>
        </p:nvSpPr>
        <p:spPr>
          <a:xfrm>
            <a:off x="5652120" y="823824"/>
            <a:ext cx="1944216" cy="369332"/>
          </a:xfrm>
          <a:prstGeom prst="rect">
            <a:avLst/>
          </a:prstGeom>
          <a:noFill/>
        </p:spPr>
        <p:txBody>
          <a:bodyPr wrap="square" rtlCol="0">
            <a:spAutoFit/>
          </a:bodyPr>
          <a:lstStyle/>
          <a:p>
            <a:r>
              <a:rPr lang="it-IT" dirty="0"/>
              <a:t>Top 10 </a:t>
            </a:r>
            <a:r>
              <a:rPr lang="it-IT" dirty="0" err="1"/>
              <a:t>items</a:t>
            </a:r>
            <a:endParaRPr lang="it-IT" dirty="0"/>
          </a:p>
        </p:txBody>
      </p:sp>
      <p:sp>
        <p:nvSpPr>
          <p:cNvPr id="9" name="TextBox 8">
            <a:extLst>
              <a:ext uri="{FF2B5EF4-FFF2-40B4-BE49-F238E27FC236}">
                <a16:creationId xmlns:a16="http://schemas.microsoft.com/office/drawing/2014/main" id="{FCF12C59-4C42-40EE-8A87-7D24CC2DFA80}"/>
              </a:ext>
            </a:extLst>
          </p:cNvPr>
          <p:cNvSpPr txBox="1"/>
          <p:nvPr/>
        </p:nvSpPr>
        <p:spPr>
          <a:xfrm>
            <a:off x="323528" y="2212930"/>
            <a:ext cx="3506462" cy="1044261"/>
          </a:xfrm>
          <a:prstGeom prst="rect">
            <a:avLst/>
          </a:prstGeom>
          <a:noFill/>
        </p:spPr>
        <p:txBody>
          <a:bodyPr wrap="square" lIns="0" tIns="0" rIns="0" bIns="0" rtlCol="0">
            <a:noAutofit/>
          </a:bodyPr>
          <a:lstStyle/>
          <a:p>
            <a:pPr marL="171450" marR="0" lvl="0" indent="-171450" defTabSz="91440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rPr>
              <a:t>All three topics, convenience/additional services, payment/financial benefits and reassurance are important. Each category has highly important items and less important items. </a:t>
            </a:r>
            <a:endParaRPr kumimoji="0" lang="nl-BE" sz="1200" b="0" i="0" u="none" strike="noStrike" kern="0" cap="none" spc="0" normalizeH="0" baseline="0" noProof="0" dirty="0">
              <a:ln>
                <a:noFill/>
              </a:ln>
              <a:solidFill>
                <a:srgbClr val="000000"/>
              </a:solidFill>
              <a:effectLst/>
              <a:uLnTx/>
              <a:uFillTx/>
              <a:cs typeface="Arial" pitchFamily="34" charset="0"/>
            </a:endParaRPr>
          </a:p>
        </p:txBody>
      </p:sp>
      <p:pic>
        <p:nvPicPr>
          <p:cNvPr id="10" name="Picture 9">
            <a:extLst>
              <a:ext uri="{FF2B5EF4-FFF2-40B4-BE49-F238E27FC236}">
                <a16:creationId xmlns:a16="http://schemas.microsoft.com/office/drawing/2014/main" id="{E011F2DF-AEAC-4700-984C-B979EA96F1E2}"/>
              </a:ext>
            </a:extLst>
          </p:cNvPr>
          <p:cNvPicPr>
            <a:picLocks noChangeAspect="1"/>
          </p:cNvPicPr>
          <p:nvPr/>
        </p:nvPicPr>
        <p:blipFill>
          <a:blip r:embed="rId3"/>
          <a:stretch>
            <a:fillRect/>
          </a:stretch>
        </p:blipFill>
        <p:spPr>
          <a:xfrm>
            <a:off x="7876117" y="1193156"/>
            <a:ext cx="1225402" cy="853514"/>
          </a:xfrm>
          <a:prstGeom prst="rect">
            <a:avLst/>
          </a:prstGeom>
        </p:spPr>
      </p:pic>
      <p:graphicFrame>
        <p:nvGraphicFramePr>
          <p:cNvPr id="11" name="Chart 10">
            <a:extLst>
              <a:ext uri="{FF2B5EF4-FFF2-40B4-BE49-F238E27FC236}">
                <a16:creationId xmlns:a16="http://schemas.microsoft.com/office/drawing/2014/main" id="{7576F9C8-A548-4AEA-B982-3C556191C11B}"/>
              </a:ext>
            </a:extLst>
          </p:cNvPr>
          <p:cNvGraphicFramePr/>
          <p:nvPr>
            <p:extLst>
              <p:ext uri="{D42A27DB-BD31-4B8C-83A1-F6EECF244321}">
                <p14:modId xmlns:p14="http://schemas.microsoft.com/office/powerpoint/2010/main" val="3922760117"/>
              </p:ext>
            </p:extLst>
          </p:nvPr>
        </p:nvGraphicFramePr>
        <p:xfrm>
          <a:off x="277560" y="4626563"/>
          <a:ext cx="8117988" cy="195486"/>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 Placeholder 2">
            <a:extLst>
              <a:ext uri="{FF2B5EF4-FFF2-40B4-BE49-F238E27FC236}">
                <a16:creationId xmlns:a16="http://schemas.microsoft.com/office/drawing/2014/main" id="{2155D21D-0F23-464D-B29C-0E54E9B0E0EC}"/>
              </a:ext>
            </a:extLst>
          </p:cNvPr>
          <p:cNvSpPr txBox="1">
            <a:spLocks/>
          </p:cNvSpPr>
          <p:nvPr/>
        </p:nvSpPr>
        <p:spPr>
          <a:xfrm>
            <a:off x="2267744" y="4869656"/>
            <a:ext cx="4824536" cy="232647"/>
          </a:xfrm>
          <a:prstGeom prst="rect">
            <a:avLst/>
          </a:prstGeom>
        </p:spPr>
        <p:txBody>
          <a:bodyPr/>
          <a:lstStyle>
            <a:lvl1pPr marL="0" marR="0" indent="0" algn="l" defTabSz="914400" rtl="0" eaLnBrk="1" fontAlgn="auto" latinLnBrk="0" hangingPunct="1">
              <a:lnSpc>
                <a:spcPct val="100000"/>
              </a:lnSpc>
              <a:spcBef>
                <a:spcPts val="0"/>
              </a:spcBef>
              <a:spcAft>
                <a:spcPts val="0"/>
              </a:spcAft>
              <a:buClr>
                <a:srgbClr val="FF0000"/>
              </a:buClr>
              <a:buSzTx/>
              <a:buFont typeface="Lucida Grande"/>
              <a:buNone/>
              <a:tabLst/>
              <a:defRPr sz="1050" kern="1200">
                <a:solidFill>
                  <a:schemeClr val="bg1"/>
                </a:solidFill>
                <a:latin typeface="Calibri" panose="020F0502020204030204" pitchFamily="34" charset="0"/>
                <a:ea typeface="+mn-ea"/>
                <a:cs typeface="+mn-cs"/>
              </a:defRPr>
            </a:lvl1pPr>
            <a:lvl2pPr marL="742950" indent="-285750" algn="l" defTabSz="914400" rtl="0" eaLnBrk="1" latinLnBrk="0" hangingPunct="1">
              <a:lnSpc>
                <a:spcPct val="100000"/>
              </a:lnSpc>
              <a:spcBef>
                <a:spcPct val="20000"/>
              </a:spcBef>
              <a:buFont typeface="Arial" pitchFamily="34" charset="0"/>
              <a:buChar char="–"/>
              <a:defRPr sz="24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100000"/>
              </a:lnSpc>
              <a:spcBef>
                <a:spcPct val="20000"/>
              </a:spcBef>
              <a:buFont typeface="Arial" pitchFamily="34" charset="0"/>
              <a:buChar char="•"/>
              <a:defRPr sz="20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100000"/>
              </a:lnSpc>
              <a:spcBef>
                <a:spcPct val="20000"/>
              </a:spcBef>
              <a:buFont typeface="Arial" pitchFamily="34" charset="0"/>
              <a:buChar char="–"/>
              <a:defRPr sz="18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100000"/>
              </a:lnSpc>
              <a:spcBef>
                <a:spcPct val="20000"/>
              </a:spcBef>
              <a:buFont typeface="Arial" pitchFamily="34" charset="0"/>
              <a:buChar char="»"/>
              <a:defRPr sz="1800" kern="1200">
                <a:solidFill>
                  <a:schemeClr val="tx1"/>
                </a:solidFill>
                <a:latin typeface="Calibri Light" panose="020F03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it-IT" dirty="0"/>
              <a:t>The CLEAR </a:t>
            </a:r>
            <a:r>
              <a:rPr lang="it-IT" dirty="0" err="1"/>
              <a:t>experience</a:t>
            </a:r>
            <a:r>
              <a:rPr lang="it-IT" dirty="0"/>
              <a:t>  - </a:t>
            </a:r>
            <a:r>
              <a:rPr lang="it-IT" dirty="0" err="1"/>
              <a:t>providing</a:t>
            </a:r>
            <a:r>
              <a:rPr lang="it-IT" dirty="0"/>
              <a:t> information and </a:t>
            </a:r>
            <a:r>
              <a:rPr lang="it-IT" dirty="0" err="1"/>
              <a:t>valuable</a:t>
            </a:r>
            <a:r>
              <a:rPr lang="it-IT" dirty="0"/>
              <a:t> </a:t>
            </a:r>
            <a:r>
              <a:rPr lang="it-IT" dirty="0" err="1"/>
              <a:t>solutions</a:t>
            </a:r>
            <a:r>
              <a:rPr lang="it-IT" dirty="0"/>
              <a:t> to consumers</a:t>
            </a:r>
          </a:p>
        </p:txBody>
      </p:sp>
    </p:spTree>
    <p:extLst>
      <p:ext uri="{BB962C8B-B14F-4D97-AF65-F5344CB8AC3E}">
        <p14:creationId xmlns:p14="http://schemas.microsoft.com/office/powerpoint/2010/main" val="23052106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VCT-BODYINDENTATION" val="0;0;0;0;0;14.25;14.09646;28.34646;28.26968;42.51968;28.26968;42.51968;28.26968;42.51968;28.26968;42.51968;28.26968;42.51968;"/>
  <p:tag name="VCT-BULLETVISIBILITY" val="G  *******"/>
</p:tagLst>
</file>

<file path=ppt/tags/tag2.xml><?xml version="1.0" encoding="utf-8"?>
<p:tagLst xmlns:a="http://schemas.openxmlformats.org/drawingml/2006/main" xmlns:r="http://schemas.openxmlformats.org/officeDocument/2006/relationships" xmlns:p="http://schemas.openxmlformats.org/presentationml/2006/main">
  <p:tag name="STYLE" val="VCT_Marker"/>
  <p:tag name="DATE" val="27.12.2011 15:26:33"/>
  <p:tag name="VCT-TEMPLATE" val="GfK Template for Office  2007-2010 16-9.potx"/>
  <p:tag name="VCTMASTER" val="GfK Master for PPT 2010"/>
  <p:tag name="VCTORDER" val="1"/>
</p:tagLst>
</file>

<file path=ppt/tags/tag3.xml><?xml version="1.0" encoding="utf-8"?>
<p:tagLst xmlns:a="http://schemas.openxmlformats.org/drawingml/2006/main" xmlns:r="http://schemas.openxmlformats.org/officeDocument/2006/relationships" xmlns:p="http://schemas.openxmlformats.org/presentationml/2006/main">
  <p:tag name="VCT-BODYINDENTATION" val="0;0;0;0;0;14.25;14.09646;28.34646;28.26968;42.51968;28.26968;42.51968;28.26968;42.51968;28.26968;42.51968;28.26968;42.51968;"/>
  <p:tag name="VCT-BULLETVISIBILITY" val="G  *******"/>
</p:tagLst>
</file>

<file path=ppt/tags/tag4.xml><?xml version="1.0" encoding="utf-8"?>
<p:tagLst xmlns:a="http://schemas.openxmlformats.org/drawingml/2006/main" xmlns:r="http://schemas.openxmlformats.org/officeDocument/2006/relationships" xmlns:p="http://schemas.openxmlformats.org/presentationml/2006/main">
  <p:tag name="STYLE" val="VCT_Marker"/>
  <p:tag name="DATE" val="27.12.2011 15:26:33"/>
  <p:tag name="VCT-TEMPLATE" val="GfK Template for Office  2007-2010 16-9.potx"/>
  <p:tag name="VCTMASTER" val="GfK Master for PPT 2010"/>
  <p:tag name="VCTORDER" val="1"/>
</p:tagLst>
</file>

<file path=ppt/theme/theme1.xml><?xml version="1.0" encoding="utf-8"?>
<a:theme xmlns:a="http://schemas.openxmlformats.org/drawingml/2006/main" name="01_template PowerPoint - Altroconsumo">
  <a:themeElements>
    <a:clrScheme name="AC Palette">
      <a:dk1>
        <a:srgbClr val="D3061A"/>
      </a:dk1>
      <a:lt1>
        <a:srgbClr val="FFFFFF"/>
      </a:lt1>
      <a:dk2>
        <a:srgbClr val="000000"/>
      </a:dk2>
      <a:lt2>
        <a:srgbClr val="A41008"/>
      </a:lt2>
      <a:accent1>
        <a:srgbClr val="FFCE44"/>
      </a:accent1>
      <a:accent2>
        <a:srgbClr val="F193B7"/>
      </a:accent2>
      <a:accent3>
        <a:srgbClr val="A285AB"/>
      </a:accent3>
      <a:accent4>
        <a:srgbClr val="3597B2"/>
      </a:accent4>
      <a:accent5>
        <a:srgbClr val="63C3D1"/>
      </a:accent5>
      <a:accent6>
        <a:srgbClr val="76A47C"/>
      </a:accent6>
      <a:hlink>
        <a:srgbClr val="ADA48F"/>
      </a:hlink>
      <a:folHlink>
        <a:srgbClr val="000000"/>
      </a:folHlink>
    </a:clrScheme>
    <a:fontScheme name="Footer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zione standard3" id="{767C1A9A-D0AD-4A1E-9138-2F775CE4B021}" vid="{31871C18-5633-4EAE-BC02-C1E26374291F}"/>
    </a:ext>
  </a:extLst>
</a:theme>
</file>

<file path=ppt/theme/theme2.xml><?xml version="1.0" encoding="utf-8"?>
<a:theme xmlns:a="http://schemas.openxmlformats.org/drawingml/2006/main" name="WP 2.1 Consumer Survey Renewable Energy Systems -Presentation">
  <a:themeElements>
    <a:clrScheme name="GfK color scheme for Office 2010">
      <a:dk1>
        <a:srgbClr val="000000"/>
      </a:dk1>
      <a:lt1>
        <a:srgbClr val="FFFFFF"/>
      </a:lt1>
      <a:dk2>
        <a:srgbClr val="E95E0F"/>
      </a:dk2>
      <a:lt2>
        <a:srgbClr val="928580"/>
      </a:lt2>
      <a:accent1>
        <a:srgbClr val="004186"/>
      </a:accent1>
      <a:accent2>
        <a:srgbClr val="0087C8"/>
      </a:accent2>
      <a:accent3>
        <a:srgbClr val="A1AF00"/>
      </a:accent3>
      <a:accent4>
        <a:srgbClr val="CDC300"/>
      </a:accent4>
      <a:accent5>
        <a:srgbClr val="B50F22"/>
      </a:accent5>
      <a:accent6>
        <a:srgbClr val="E31B19"/>
      </a:accent6>
      <a:hlink>
        <a:srgbClr val="E95E0F"/>
      </a:hlink>
      <a:folHlink>
        <a:srgbClr val="00418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bg1"/>
        </a:solidFill>
        <a:ln w="9525">
          <a:solidFill>
            <a:schemeClr val="tx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0" indent="0" algn="ctr">
          <a:spcBef>
            <a:spcPts val="300"/>
          </a:spcBef>
          <a:buFont typeface="Courier New" pitchFamily="49" charset="0"/>
          <a:buNone/>
          <a:defRPr sz="1600" dirty="0" smtClean="0">
            <a:solidFill>
              <a:schemeClr val="tx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oAutofit/>
      </a:bodyPr>
      <a:lstStyle>
        <a:defPPr>
          <a:spcBef>
            <a:spcPts val="300"/>
          </a:spcBef>
          <a:defRPr sz="1600" dirty="0" err="1" smtClean="0">
            <a:latin typeface="Arial" pitchFamily="34" charset="0"/>
            <a:cs typeface="Arial" pitchFamily="34" charset="0"/>
          </a:defRPr>
        </a:defPPr>
      </a:lstStyle>
    </a:txDef>
  </a:objectDefaults>
  <a:extraClrSchemeLst/>
</a:theme>
</file>

<file path=ppt/theme/theme3.xml><?xml version="1.0" encoding="utf-8"?>
<a:theme xmlns:a="http://schemas.openxmlformats.org/drawingml/2006/main" name="1_WP 2.1 Consumer Survey Renewable Energy Systems -Presentation">
  <a:themeElements>
    <a:clrScheme name="GfK color scheme for Office 2010">
      <a:dk1>
        <a:srgbClr val="000000"/>
      </a:dk1>
      <a:lt1>
        <a:srgbClr val="FFFFFF"/>
      </a:lt1>
      <a:dk2>
        <a:srgbClr val="E95E0F"/>
      </a:dk2>
      <a:lt2>
        <a:srgbClr val="928580"/>
      </a:lt2>
      <a:accent1>
        <a:srgbClr val="004186"/>
      </a:accent1>
      <a:accent2>
        <a:srgbClr val="0087C8"/>
      </a:accent2>
      <a:accent3>
        <a:srgbClr val="A1AF00"/>
      </a:accent3>
      <a:accent4>
        <a:srgbClr val="CDC300"/>
      </a:accent4>
      <a:accent5>
        <a:srgbClr val="B50F22"/>
      </a:accent5>
      <a:accent6>
        <a:srgbClr val="E31B19"/>
      </a:accent6>
      <a:hlink>
        <a:srgbClr val="E95E0F"/>
      </a:hlink>
      <a:folHlink>
        <a:srgbClr val="00418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bg1"/>
        </a:solidFill>
        <a:ln w="9525">
          <a:solidFill>
            <a:schemeClr val="tx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0" indent="0" algn="ctr">
          <a:spcBef>
            <a:spcPts val="300"/>
          </a:spcBef>
          <a:buFont typeface="Courier New" pitchFamily="49" charset="0"/>
          <a:buNone/>
          <a:defRPr sz="1600" dirty="0" smtClean="0">
            <a:solidFill>
              <a:schemeClr val="tx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oAutofit/>
      </a:bodyPr>
      <a:lstStyle>
        <a:defPPr>
          <a:spcBef>
            <a:spcPts val="300"/>
          </a:spcBef>
          <a:defRPr sz="1600" dirty="0" err="1" smtClean="0">
            <a:latin typeface="Arial" pitchFamily="34" charset="0"/>
            <a:cs typeface="Arial" pitchFamily="34" charset="0"/>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GfK color scheme for Office 2010">
    <a:dk1>
      <a:srgbClr val="000000"/>
    </a:dk1>
    <a:lt1>
      <a:srgbClr val="FFFFFF"/>
    </a:lt1>
    <a:dk2>
      <a:srgbClr val="E95E0F"/>
    </a:dk2>
    <a:lt2>
      <a:srgbClr val="928580"/>
    </a:lt2>
    <a:accent1>
      <a:srgbClr val="004186"/>
    </a:accent1>
    <a:accent2>
      <a:srgbClr val="0087C8"/>
    </a:accent2>
    <a:accent3>
      <a:srgbClr val="A1AF00"/>
    </a:accent3>
    <a:accent4>
      <a:srgbClr val="CDC300"/>
    </a:accent4>
    <a:accent5>
      <a:srgbClr val="B50F22"/>
    </a:accent5>
    <a:accent6>
      <a:srgbClr val="E31B19"/>
    </a:accent6>
    <a:hlink>
      <a:srgbClr val="E95E0F"/>
    </a:hlink>
    <a:folHlink>
      <a:srgbClr val="00418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GfK color scheme for Office 2010">
    <a:dk1>
      <a:srgbClr val="000000"/>
    </a:dk1>
    <a:lt1>
      <a:srgbClr val="FFFFFF"/>
    </a:lt1>
    <a:dk2>
      <a:srgbClr val="E95E0F"/>
    </a:dk2>
    <a:lt2>
      <a:srgbClr val="928580"/>
    </a:lt2>
    <a:accent1>
      <a:srgbClr val="004186"/>
    </a:accent1>
    <a:accent2>
      <a:srgbClr val="0087C8"/>
    </a:accent2>
    <a:accent3>
      <a:srgbClr val="A1AF00"/>
    </a:accent3>
    <a:accent4>
      <a:srgbClr val="CDC300"/>
    </a:accent4>
    <a:accent5>
      <a:srgbClr val="B50F22"/>
    </a:accent5>
    <a:accent6>
      <a:srgbClr val="E31B19"/>
    </a:accent6>
    <a:hlink>
      <a:srgbClr val="E95E0F"/>
    </a:hlink>
    <a:folHlink>
      <a:srgbClr val="00418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GfK color scheme for Office 2010">
    <a:dk1>
      <a:srgbClr val="000000"/>
    </a:dk1>
    <a:lt1>
      <a:srgbClr val="FFFFFF"/>
    </a:lt1>
    <a:dk2>
      <a:srgbClr val="E95E0F"/>
    </a:dk2>
    <a:lt2>
      <a:srgbClr val="928580"/>
    </a:lt2>
    <a:accent1>
      <a:srgbClr val="004186"/>
    </a:accent1>
    <a:accent2>
      <a:srgbClr val="0087C8"/>
    </a:accent2>
    <a:accent3>
      <a:srgbClr val="A1AF00"/>
    </a:accent3>
    <a:accent4>
      <a:srgbClr val="CDC300"/>
    </a:accent4>
    <a:accent5>
      <a:srgbClr val="B50F22"/>
    </a:accent5>
    <a:accent6>
      <a:srgbClr val="E31B19"/>
    </a:accent6>
    <a:hlink>
      <a:srgbClr val="E95E0F"/>
    </a:hlink>
    <a:folHlink>
      <a:srgbClr val="00418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GfK color scheme for Office 2010">
    <a:dk1>
      <a:srgbClr val="000000"/>
    </a:dk1>
    <a:lt1>
      <a:srgbClr val="FFFFFF"/>
    </a:lt1>
    <a:dk2>
      <a:srgbClr val="E95E0F"/>
    </a:dk2>
    <a:lt2>
      <a:srgbClr val="928580"/>
    </a:lt2>
    <a:accent1>
      <a:srgbClr val="004186"/>
    </a:accent1>
    <a:accent2>
      <a:srgbClr val="0087C8"/>
    </a:accent2>
    <a:accent3>
      <a:srgbClr val="A1AF00"/>
    </a:accent3>
    <a:accent4>
      <a:srgbClr val="CDC300"/>
    </a:accent4>
    <a:accent5>
      <a:srgbClr val="B50F22"/>
    </a:accent5>
    <a:accent6>
      <a:srgbClr val="E31B19"/>
    </a:accent6>
    <a:hlink>
      <a:srgbClr val="E95E0F"/>
    </a:hlink>
    <a:folHlink>
      <a:srgbClr val="00418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01_template PowerPoint - Altroconsumo</Template>
  <TotalTime>2044</TotalTime>
  <Words>1340</Words>
  <Application>Microsoft Office PowerPoint</Application>
  <PresentationFormat>On-screen Show (16:9)</PresentationFormat>
  <Paragraphs>219</Paragraphs>
  <Slides>24</Slides>
  <Notes>2</Notes>
  <HiddenSlides>1</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24</vt:i4>
      </vt:variant>
    </vt:vector>
  </HeadingPairs>
  <TitlesOfParts>
    <vt:vector size="38" baseType="lpstr">
      <vt:lpstr>Arial</vt:lpstr>
      <vt:lpstr>Calibri</vt:lpstr>
      <vt:lpstr>Calibri Light</vt:lpstr>
      <vt:lpstr>Courier New</vt:lpstr>
      <vt:lpstr>Insight Display screen</vt:lpstr>
      <vt:lpstr>Lucida Grande</vt:lpstr>
      <vt:lpstr>Open Sans</vt:lpstr>
      <vt:lpstr>Open Sans Light</vt:lpstr>
      <vt:lpstr>Symbol</vt:lpstr>
      <vt:lpstr>Times New Roman</vt:lpstr>
      <vt:lpstr>Wingdings</vt:lpstr>
      <vt:lpstr>01_template PowerPoint - Altroconsumo</vt:lpstr>
      <vt:lpstr>WP 2.1 Consumer Survey Renewable Energy Systems -Presentation</vt:lpstr>
      <vt:lpstr>1_WP 2.1 Consumer Survey Renewable Energy Systems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Purchase jouney of Renewable Energy Solutions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Chiozzotto Claudia</dc:creator>
  <cp:lastModifiedBy>Villa Luisa</cp:lastModifiedBy>
  <cp:revision>117</cp:revision>
  <dcterms:created xsi:type="dcterms:W3CDTF">2017-04-11T09:19:25Z</dcterms:created>
  <dcterms:modified xsi:type="dcterms:W3CDTF">2017-11-14T10:27:14Z</dcterms:modified>
</cp:coreProperties>
</file>